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3684" r:id="rId4"/>
    <p:sldMasterId id="2147483741" r:id="rId5"/>
  </p:sldMasterIdLst>
  <p:notesMasterIdLst>
    <p:notesMasterId r:id="rId85"/>
  </p:notesMasterIdLst>
  <p:sldIdLst>
    <p:sldId id="340" r:id="rId6"/>
    <p:sldId id="337" r:id="rId7"/>
    <p:sldId id="256" r:id="rId8"/>
    <p:sldId id="257" r:id="rId9"/>
    <p:sldId id="338" r:id="rId10"/>
    <p:sldId id="332" r:id="rId11"/>
    <p:sldId id="336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3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34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35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31" r:id="rId82"/>
    <p:sldId id="407" r:id="rId83"/>
    <p:sldId id="330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32E"/>
    <a:srgbClr val="F8712E"/>
    <a:srgbClr val="EDB871"/>
    <a:srgbClr val="F1B265"/>
    <a:srgbClr val="ED9F41"/>
    <a:srgbClr val="EEA34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2"/>
    <p:restoredTop sz="71079" autoAdjust="0"/>
  </p:normalViewPr>
  <p:slideViewPr>
    <p:cSldViewPr>
      <p:cViewPr varScale="1">
        <p:scale>
          <a:sx n="78" d="100"/>
          <a:sy n="78" d="100"/>
        </p:scale>
        <p:origin x="184" y="776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29E5155-D693-044E-85D6-F4E583D1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E369D-B111-17E2-884D-A3A14EB5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391491B5-4CFB-6218-B9B4-0EA5A5592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23835B-DCB8-A744-A5F4-088D1C42BA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FEC895B-F177-C3CD-1798-106899C15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E835AA1-15DA-0830-7DFE-AB96BBDCD3B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55035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04FF22-A0F5-2346-8B9A-9E4C88D9AB22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42E1D6-0754-9C4D-A129-99918E6CB70A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615579E-6DEF-D142-8CBF-E6FC1572CC13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84A440E-3261-804F-B420-81BA6B2D1DFA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2E5E28-1198-5248-8BC9-9F5269F7952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956B370-DBB3-AD44-9E3F-BA530A93EC92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0ABC29-2783-7342-928C-E3CEC8EA55BF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644B96-EA9D-FC4A-AA91-715E46690966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7FCD4A1-666B-F944-9D20-88225E8367A0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4FFCF5-11BB-794C-B14F-D16DFCE38D4C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F5661E-AAEE-0946-9248-CBDBCC72D4A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8A5D5D2-9AA5-5A43-8F56-9BA389CA43B0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C5AC8A-AE95-E44C-BEC1-86B27E4889BC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AA55878-9152-FE47-A1FD-04C1060496CE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DCBD071-22BF-644B-BF4C-EED417E80B7E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81A9618-CD84-5B4A-8D46-DF255820786E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BFECEA-6B06-1747-828B-E1998799D446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353B2A-02E6-9A47-9B44-D2767E3FEDBE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3A5B48-6A73-5A46-ACFF-707B717A487A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EC8D80D-57F0-5141-92E9-693C9EC9F901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C5C2B3-A31B-3F4B-BF28-C58EDFD77CCA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40C66F-A4B2-904A-9BE3-230182DB9F5E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E6BEAD-390D-B548-945F-3CBE0BD108DD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29CD93-17D4-5C43-8153-BCE55B9E6428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F16BEDD-D95E-5C41-88C1-935E5E1F2E4D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D3B790-1484-7A47-AE45-213A47F9C715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A1AEB3-ACEB-1E40-B948-0F72B849D360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227E90-B7DE-104D-93B9-CF1EEAC86AFA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B8DE33-5662-0B41-B893-E8410FE61705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FED86A-F167-5F4B-AE07-CE4A3E831874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3796A8B-BFF9-DE4E-8831-544D137799CB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13234F9-D2AF-314B-9004-60C11DE6E0A6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676386D-4E5F-C34E-8F9C-D1EB0866CC0D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55BE87-89C5-2647-8474-28686BFDBD8C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F8CACC-9983-9341-A4CA-2FB201A7BD1D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440002-00FA-3949-A3E4-2E2812B2BF69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23835B-DCB8-A744-A5F4-088D1C42BA3D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48F0FB2-C414-694E-85F9-8A3AD4E8EAC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0C76243-D5D2-9D40-9A60-C5458F3C8BB3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6ABC026-2FE0-9241-9D91-AD1BB4978145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D5BF982-5992-FF4E-98D9-5B17A2F12E68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5E4D38-B82A-6246-AD98-477A404B6CC8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2181436-89F5-2C49-858E-905FE7D3392B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Let</a:t>
            </a:r>
            <a:r>
              <a:rPr lang="fr-FR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 break apart </a:t>
            </a:r>
            <a:r>
              <a:rPr lang="en-US" altLang="ja-JP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"4 PEOPLE" into 4 specific people, in this order: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</a:t>
            </a:r>
            <a:r>
              <a:rPr lang="fr-FR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 helpful to remember the word order by repeating several times the first-letter order of the words: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"A-J-M-J ... A-J-M-J ... etc."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Let</a:t>
            </a:r>
            <a:r>
              <a:rPr lang="fr-FR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 break apart </a:t>
            </a:r>
            <a:r>
              <a:rPr lang="en-US" altLang="ja-JP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"4 PEOPLE" into 4 specific people, in this order: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</a:t>
            </a:r>
            <a:r>
              <a:rPr lang="fr-FR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 helpful to remember the word order by repeating several times the first-letter order of the words: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"A-J-M-J ... A-J-M-J ... etc."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1349EB-FF2E-1F48-A894-357111058AD3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1833CCE-A794-0740-8FAE-B170C1969669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87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0AB8D5B-9337-3F4E-8F41-7910849DF74C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BF041F-0F1C-EF4C-9359-02491CF184A2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DBB200-9963-C84B-955A-EB5FCA0CA0D0}" type="slidenum">
              <a:rPr lang="en-US" sz="1200">
                <a:latin typeface="Arial" charset="0"/>
              </a:rPr>
              <a:pPr/>
              <a:t>54</a:t>
            </a:fld>
            <a:endParaRPr lang="en-US" sz="1200">
              <a:latin typeface="Arial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67FF3A-33A1-5142-8C98-BD04422CC036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95C620-C9B6-2D4E-A7C7-DD5C856A3FFA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1070D94-4231-9547-951D-464B28F03044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F7C74CB-7C36-3F40-837C-AE78280B0604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D30A6E-06E9-B843-8D14-C3ACDD5180F3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1632FCA-335D-E949-B21B-26344C29BF96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5FC92C4-4E0B-E447-8D85-CF6E69516942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B4CA08-AD04-E14A-AC89-C5F8E0D34379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C8795BF-A8A0-F841-B97C-AEC8C2898529}" type="slidenum">
              <a:rPr lang="en-US" sz="1200">
                <a:latin typeface="Arial" charset="0"/>
              </a:rPr>
              <a:pPr/>
              <a:t>62</a:t>
            </a:fld>
            <a:endParaRPr lang="en-US" sz="1200">
              <a:latin typeface="Arial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7A4F64-7408-9B42-BFAA-0BBDB222775D}" type="slidenum">
              <a:rPr lang="en-US" sz="1200">
                <a:latin typeface="Arial" charset="0"/>
              </a:rPr>
              <a:pPr/>
              <a:t>63</a:t>
            </a:fld>
            <a:endParaRPr lang="en-US" sz="1200">
              <a:latin typeface="Arial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2C883-6DFE-EA45-B602-A2E191362A2B}" type="slidenum">
              <a:rPr lang="en-US" sz="1200">
                <a:latin typeface="Arial" charset="0"/>
              </a:rPr>
              <a:pPr/>
              <a:t>64</a:t>
            </a:fld>
            <a:endParaRPr lang="en-US" sz="1200">
              <a:latin typeface="Arial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0D7BF9-B881-F64F-A49A-301895C89C46}" type="slidenum">
              <a:rPr lang="en-US" sz="1200">
                <a:latin typeface="Arial" charset="0"/>
              </a:rPr>
              <a:pPr/>
              <a:t>65</a:t>
            </a:fld>
            <a:endParaRPr lang="en-US" sz="1200">
              <a:latin typeface="Arial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A24056-18B1-214C-8506-132FD0E7E2D1}" type="slidenum">
              <a:rPr lang="en-US" sz="1200">
                <a:latin typeface="Arial" charset="0"/>
              </a:rPr>
              <a:pPr/>
              <a:t>66</a:t>
            </a:fld>
            <a:endParaRPr lang="en-US" sz="1200">
              <a:latin typeface="Arial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9046AD7-545D-B846-9467-4ED604D32D04}" type="slidenum">
              <a:rPr lang="en-US" sz="1200">
                <a:latin typeface="Arial" charset="0"/>
              </a:rPr>
              <a:pPr/>
              <a:t>67</a:t>
            </a:fld>
            <a:endParaRPr lang="en-US" sz="1200">
              <a:latin typeface="Arial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E35EB94-B7DD-2149-A126-BD3D81827E49}" type="slidenum">
              <a:rPr lang="en-US" sz="1200">
                <a:latin typeface="Arial" charset="0"/>
              </a:rPr>
              <a:pPr/>
              <a:t>68</a:t>
            </a:fld>
            <a:endParaRPr lang="en-US" sz="1200">
              <a:latin typeface="Arial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52428A-263A-2F42-ABED-29CED8A22A2A}" type="slidenum">
              <a:rPr lang="en-US" sz="1200">
                <a:latin typeface="Arial" charset="0"/>
              </a:rPr>
              <a:pPr/>
              <a:t>69</a:t>
            </a:fld>
            <a:endParaRPr lang="en-US" sz="1200">
              <a:latin typeface="Arial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205140-12E1-094A-B5C0-859204B0C663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CD3856-4A7C-9C46-9353-D1F4B1B98143}" type="slidenum">
              <a:rPr lang="en-US" sz="1200">
                <a:latin typeface="Arial" charset="0"/>
              </a:rPr>
              <a:pPr/>
              <a:t>70</a:t>
            </a:fld>
            <a:endParaRPr lang="en-US" sz="1200">
              <a:latin typeface="Arial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62A837E-C567-BF49-873B-3D3E3C88BBDA}" type="slidenum">
              <a:rPr lang="en-US" sz="1200">
                <a:latin typeface="Arial" charset="0"/>
              </a:rPr>
              <a:pPr/>
              <a:t>71</a:t>
            </a:fld>
            <a:endParaRPr lang="en-US" sz="1200">
              <a:latin typeface="Arial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456597-1561-534B-802D-4A4A0081182C}" type="slidenum">
              <a:rPr lang="en-US" sz="1200">
                <a:latin typeface="Arial" charset="0"/>
              </a:rPr>
              <a:pPr/>
              <a:t>72</a:t>
            </a:fld>
            <a:endParaRPr lang="en-US" sz="1200">
              <a:latin typeface="Arial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8E9762-7535-3F46-811F-3846761FC1E1}" type="slidenum">
              <a:rPr lang="en-US" sz="1200">
                <a:latin typeface="Arial" charset="0"/>
              </a:rPr>
              <a:pPr/>
              <a:t>73</a:t>
            </a:fld>
            <a:endParaRPr lang="en-US" sz="1200">
              <a:latin typeface="Arial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F4C3AAD-34CE-D847-BC7E-461ACDF5CE1A}" type="slidenum">
              <a:rPr lang="en-US" sz="1200">
                <a:latin typeface="Arial" charset="0"/>
              </a:rPr>
              <a:pPr/>
              <a:t>74</a:t>
            </a:fld>
            <a:endParaRPr lang="en-US" sz="1200">
              <a:latin typeface="Arial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658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E6F9757-B237-0348-BE36-4350A04625C0}" type="slidenum">
              <a:rPr lang="en-US" sz="1200">
                <a:latin typeface="Arial" charset="0"/>
              </a:rPr>
              <a:pPr/>
              <a:t>75</a:t>
            </a:fld>
            <a:endParaRPr lang="en-US" sz="1200">
              <a:latin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254892-4668-7B49-97B9-187FB82D8CA7}" type="slidenum">
              <a:rPr lang="en-US" sz="1200">
                <a:latin typeface="Arial" charset="0"/>
              </a:rPr>
              <a:pPr/>
              <a:t>76</a:t>
            </a:fld>
            <a:endParaRPr lang="en-US" sz="1200">
              <a:latin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9364D8E-48CB-A944-A32E-1D278322648F}" type="slidenum">
              <a:rPr lang="en-US" sz="1200">
                <a:latin typeface="Arial" charset="0"/>
              </a:rPr>
              <a:pPr/>
              <a:t>77</a:t>
            </a:fld>
            <a:endParaRPr lang="en-US" sz="1200">
              <a:latin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2FFB200-F912-2646-8D64-72C041A404A4}" type="slidenum">
              <a:rPr lang="en-US" sz="1200">
                <a:latin typeface="Arial" charset="0"/>
              </a:rPr>
              <a:pPr/>
              <a:t>79</a:t>
            </a:fld>
            <a:endParaRPr lang="en-US" sz="1200">
              <a:latin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76CABA-9B07-AB4E-8F24-069FF7D583FD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894D399-2C09-9E46-A4BE-660630DE8A9F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2BAB-F1E2-3645-AB44-C03FF2C7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529B-71C6-604B-B778-20F4EE49D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833B-C4E6-0D4B-A220-179F8980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4565488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86581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63693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54587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029539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622811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638811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18122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EEA2-2384-CA4E-B6E0-17248B924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307706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14997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54494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2532803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748778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51279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473741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887054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477026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78951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19E2-5FC9-3D4C-9AF6-AC7052DF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23887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367697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828624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965427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30461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56236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73667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99778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40086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7929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CBF3-13D8-3F4F-820E-E17D8891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6450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29863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1307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55564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89439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69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564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90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5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79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D1CE-14E8-D042-961D-F91283D06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96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7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42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64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499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55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2F30-144A-F64D-AA14-D7068C91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0E58-0C8B-6140-BE7B-CC6C36A2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F573-EA70-BC4B-B379-83310540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FF05A-EACF-D24C-9C6B-289FFD4AB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7ED5661-4299-2147-9318-209B8104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Tahoma" charset="0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1332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Tahoma" charset="0"/>
                </a:endParaRPr>
              </a:p>
            </p:txBody>
          </p:sp>
          <p:sp>
            <p:nvSpPr>
              <p:cNvPr id="1332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Tahoma" charset="0"/>
                </a:endParaRPr>
              </a:p>
            </p:txBody>
          </p:sp>
          <p:sp>
            <p:nvSpPr>
              <p:cNvPr id="1332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cs typeface="Tahoma" charset="0"/>
                </a:endParaRPr>
              </a:p>
            </p:txBody>
          </p:sp>
        </p:grpSp>
      </p:grp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Tahoma" charset="0"/>
              </a:endParaRPr>
            </a:p>
          </p:txBody>
        </p:sp>
        <p:grpSp>
          <p:nvGrpSpPr>
            <p:cNvPr id="1434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1434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3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434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cs typeface="Tahoma" charset="0"/>
                </a:endParaRPr>
              </a:p>
            </p:txBody>
          </p:sp>
          <p:sp>
            <p:nvSpPr>
              <p:cNvPr id="14345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cs typeface="Tahoma" charset="0"/>
                </a:endParaRPr>
              </a:p>
            </p:txBody>
          </p:sp>
          <p:sp>
            <p:nvSpPr>
              <p:cNvPr id="14346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cs typeface="Tahoma" charset="0"/>
                </a:endParaRPr>
              </a:p>
            </p:txBody>
          </p:sp>
        </p:grpSp>
      </p:grp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5366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</a:endParaRPr>
              </a:p>
            </p:txBody>
          </p:sp>
          <p:sp>
            <p:nvSpPr>
              <p:cNvPr id="15372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7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5368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5369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537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5364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" charset="0"/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2.png"/><Relationship Id="rId2" Type="http://schemas.openxmlformats.org/officeDocument/2006/relationships/video" Target="\Final%20Cabinet" TargetMode="External"/><Relationship Id="rId1" Type="http://schemas.microsoft.com/office/2007/relationships/media" Target="\Final%20Cabinet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41.xml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file:///Macintosh%20HD/Desktop%20Folder/TBB%20BIG%20SHOW%207.0/7.0.02-MAP%20#-1,1,PowerPoint Presentation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EB2E-87EC-A69F-2B31-8160BB05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882ACC6-39B5-5933-E3C4-3522557311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5400">
                <a:solidFill>
                  <a:srgbClr val="FAFD00"/>
                </a:solidFill>
                <a:latin typeface="Tahoma" charset="0"/>
                <a:cs typeface="Lucida Grande" charset="0"/>
              </a:rPr>
              <a:t>เปิดตัว</a:t>
            </a:r>
            <a:r>
              <a:rPr lang="en-US" sz="5400">
                <a:solidFill>
                  <a:srgbClr val="FAFD00"/>
                </a:solidFill>
                <a:latin typeface="Times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</a:rPr>
            </a:br>
            <a:r>
              <a:rPr lang="th-TH" sz="5400" i="1">
                <a:solidFill>
                  <a:srgbClr val="FAFD00"/>
                </a:solidFill>
                <a:latin typeface="Tahoma" charset="0"/>
              </a:rPr>
              <a:t>“</a:t>
            </a:r>
            <a:r>
              <a:rPr lang="th-TH" sz="5400" i="1">
                <a:solidFill>
                  <a:srgbClr val="FAFD00"/>
                </a:solidFill>
                <a:latin typeface="Tahoma" charset="0"/>
                <a:cs typeface="Lucida Grande" charset="0"/>
              </a:rPr>
              <a:t>แฟ้มพระคัมภีร์ของคุณ</a:t>
            </a:r>
            <a:r>
              <a:rPr lang="th-TH" sz="5400" i="1">
                <a:solidFill>
                  <a:srgbClr val="FAFD00"/>
                </a:solidFill>
                <a:latin typeface="Tahoma" charset="0"/>
              </a:rPr>
              <a:t>”</a:t>
            </a:r>
            <a:endParaRPr lang="en-US" sz="5400" i="1">
              <a:solidFill>
                <a:srgbClr val="FAFD00"/>
              </a:solidFill>
              <a:latin typeface="Tahoma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715B888-FBF4-A7D7-48E2-316CA8B5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FCDF1E83-A49F-9053-914B-C3D983D63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Tahoma" charset="-52"/>
              <a:cs typeface="Tahoma" charset="-52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41CB72F7-741C-3E51-AFE2-B2054A3802A4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3094038"/>
            <a:ext cx="1652587" cy="3262312"/>
            <a:chOff x="1972" y="1957"/>
            <a:chExt cx="1041" cy="2055"/>
          </a:xfrm>
        </p:grpSpPr>
        <p:sp>
          <p:nvSpPr>
            <p:cNvPr id="51206" name="Text Box 6">
              <a:extLst>
                <a:ext uri="{FF2B5EF4-FFF2-40B4-BE49-F238E27FC236}">
                  <a16:creationId xmlns:a16="http://schemas.microsoft.com/office/drawing/2014/main" id="{615A562A-3FA5-AE41-C97D-99FB2F32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00" b="0" i="0" u="none" strike="noStrike" kern="1200" cap="none" spc="0" normalizeH="0" baseline="0" noProof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ＭＳ Ｐゴシック" charset="-128"/>
                </a:rPr>
                <a:t>7</a:t>
              </a:r>
            </a:p>
          </p:txBody>
        </p:sp>
        <p:sp>
          <p:nvSpPr>
            <p:cNvPr id="51207" name="Line 7">
              <a:extLst>
                <a:ext uri="{FF2B5EF4-FFF2-40B4-BE49-F238E27FC236}">
                  <a16:creationId xmlns:a16="http://schemas.microsoft.com/office/drawing/2014/main" id="{4A597C50-567A-3885-5902-5EC68C850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Tahoma" charset="-52"/>
                <a:cs typeface="Tahoma" charset="-52"/>
              </a:endParaRPr>
            </a:p>
          </p:txBody>
        </p:sp>
      </p:grpSp>
      <p:sp>
        <p:nvSpPr>
          <p:cNvPr id="101381" name="Text Box 8">
            <a:extLst>
              <a:ext uri="{FF2B5EF4-FFF2-40B4-BE49-F238E27FC236}">
                <a16:creationId xmlns:a16="http://schemas.microsoft.com/office/drawing/2014/main" id="{AACB7D78-A0A3-2A81-F444-303A2DA5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01382" name="Text Box 9">
            <a:extLst>
              <a:ext uri="{FF2B5EF4-FFF2-40B4-BE49-F238E27FC236}">
                <a16:creationId xmlns:a16="http://schemas.microsoft.com/office/drawing/2014/main" id="{C54B4DC3-DD78-164E-3E53-33A963E9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1383" name="Text Box 10">
            <a:extLst>
              <a:ext uri="{FF2B5EF4-FFF2-40B4-BE49-F238E27FC236}">
                <a16:creationId xmlns:a16="http://schemas.microsoft.com/office/drawing/2014/main" id="{84A39BD6-5E8B-FC02-F83C-136452CD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01384" name="Text Box 11">
            <a:extLst>
              <a:ext uri="{FF2B5EF4-FFF2-40B4-BE49-F238E27FC236}">
                <a16:creationId xmlns:a16="http://schemas.microsoft.com/office/drawing/2014/main" id="{B257FFB3-8BB1-46D4-DB29-A9500245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40</a:t>
            </a:r>
          </a:p>
        </p:txBody>
      </p:sp>
      <p:sp>
        <p:nvSpPr>
          <p:cNvPr id="101385" name="Text Box 12">
            <a:extLst>
              <a:ext uri="{FF2B5EF4-FFF2-40B4-BE49-F238E27FC236}">
                <a16:creationId xmlns:a16="http://schemas.microsoft.com/office/drawing/2014/main" id="{A676FCB1-C75D-AFB9-7957-AA80EE39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101386" name="Text Box 13">
            <a:extLst>
              <a:ext uri="{FF2B5EF4-FFF2-40B4-BE49-F238E27FC236}">
                <a16:creationId xmlns:a16="http://schemas.microsoft.com/office/drawing/2014/main" id="{8C574711-FD21-9C2D-CFA4-392340FF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คู่มือหน้า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8-14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758083D9-8BEB-8F04-6211-2FB926C6977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35275"/>
            <a:ext cx="8116888" cy="3546475"/>
            <a:chOff x="700" y="347"/>
            <a:chExt cx="4860" cy="1800"/>
          </a:xfrm>
        </p:grpSpPr>
        <p:sp>
          <p:nvSpPr>
            <p:cNvPr id="51235" name="Rectangle 35">
              <a:extLst>
                <a:ext uri="{FF2B5EF4-FFF2-40B4-BE49-F238E27FC236}">
                  <a16:creationId xmlns:a16="http://schemas.microsoft.com/office/drawing/2014/main" id="{92C066B8-47E8-130D-CE6F-EDFDC44A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ส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 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ง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ย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</a:p>
          </p:txBody>
        </p:sp>
        <p:grpSp>
          <p:nvGrpSpPr>
            <p:cNvPr id="101404" name="Group 36">
              <a:extLst>
                <a:ext uri="{FF2B5EF4-FFF2-40B4-BE49-F238E27FC236}">
                  <a16:creationId xmlns:a16="http://schemas.microsoft.com/office/drawing/2014/main" id="{1EA66A11-50EF-6FC8-CA54-0C1D7B8C8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37" name="Text Box 37">
                <a:extLst>
                  <a:ext uri="{FF2B5EF4-FFF2-40B4-BE49-F238E27FC236}">
                    <a16:creationId xmlns:a16="http://schemas.microsoft.com/office/drawing/2014/main" id="{EB06E88B-EE9C-6CB9-22C7-6F24C0160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38" name="Line 38">
                <a:extLst>
                  <a:ext uri="{FF2B5EF4-FFF2-40B4-BE49-F238E27FC236}">
                    <a16:creationId xmlns:a16="http://schemas.microsoft.com/office/drawing/2014/main" id="{18576E56-6C9A-1016-6665-FBE411BA5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2AE425D5-EA71-D211-46DB-0F18C530AD1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50" name="Rectangle 50">
              <a:extLst>
                <a:ext uri="{FF2B5EF4-FFF2-40B4-BE49-F238E27FC236}">
                  <a16:creationId xmlns:a16="http://schemas.microsoft.com/office/drawing/2014/main" id="{6225EB16-DAE8-30C4-A506-C5EE5690F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ส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 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ง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ย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</a:p>
          </p:txBody>
        </p:sp>
        <p:grpSp>
          <p:nvGrpSpPr>
            <p:cNvPr id="101400" name="Group 51">
              <a:extLst>
                <a:ext uri="{FF2B5EF4-FFF2-40B4-BE49-F238E27FC236}">
                  <a16:creationId xmlns:a16="http://schemas.microsoft.com/office/drawing/2014/main" id="{DA4C7A7F-4C6F-FAF5-B9CF-EFC7C2A79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52" name="Text Box 52">
                <a:extLst>
                  <a:ext uri="{FF2B5EF4-FFF2-40B4-BE49-F238E27FC236}">
                    <a16:creationId xmlns:a16="http://schemas.microsoft.com/office/drawing/2014/main" id="{BD58A137-DA1E-21F5-3F82-F5FAF772B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53" name="Line 53">
                <a:extLst>
                  <a:ext uri="{FF2B5EF4-FFF2-40B4-BE49-F238E27FC236}">
                    <a16:creationId xmlns:a16="http://schemas.microsoft.com/office/drawing/2014/main" id="{21D150EB-BAC1-E5C4-B6F3-1ACBC4523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89B7BD1A-025A-8537-C427-6EAFE54977C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55" name="Rectangle 55">
              <a:extLst>
                <a:ext uri="{FF2B5EF4-FFF2-40B4-BE49-F238E27FC236}">
                  <a16:creationId xmlns:a16="http://schemas.microsoft.com/office/drawing/2014/main" id="{AB7CD6AB-E5CD-3711-364B-32BE0D22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ส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 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ง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ย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</a:p>
          </p:txBody>
        </p:sp>
        <p:grpSp>
          <p:nvGrpSpPr>
            <p:cNvPr id="101396" name="Group 56">
              <a:extLst>
                <a:ext uri="{FF2B5EF4-FFF2-40B4-BE49-F238E27FC236}">
                  <a16:creationId xmlns:a16="http://schemas.microsoft.com/office/drawing/2014/main" id="{A79E5072-9339-ED5E-F7FE-E6B98A424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57" name="Text Box 57">
                <a:extLst>
                  <a:ext uri="{FF2B5EF4-FFF2-40B4-BE49-F238E27FC236}">
                    <a16:creationId xmlns:a16="http://schemas.microsoft.com/office/drawing/2014/main" id="{AD8635D9-AD4D-34DF-1451-FDED3283D1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58" name="Line 58">
                <a:extLst>
                  <a:ext uri="{FF2B5EF4-FFF2-40B4-BE49-F238E27FC236}">
                    <a16:creationId xmlns:a16="http://schemas.microsoft.com/office/drawing/2014/main" id="{DD8BCF74-171D-E36A-7CAD-8FAB23863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D4CC06F7-FB10-0315-85D5-87627F56FAB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60" name="Rectangle 60">
              <a:extLst>
                <a:ext uri="{FF2B5EF4-FFF2-40B4-BE49-F238E27FC236}">
                  <a16:creationId xmlns:a16="http://schemas.microsoft.com/office/drawing/2014/main" id="{64B16253-5D81-10E5-383C-87A48D12D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90015"/>
                </a:buClr>
                <a:buSzPct val="75000"/>
                <a:buFont typeface="Monotype Sorts" charset="0"/>
                <a:buNone/>
                <a:tabLst/>
                <a:defRPr/>
              </a:pP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ส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 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ง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  <a:r>
                <a:rPr kumimoji="0" lang="th-TH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charset="0"/>
                  <a:ea typeface="ＭＳ Ｐゴシック" charset="0"/>
                  <a:cs typeface="Tahoma" charset="0"/>
                </a:rPr>
                <a:t>ย</a:t>
              </a:r>
              <a:r>
                <a:rPr kumimoji="0" lang="en-US" sz="18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Tahoma" charset="0"/>
                </a:rPr>
                <a:t> </a:t>
              </a:r>
            </a:p>
          </p:txBody>
        </p:sp>
        <p:grpSp>
          <p:nvGrpSpPr>
            <p:cNvPr id="101392" name="Group 61">
              <a:extLst>
                <a:ext uri="{FF2B5EF4-FFF2-40B4-BE49-F238E27FC236}">
                  <a16:creationId xmlns:a16="http://schemas.microsoft.com/office/drawing/2014/main" id="{B1FE5314-422D-0C4A-103A-9455F8498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62" name="Text Box 62">
                <a:extLst>
                  <a:ext uri="{FF2B5EF4-FFF2-40B4-BE49-F238E27FC236}">
                    <a16:creationId xmlns:a16="http://schemas.microsoft.com/office/drawing/2014/main" id="{29F0E720-2F52-EB1B-5A20-B3033FF6D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63" name="Line 63">
                <a:extLst>
                  <a:ext uri="{FF2B5EF4-FFF2-40B4-BE49-F238E27FC236}">
                    <a16:creationId xmlns:a16="http://schemas.microsoft.com/office/drawing/2014/main" id="{20FA22C4-B9E3-81DF-57BD-53904B645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Tahoma" charset="-52"/>
                  <a:cs typeface="Tahoma" charset="-52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CF393E-254B-8CD5-CBD9-74B6AB43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2104"/>
            <a:ext cx="9144000" cy="137589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397" tIns="45698" rIns="91397" bIns="45698" anchor="ctr"/>
          <a:lstStyle/>
          <a:p>
            <a:pPr algn="ctr" eaLnBrk="1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ออกแบบโดย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Dr. John Fryman, Texas, USA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สอนโดย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เอกสารแปลเป็นหลายภาษาสามารถดาวน์โหลดได้ฟรีที่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4685918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1817688"/>
            <a:ext cx="6697663" cy="311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600" b="1">
                <a:solidFill>
                  <a:srgbClr val="FFFF00"/>
                </a:solidFill>
                <a:latin typeface="Tahoma" charset="0"/>
                <a:cs typeface="Lucida Grande" charset="0"/>
              </a:rPr>
              <a:t>เอกสารพื้นฐานแห่งความเชื่อของพวกเรา</a:t>
            </a:r>
            <a:endParaRPr lang="en-US" sz="66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07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394575" y="6284913"/>
            <a:ext cx="1031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คู่มือหน้าที่ </a:t>
            </a:r>
            <a:r>
              <a:rPr lang="en-US" sz="1200" b="1">
                <a:latin typeface="Tahoma" charset="0"/>
              </a:rPr>
              <a:t>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2252663"/>
            <a:ext cx="89423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600" b="1" i="1">
                <a:solidFill>
                  <a:schemeClr val="bg2"/>
                </a:solidFill>
                <a:latin typeface="Tahoma" charset="0"/>
                <a:cs typeface="Lucida Grande" charset="0"/>
              </a:rPr>
              <a:t>แท้จริงแล้ว</a:t>
            </a:r>
            <a:r>
              <a:rPr lang="en-US" sz="3600" b="1" i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                         </a:t>
            </a:r>
            <a:endParaRPr lang="th-TH" sz="3600" b="1" i="1">
              <a:solidFill>
                <a:schemeClr val="bg2"/>
              </a:solidFill>
              <a:latin typeface="Comic Sans MS" charset="0"/>
              <a:cs typeface="Angsana New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h-TH" sz="3600" b="1" i="1">
                <a:solidFill>
                  <a:schemeClr val="bg2"/>
                </a:solidFill>
                <a:latin typeface="Tahoma" charset="0"/>
                <a:cs typeface="ＭＳ Ｐゴシック" charset="0"/>
              </a:rPr>
              <a:t>“</a:t>
            </a:r>
            <a:r>
              <a:rPr lang="th-TH" sz="3600" b="1" i="1">
                <a:solidFill>
                  <a:schemeClr val="bg2"/>
                </a:solidFill>
                <a:latin typeface="Tahoma" charset="0"/>
                <a:cs typeface="Lucida Grande" charset="0"/>
              </a:rPr>
              <a:t>พระคัมภีร์</a:t>
            </a:r>
            <a:r>
              <a:rPr lang="th-TH" sz="3600" b="1" i="1">
                <a:solidFill>
                  <a:schemeClr val="bg2"/>
                </a:solidFill>
                <a:latin typeface="Tahoma" charset="0"/>
                <a:cs typeface="ＭＳ Ｐゴシック" charset="0"/>
              </a:rPr>
              <a:t> </a:t>
            </a:r>
            <a:r>
              <a:rPr lang="th-TH" sz="3600" b="1" i="1">
                <a:solidFill>
                  <a:schemeClr val="bg2"/>
                </a:solidFill>
                <a:latin typeface="Tahoma" charset="0"/>
                <a:cs typeface="Lucida Grande" charset="0"/>
              </a:rPr>
              <a:t>คืออะไร</a:t>
            </a:r>
            <a:r>
              <a:rPr lang="th-TH" sz="3600" b="1" i="1">
                <a:solidFill>
                  <a:schemeClr val="bg2"/>
                </a:solidFill>
                <a:latin typeface="Tahoma" charset="0"/>
                <a:cs typeface="ＭＳ Ｐゴシック" charset="0"/>
              </a:rPr>
              <a:t>”</a:t>
            </a:r>
            <a:endParaRPr lang="en-US" sz="3600" b="1" i="1">
              <a:solidFill>
                <a:schemeClr val="bg2"/>
              </a:solidFill>
              <a:latin typeface="Tahoma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ดร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ＭＳ Ｐゴシック" charset="0"/>
              </a:rPr>
              <a:t>.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เฮ็นริเอ็ทต้า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ＭＳ Ｐゴシック" charset="0"/>
              </a:rPr>
              <a:t> 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เมียรส์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ＭＳ Ｐゴシック" charset="0"/>
              </a:rPr>
              <a:t> 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เขียนไว้ว่า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ＭＳ Ｐゴシック" charset="0"/>
              </a:rPr>
              <a:t>...</a:t>
            </a:r>
            <a:endParaRPr lang="en-US" sz="3600" b="1">
              <a:solidFill>
                <a:schemeClr val="bg2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08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7394575" y="6284913"/>
            <a:ext cx="1031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คู่มือหน้าที่ </a:t>
            </a:r>
            <a:r>
              <a:rPr lang="en-US" sz="1200" b="1">
                <a:latin typeface="Tahoma" charset="0"/>
              </a:rPr>
              <a:t>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4200" y="2368550"/>
            <a:ext cx="7950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ความรู้ทางพระคัมภีร์ของคนส่วนมาก</a:t>
            </a:r>
            <a:r>
              <a:rPr lang="en-US" sz="36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:    </a:t>
            </a: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เป็นดังสร้อยไข่มุกเม็ดงาม</a:t>
            </a:r>
            <a:r>
              <a:rPr lang="en-US" sz="36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th-TH" sz="3600" b="1">
                <a:solidFill>
                  <a:schemeClr val="bg2"/>
                </a:solidFill>
                <a:latin typeface="Tahoma" charset="0"/>
                <a:cs typeface="Lucida Grande" charset="0"/>
              </a:rPr>
              <a:t>แต่สำหรับผู้อ่านส่วนมาก</a:t>
            </a:r>
            <a:r>
              <a:rPr lang="en-US" sz="36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…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09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7389813" y="6284913"/>
            <a:ext cx="1031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คู่มือหน้าที่ </a:t>
            </a:r>
            <a:r>
              <a:rPr lang="en-US" sz="1200" b="1">
                <a:latin typeface="Tahoma" charset="0"/>
              </a:rPr>
              <a:t>6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…</a:t>
            </a:r>
            <a:r>
              <a:rPr lang="th-TH" sz="4000" b="1">
                <a:solidFill>
                  <a:schemeClr val="bg2"/>
                </a:solidFill>
                <a:latin typeface="Tahoma" charset="0"/>
                <a:cs typeface="Lucida Grande" charset="0"/>
              </a:rPr>
              <a:t>เหมือนสร้อยไข่มุก</a:t>
            </a:r>
            <a:r>
              <a:rPr lang="th-TH" sz="4000" b="1">
                <a:solidFill>
                  <a:schemeClr val="bg2"/>
                </a:solidFill>
                <a:latin typeface="Tahoma" charset="0"/>
                <a:cs typeface="ＭＳ Ｐゴシック" charset="0"/>
              </a:rPr>
              <a:t> </a:t>
            </a:r>
            <a:r>
              <a:rPr lang="th-TH" sz="4000" b="1">
                <a:solidFill>
                  <a:schemeClr val="bg2"/>
                </a:solidFill>
                <a:latin typeface="Tahoma" charset="0"/>
                <a:cs typeface="Lucida Grande" charset="0"/>
              </a:rPr>
              <a:t>ขาดกระจาย</a:t>
            </a:r>
            <a:r>
              <a:rPr lang="en-US" sz="40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…                        </a:t>
            </a:r>
            <a:r>
              <a:rPr lang="th-TH" sz="4000" b="1">
                <a:solidFill>
                  <a:schemeClr val="bg2"/>
                </a:solidFill>
                <a:latin typeface="Tahoma" charset="0"/>
                <a:cs typeface="Lucida Grande" charset="0"/>
              </a:rPr>
              <a:t>ความต่อเนื่องของเรื่องราวในพระคัมภีร์นั้น</a:t>
            </a:r>
            <a:r>
              <a:rPr lang="en-US" sz="40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                </a:t>
            </a:r>
            <a:endParaRPr lang="th-TH" sz="4000" b="1">
              <a:solidFill>
                <a:schemeClr val="bg2"/>
              </a:solidFill>
              <a:latin typeface="Comic Sans MS" charset="0"/>
              <a:cs typeface="Angsana New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h-TH" sz="4000" b="1">
                <a:solidFill>
                  <a:schemeClr val="bg2"/>
                </a:solidFill>
                <a:latin typeface="Tahoma" charset="0"/>
                <a:cs typeface="Lucida Grande" charset="0"/>
              </a:rPr>
              <a:t>ดูยุ่งเหยิงและสับสน</a:t>
            </a:r>
            <a:r>
              <a:rPr lang="en-US" sz="4000" b="1">
                <a:solidFill>
                  <a:schemeClr val="bg2"/>
                </a:solidFill>
                <a:latin typeface="Comic Sans MS" charset="0"/>
                <a:cs typeface="ＭＳ Ｐゴシック" charset="0"/>
              </a:rPr>
              <a:t>!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10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389813" y="6284913"/>
            <a:ext cx="1031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คู่มือหน้าที่ </a:t>
            </a:r>
            <a:r>
              <a:rPr lang="en-US" sz="1200" b="1">
                <a:latin typeface="Tahoma" charset="0"/>
              </a:rPr>
              <a:t>6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11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389813" y="6284913"/>
            <a:ext cx="1031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คู่มือหน้าที่ </a:t>
            </a:r>
            <a:r>
              <a:rPr lang="en-US" sz="1200" b="1">
                <a:latin typeface="Tahoma" charset="0"/>
              </a:rPr>
              <a:t>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42131" name="Picture 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3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42129" name="Picture 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30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42127" name="Picture 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42125" name="Picture 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6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42123" name="Picture 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42121" name="Picture 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2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42119" name="Picture 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20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42117" name="Picture 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8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42115" name="Picture 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6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42113" name="Picture 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4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42111" name="Picture 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42109" name="Picture 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10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42107" name="Picture 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8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42105" name="Picture 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6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42103" name="Picture 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4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42101" name="Picture 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2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42099" name="Picture 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100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42097" name="Picture 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8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42095" name="Picture 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6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42093" name="Picture 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4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42091" name="Picture 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2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42089" name="Picture 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90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42087" name="Picture 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8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42085" name="Picture 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6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42083" name="Picture 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4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42081" name="Picture 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2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42079" name="Picture 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80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9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42077" name="Picture 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78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42075" name="Picture 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76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42073" name="Picture 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74" name="Picture 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6" name="Group 98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42071" name="Picture 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72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7" name="Group 101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42069" name="Picture 1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70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104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42067" name="Picture 1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8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Group 107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42065" name="Picture 1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6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0" name="Group 110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42063" name="Picture 1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4" name="Picture 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Group 113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42061" name="Picture 1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2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6" name="Group 116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42059" name="Picture 1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60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9" name="Group 119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42057" name="Picture 1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8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2" name="Group 122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42055" name="Picture 1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6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5" name="Group 125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42053" name="Picture 1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4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68" name="Group 128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42051" name="Picture 1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2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71" name="Group 131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42049" name="Picture 1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50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74" name="Group 134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42047" name="Picture 1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8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77" name="Group 137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42045" name="Picture 1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6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80" name="Group 140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42043" name="Picture 1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4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83" name="Group 143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42041" name="Picture 1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2" name="Picture 1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86" name="Group 146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42039" name="Picture 1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0" name="Picture 1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867775" y="57165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1363" y="2589213"/>
            <a:ext cx="78120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  <a:cs typeface="Lucida Grande" charset="0"/>
              </a:rPr>
              <a:t>ความคลาดเคลื่อนเพียงน้อยนิด</a:t>
            </a:r>
            <a:endParaRPr lang="en-US" sz="4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46138" y="3938588"/>
            <a:ext cx="7488237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4800" b="1">
                <a:solidFill>
                  <a:srgbClr val="FFFF00"/>
                </a:solidFill>
                <a:latin typeface="Tahoma" charset="0"/>
                <a:cs typeface="Lucida Grande" charset="0"/>
              </a:rPr>
              <a:t>การทรงนำระดับลึกของพระวิญญาณบริสุทธิ์</a:t>
            </a:r>
            <a:endParaRPr lang="en-US" sz="48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09638" y="1385888"/>
            <a:ext cx="7011987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Tahoma" charset="0"/>
                <a:cs typeface="ＭＳ Ｐゴシック" charset="0"/>
              </a:rPr>
              <a:t> </a:t>
            </a:r>
            <a:r>
              <a:rPr lang="th-TH" sz="4800" b="1">
                <a:solidFill>
                  <a:srgbClr val="FFFF00"/>
                </a:solidFill>
                <a:latin typeface="Tahoma" charset="0"/>
                <a:cs typeface="Lucida Grande" charset="0"/>
              </a:rPr>
              <a:t>ความล้ำลึกของพระวจนะ</a:t>
            </a:r>
            <a:endParaRPr lang="en-US" sz="48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12</a:t>
            </a: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4063" y="1557338"/>
            <a:ext cx="7550150" cy="3805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</a:rPr>
              <a:t>แผนการแห่งการทรงไถ่ของพระเจ้า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</a:rPr>
              <a:t>อับราฮัมและอิสราเอลโบราณ</a:t>
            </a:r>
            <a:endParaRPr lang="en-US" sz="4400" b="1">
              <a:solidFill>
                <a:srgbClr val="FFFF00"/>
              </a:solidFill>
              <a:latin typeface="Comic Sans MS" charset="0"/>
              <a:cs typeface="Angsana New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</a:rPr>
              <a:t>การปรากฏของพระเยซูคริสต์</a:t>
            </a:r>
            <a:endParaRPr lang="en-US" sz="4400" b="1">
              <a:solidFill>
                <a:srgbClr val="FFFF00"/>
              </a:solidFill>
              <a:latin typeface="Tahoma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</a:rPr>
              <a:t>กำเนิดของคริสตจักร</a:t>
            </a:r>
            <a:endParaRPr lang="en-US" sz="4400" b="1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13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FFAF18"/>
                </a:solidFill>
                <a:latin typeface="Helvetica" charset="0"/>
                <a:cs typeface="ＭＳ Ｐゴシック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28925" y="36195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6C18B0"/>
                </a:solidFill>
                <a:latin typeface="Helvetica" charset="0"/>
                <a:cs typeface="ＭＳ Ｐゴシック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  <a:cs typeface="ＭＳ Ｐゴシック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47280 w 138"/>
              <a:gd name="T1" fmla="*/ 165100 h 153"/>
              <a:gd name="T2" fmla="*/ 9456 w 138"/>
              <a:gd name="T3" fmla="*/ 120650 h 153"/>
              <a:gd name="T4" fmla="*/ 28368 w 138"/>
              <a:gd name="T5" fmla="*/ 69850 h 153"/>
              <a:gd name="T6" fmla="*/ 53584 w 138"/>
              <a:gd name="T7" fmla="*/ 12700 h 153"/>
              <a:gd name="T8" fmla="*/ 91408 w 138"/>
              <a:gd name="T9" fmla="*/ 0 h 153"/>
              <a:gd name="T10" fmla="*/ 110319 w 138"/>
              <a:gd name="T11" fmla="*/ 6350 h 153"/>
              <a:gd name="T12" fmla="*/ 116623 w 138"/>
              <a:gd name="T13" fmla="*/ 25400 h 153"/>
              <a:gd name="T14" fmla="*/ 154447 w 138"/>
              <a:gd name="T15" fmla="*/ 38100 h 153"/>
              <a:gd name="T16" fmla="*/ 192271 w 138"/>
              <a:gd name="T17" fmla="*/ 63500 h 153"/>
              <a:gd name="T18" fmla="*/ 204879 w 138"/>
              <a:gd name="T19" fmla="*/ 114300 h 153"/>
              <a:gd name="T20" fmla="*/ 217487 w 138"/>
              <a:gd name="T21" fmla="*/ 196850 h 153"/>
              <a:gd name="T22" fmla="*/ 179663 w 138"/>
              <a:gd name="T23" fmla="*/ 241300 h 153"/>
              <a:gd name="T24" fmla="*/ 59888 w 138"/>
              <a:gd name="T25" fmla="*/ 228600 h 153"/>
              <a:gd name="T26" fmla="*/ 47280 w 138"/>
              <a:gd name="T27" fmla="*/ 165100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1649413"/>
            <a:ext cx="7432675" cy="311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 marL="24161750" indent="-24161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lvl="1" algn="ctr">
              <a:spcBef>
                <a:spcPct val="50000"/>
              </a:spcBef>
              <a:defRPr/>
            </a:pPr>
            <a:r>
              <a:rPr lang="th-TH" sz="6600" b="1">
                <a:solidFill>
                  <a:srgbClr val="FFFF00"/>
                </a:solidFill>
                <a:latin typeface="Tahoma" charset="0"/>
                <a:ea typeface="ＭＳ Ｐゴシック" charset="0"/>
              </a:rPr>
              <a:t>ลองสำรวจ      พระคัมภีร์           ดูหน่อย</a:t>
            </a:r>
            <a:endParaRPr lang="en-US" sz="6600" b="1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3563" y="1660525"/>
            <a:ext cx="56213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F6FE0A"/>
                </a:solidFill>
                <a:latin typeface="Tahoma" charset="0"/>
                <a:cs typeface="Lucida Grande" charset="0"/>
              </a:rPr>
              <a:t>ไม่รู้กี่หมื่น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รายละเอียด</a:t>
            </a:r>
            <a:endParaRPr lang="en-US" sz="440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62103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F6FE0A"/>
                </a:solidFill>
                <a:latin typeface="Tahoma" charset="0"/>
                <a:cs typeface="Lucida Grande" charset="0"/>
              </a:rPr>
              <a:t>ไม่รู้กี่พัน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ผู้คนในเนื้อเรื่อง</a:t>
            </a:r>
            <a:endParaRPr lang="en-US" sz="440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33972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750,000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คำ</a:t>
            </a:r>
            <a:endParaRPr lang="en-US" sz="440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29114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1,200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บท</a:t>
            </a:r>
            <a:endParaRPr lang="en-US" sz="440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33020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Helvetica" charset="0"/>
              </a:rPr>
              <a:t>31,000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ข้อ</a:t>
            </a:r>
            <a:endParaRPr lang="en-US" sz="440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4125912" cy="234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F6FE0A"/>
                </a:solidFill>
                <a:latin typeface="Tahoma" charset="0"/>
                <a:cs typeface="Lucida Grande" charset="0"/>
              </a:rPr>
              <a:t>ไม่รู้กี่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รุ่น</a:t>
            </a:r>
            <a:r>
              <a:rPr lang="th-TH" sz="4400">
                <a:solidFill>
                  <a:srgbClr val="99FF99"/>
                </a:solidFill>
                <a:latin typeface="Tahoma" charset="0"/>
              </a:rPr>
              <a:t> </a:t>
            </a:r>
          </a:p>
          <a:p>
            <a:pPr>
              <a:defRPr/>
            </a:pPr>
            <a:r>
              <a:rPr lang="th-TH" sz="4400">
                <a:solidFill>
                  <a:srgbClr val="99FF99"/>
                </a:solidFill>
                <a:latin typeface="Tahoma" charset="0"/>
              </a:rPr>
              <a:t>       </a:t>
            </a:r>
            <a:r>
              <a:rPr lang="th-TH" sz="4400">
                <a:solidFill>
                  <a:srgbClr val="F6FE0A"/>
                </a:solidFill>
                <a:latin typeface="Tahoma" charset="0"/>
                <a:cs typeface="Lucida Grande" charset="0"/>
              </a:rPr>
              <a:t>กี่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th-TH" sz="4400">
                <a:solidFill>
                  <a:srgbClr val="99FF99"/>
                </a:solidFill>
                <a:latin typeface="Tahoma" charset="0"/>
                <a:cs typeface="Lucida Grande" charset="0"/>
              </a:rPr>
              <a:t>ฉบับแปล</a:t>
            </a:r>
            <a:r>
              <a:rPr lang="en-US" sz="4400">
                <a:solidFill>
                  <a:srgbClr val="99FF99"/>
                </a:solidFill>
                <a:latin typeface="Helvetica" charset="0"/>
              </a:rPr>
              <a:t> </a:t>
            </a:r>
          </a:p>
          <a:p>
            <a:pPr>
              <a:defRPr/>
            </a:pPr>
            <a:r>
              <a:rPr lang="en-US" sz="4400">
                <a:solidFill>
                  <a:srgbClr val="99FF99"/>
                </a:solidFill>
                <a:latin typeface="Helvetica" charset="0"/>
              </a:rPr>
              <a:t>	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1013" y="527050"/>
            <a:ext cx="80549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th-TH" sz="3600" i="1" u="sng">
                <a:latin typeface="Tahoma" charset="0"/>
                <a:cs typeface="Lucida Grande" charset="0"/>
              </a:rPr>
              <a:t>นี</a:t>
            </a:r>
            <a:r>
              <a:rPr lang="th-TH" sz="3600" i="1" u="sng">
                <a:latin typeface="Tahoma" charset="0"/>
                <a:cs typeface="Tahoma" charset="0"/>
              </a:rPr>
              <a:t>่ไง</a:t>
            </a:r>
            <a:r>
              <a:rPr lang="en-US" sz="360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th-TH" sz="3600">
                <a:solidFill>
                  <a:srgbClr val="F6FE0A"/>
                </a:solidFill>
                <a:latin typeface="Tahoma" charset="0"/>
                <a:cs typeface="Lucida Grande" charset="0"/>
              </a:rPr>
              <a:t>จุดเริ่มต้นของปัญหา</a:t>
            </a:r>
            <a:r>
              <a:rPr lang="en-US" sz="3600">
                <a:solidFill>
                  <a:srgbClr val="F6FE0A"/>
                </a:solidFill>
                <a:latin typeface="Helvetica" charset="0"/>
              </a:rPr>
              <a:t>!</a:t>
            </a:r>
            <a:endParaRPr lang="en-US" sz="3200">
              <a:solidFill>
                <a:srgbClr val="F6FE0A"/>
              </a:solidFill>
              <a:latin typeface="Helvetica" charset="0"/>
            </a:endParaRPr>
          </a:p>
          <a:p>
            <a:pPr>
              <a:defRPr/>
            </a:pPr>
            <a:endParaRPr lang="en-US" sz="2400" b="1" i="1">
              <a:solidFill>
                <a:srgbClr val="7FFF00"/>
              </a:solidFill>
              <a:latin typeface="Helvetica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73125" y="1204913"/>
            <a:ext cx="697071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i="1">
                <a:solidFill>
                  <a:srgbClr val="99FF99"/>
                </a:solidFill>
                <a:latin typeface="Helvetica" charset="0"/>
                <a:cs typeface="ＭＳ Ｐゴシック" charset="0"/>
              </a:rPr>
              <a:t> </a:t>
            </a:r>
            <a:r>
              <a:rPr lang="th-TH" sz="3600" b="1" i="1">
                <a:solidFill>
                  <a:srgbClr val="99FF99"/>
                </a:solidFill>
                <a:latin typeface="Tahoma" charset="0"/>
                <a:cs typeface="Lucida Grande" charset="0"/>
              </a:rPr>
              <a:t>ชิ้นส่วนที่ยุ่งเหยิงจำนวนมหาศาล</a:t>
            </a:r>
            <a:r>
              <a:rPr lang="en-US" sz="3600" b="1" i="1">
                <a:solidFill>
                  <a:srgbClr val="99FF99"/>
                </a:solidFill>
                <a:latin typeface="Helvetica" charset="0"/>
                <a:cs typeface="ＭＳ Ｐゴシック" charset="0"/>
              </a:rPr>
              <a:t>!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15</a:t>
            </a: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701675" y="2894013"/>
            <a:ext cx="2273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  <a:cs typeface="Tahoma" charset="0"/>
              </a:rPr>
              <a:t>พระธรรม</a:t>
            </a:r>
            <a:endParaRPr lang="en-US" sz="4000" b="1">
              <a:solidFill>
                <a:srgbClr val="00FF00"/>
              </a:solidFill>
              <a:latin typeface="Tahoma" charset="0"/>
              <a:cs typeface="Tahoma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712788" y="3686175"/>
            <a:ext cx="12461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ผู้คน</a:t>
            </a:r>
            <a:endParaRPr lang="en-US" sz="4000" b="1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788150" y="4283075"/>
            <a:ext cx="233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วันเดือนปี</a:t>
            </a:r>
            <a:endParaRPr lang="en-US" sz="4000" b="1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568325" y="1612900"/>
            <a:ext cx="34242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F6FE0A"/>
                </a:solidFill>
                <a:latin typeface="Tahoma" charset="0"/>
                <a:cs typeface="Lucida Grande" charset="0"/>
              </a:rPr>
              <a:t>ใคร</a:t>
            </a:r>
            <a:r>
              <a:rPr lang="th-TH" sz="4000" b="1">
                <a:solidFill>
                  <a:srgbClr val="F6FE0A"/>
                </a:solidFill>
                <a:latin typeface="Tahoma" charset="0"/>
              </a:rPr>
              <a:t> </a:t>
            </a:r>
            <a:r>
              <a:rPr lang="th-TH" sz="4000" b="1">
                <a:solidFill>
                  <a:srgbClr val="F6FE0A"/>
                </a:solidFill>
                <a:latin typeface="Tahoma" charset="0"/>
                <a:cs typeface="Lucida Grande" charset="0"/>
              </a:rPr>
              <a:t>พูด</a:t>
            </a:r>
            <a:r>
              <a:rPr lang="en-US" sz="4000" b="1">
                <a:solidFill>
                  <a:srgbClr val="F6FE0A"/>
                </a:solidFill>
              </a:rPr>
              <a:t> </a:t>
            </a: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อะไร</a:t>
            </a:r>
            <a:r>
              <a:rPr lang="en-US" sz="4000" b="1">
                <a:solidFill>
                  <a:srgbClr val="FAFD00"/>
                </a:solidFill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88138" y="2879725"/>
            <a:ext cx="16827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ทำไม</a:t>
            </a:r>
            <a:r>
              <a:rPr lang="en-US" sz="4000" b="1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5145088" y="846138"/>
            <a:ext cx="3286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F6FE0A"/>
                </a:solidFill>
                <a:latin typeface="Tahoma" charset="0"/>
                <a:cs typeface="Lucida Grande" charset="0"/>
              </a:rPr>
              <a:t>ใคร</a:t>
            </a: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ทำ</a:t>
            </a: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th-TH" sz="4000" b="1">
                <a:solidFill>
                  <a:srgbClr val="F6FE0A"/>
                </a:solidFill>
                <a:latin typeface="Tahoma" charset="0"/>
                <a:cs typeface="Lucida Grande" charset="0"/>
              </a:rPr>
              <a:t>อะไร</a:t>
            </a:r>
            <a:r>
              <a:rPr lang="en-US" sz="4000" b="1">
                <a:solidFill>
                  <a:srgbClr val="F6FE0A"/>
                </a:solidFill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09538" y="5494338"/>
            <a:ext cx="9423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อะไร</a:t>
            </a: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th-TH" sz="4000" b="1">
                <a:solidFill>
                  <a:srgbClr val="F6FE0A"/>
                </a:solidFill>
                <a:latin typeface="Tahoma" charset="0"/>
                <a:cs typeface="Lucida Grande" charset="0"/>
              </a:rPr>
              <a:t>เกี่ยวข้องกับ</a:t>
            </a:r>
            <a:r>
              <a:rPr lang="en-US" sz="4000" b="1">
                <a:solidFill>
                  <a:srgbClr val="F6FE0A"/>
                </a:solidFill>
              </a:rPr>
              <a:t> </a:t>
            </a: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ใคร</a:t>
            </a:r>
            <a:r>
              <a:rPr lang="th-TH" sz="4000" b="1">
                <a:solidFill>
                  <a:srgbClr val="00FF00"/>
                </a:solidFill>
                <a:latin typeface="Tahoma" charset="0"/>
              </a:rPr>
              <a:t>/</a:t>
            </a:r>
            <a:r>
              <a:rPr lang="th-TH" sz="4000" b="1">
                <a:solidFill>
                  <a:srgbClr val="00FF00"/>
                </a:solidFill>
                <a:latin typeface="Tahoma" charset="0"/>
                <a:cs typeface="Lucida Grande" charset="0"/>
              </a:rPr>
              <a:t>อะไร</a:t>
            </a:r>
            <a:r>
              <a:rPr lang="en-US" sz="4000" b="1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16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2"/>
              <a:buChar char=""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7411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 rot="253965">
            <a:off x="658773" y="320963"/>
            <a:ext cx="7650162" cy="438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Left">
              <a:avLst>
                <a:gd name="adj" fmla="val 12926"/>
              </a:avLst>
            </a:prstTxWarp>
          </a:bodyPr>
          <a:lstStyle/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rgbClr val="1A0004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พระคัมภีร์...</a:t>
            </a:r>
          </a:p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rgbClr val="1A0004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   จากพื้นฐาน</a:t>
            </a:r>
            <a:endParaRPr lang="en-US" sz="6000" b="1" kern="10">
              <a:solidFill>
                <a:srgbClr val="FFFF00"/>
              </a:solidFill>
              <a:effectLst>
                <a:outerShdw blurRad="63500" dist="144802" dir="2272499" algn="ctr" rotWithShape="0">
                  <a:srgbClr val="1A0004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17414" name="Group 7"/>
          <p:cNvGrpSpPr>
            <a:grpSpLocks/>
          </p:cNvGrpSpPr>
          <p:nvPr/>
        </p:nvGrpSpPr>
        <p:grpSpPr bwMode="auto">
          <a:xfrm>
            <a:off x="250825" y="6463605"/>
            <a:ext cx="8528051" cy="1838485"/>
            <a:chOff x="48" y="3866"/>
            <a:chExt cx="5372" cy="954"/>
          </a:xfrm>
        </p:grpSpPr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48" y="4114"/>
              <a:ext cx="101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2825" name="Text Box 9"/>
            <p:cNvSpPr txBox="1">
              <a:spLocks noChangeArrowheads="1"/>
            </p:cNvSpPr>
            <p:nvPr/>
          </p:nvSpPr>
          <p:spPr bwMode="auto">
            <a:xfrm>
              <a:off x="366" y="4160"/>
              <a:ext cx="5054" cy="6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ผลงานนำเสนอของ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กลุ่ม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พันธกิจ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 “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พระคัมภีร์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ＭＳ Ｐゴシック" charset="0"/>
                </a:rPr>
                <a:t>...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จากพื้นฐาน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” 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นานาชาติ</a:t>
              </a:r>
              <a:endParaRPr lang="th-TH" sz="2000" b="1" i="1">
                <a:solidFill>
                  <a:srgbClr val="FAFD00"/>
                </a:solidFill>
                <a:latin typeface="Tahoma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ฟอร์ท เวิร์ธ, เท็กซัส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FAFD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162826" name="Text Box 10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B0C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www.biblebasically.org</a:t>
              </a:r>
            </a:p>
          </p:txBody>
        </p:sp>
      </p:grp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654050" y="6626225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7793038" y="6607175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8278813" y="6596063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01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920000">
            <a:off x="4711700" y="857250"/>
            <a:ext cx="33305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ใคร ทำ อะไร</a:t>
            </a:r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 rot="900000">
            <a:off x="701675" y="2608263"/>
            <a:ext cx="2273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พระธรรม</a:t>
            </a:r>
            <a:endParaRPr lang="en-US" sz="4000" b="1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360000">
            <a:off x="712788" y="3686175"/>
            <a:ext cx="12461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ผู้คน</a:t>
            </a:r>
            <a:endParaRPr lang="en-US" sz="4000" b="1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20700000">
            <a:off x="6788150" y="4283075"/>
            <a:ext cx="233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วันเดือนปี</a:t>
            </a:r>
            <a:endParaRPr lang="en-US" sz="4000" b="1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20340000">
            <a:off x="568325" y="1608138"/>
            <a:ext cx="34464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ใคร พูด อะไร</a:t>
            </a:r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080000">
            <a:off x="6688138" y="2879725"/>
            <a:ext cx="16827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ทำไม</a:t>
            </a:r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360000">
            <a:off x="109538" y="5494338"/>
            <a:ext cx="9423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อะไร</a:t>
            </a:r>
            <a:r>
              <a:rPr lang="en-US" sz="4000" b="1">
                <a:solidFill>
                  <a:schemeClr val="accent1"/>
                </a:solidFill>
              </a:rPr>
              <a:t> </a:t>
            </a: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เกี่ยวข้องกับ</a:t>
            </a:r>
            <a:r>
              <a:rPr lang="en-US" sz="4000" b="1">
                <a:solidFill>
                  <a:schemeClr val="accent1"/>
                </a:solidFill>
              </a:rPr>
              <a:t> </a:t>
            </a:r>
            <a:r>
              <a:rPr lang="th-TH" sz="4000" b="1">
                <a:solidFill>
                  <a:schemeClr val="accent1"/>
                </a:solidFill>
                <a:latin typeface="Tahoma" charset="0"/>
                <a:cs typeface="Tahoma" charset="0"/>
              </a:rPr>
              <a:t>ใคร/อะไร</a:t>
            </a:r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17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 rot="-1493133">
            <a:off x="304800" y="2209800"/>
            <a:ext cx="8191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62639" dir="2319588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defRPr/>
            </a:pPr>
            <a:r>
              <a:rPr lang="en-US" sz="15600" b="1">
                <a:solidFill>
                  <a:srgbClr val="FFFF00"/>
                </a:solidFill>
                <a:latin typeface="Arial" charset="0"/>
                <a:cs typeface="Lucida Grande" charset="0"/>
              </a:rPr>
              <a:t>ช่วยด้วย</a:t>
            </a:r>
            <a:r>
              <a:rPr lang="en-US" sz="15600" b="1">
                <a:solidFill>
                  <a:srgbClr val="FFFF00"/>
                </a:solidFill>
                <a:latin typeface="Arial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00400" y="7493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38575" y="850900"/>
            <a:ext cx="2447925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4000" b="1" i="1">
                <a:solidFill>
                  <a:srgbClr val="FFFF00"/>
                </a:solidFill>
                <a:latin typeface="Tahoma" charset="0"/>
                <a:cs typeface="Tahoma" charset="0"/>
              </a:rPr>
              <a:t>ช่วยด้วย</a:t>
            </a:r>
            <a:r>
              <a:rPr lang="en-US" sz="4000" b="1" i="1">
                <a:solidFill>
                  <a:srgbClr val="FFFF00"/>
                </a:solidFill>
                <a:latin typeface="Tahoma" charset="0"/>
                <a:cs typeface="Tahoma" charset="0"/>
              </a:rPr>
              <a:t>! </a:t>
            </a:r>
          </a:p>
          <a:p>
            <a:pPr algn="ctr">
              <a:defRPr/>
            </a:pPr>
            <a:r>
              <a:rPr lang="th-TH" sz="4000" b="1" i="1">
                <a:solidFill>
                  <a:srgbClr val="FFFF00"/>
                </a:solidFill>
                <a:latin typeface="Tahoma" charset="0"/>
                <a:cs typeface="Tahoma" charset="0"/>
              </a:rPr>
              <a:t>ผมรับมือ</a:t>
            </a:r>
          </a:p>
          <a:p>
            <a:pPr algn="ctr">
              <a:defRPr/>
            </a:pPr>
            <a:r>
              <a:rPr lang="th-TH" sz="4000" b="1" i="1">
                <a:solidFill>
                  <a:srgbClr val="FFFF00"/>
                </a:solidFill>
                <a:latin typeface="Tahoma" charset="0"/>
                <a:cs typeface="Tahoma" charset="0"/>
              </a:rPr>
              <a:t>ไม่ไหว</a:t>
            </a:r>
            <a:r>
              <a:rPr lang="en-US" sz="4000" b="1" i="1">
                <a:solidFill>
                  <a:srgbClr val="FFFF00"/>
                </a:solidFill>
                <a:latin typeface="Tahoma" charset="0"/>
                <a:cs typeface="Tahoma" charset="0"/>
              </a:rPr>
              <a:t>!!!</a:t>
            </a:r>
          </a:p>
        </p:txBody>
      </p:sp>
      <p:graphicFrame>
        <p:nvGraphicFramePr>
          <p:cNvPr id="56323" name="Object 2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2743200"/>
            <a:ext cx="4724400" cy="2781300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575" y="1776"/>
              <a:ext cx="2488" cy="1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th-TH" sz="40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เอางี้</a:t>
              </a:r>
              <a:r>
                <a:rPr lang="en-US" sz="4000" b="1" i="1">
                  <a:solidFill>
                    <a:srgbClr val="FFFF00"/>
                  </a:solidFill>
                </a:rPr>
                <a:t>!</a:t>
              </a:r>
              <a:r>
                <a:rPr lang="th-TH" sz="4000" b="1" i="1">
                  <a:solidFill>
                    <a:srgbClr val="FFFF00"/>
                  </a:solidFill>
                  <a:cs typeface="Angsana New" charset="0"/>
                </a:rPr>
                <a:t> </a:t>
              </a:r>
            </a:p>
            <a:p>
              <a:pPr algn="ctr">
                <a:defRPr/>
              </a:pPr>
              <a:r>
                <a:rPr lang="th-TH" sz="40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ให้เป็นหน้าที่ของ</a:t>
              </a:r>
            </a:p>
            <a:p>
              <a:pPr algn="ctr">
                <a:defRPr/>
              </a:pPr>
              <a:r>
                <a:rPr lang="th-TH" sz="40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ศิษยาภิบาล</a:t>
              </a:r>
            </a:p>
            <a:p>
              <a:pPr algn="ctr">
                <a:defRPr/>
              </a:pPr>
              <a:r>
                <a:rPr lang="th-TH" sz="40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ก็แล้วกัน</a:t>
              </a:r>
              <a:endParaRPr lang="en-US" sz="4000" b="1" i="1">
                <a:solidFill>
                  <a:srgbClr val="FFFF00"/>
                </a:solidFill>
                <a:cs typeface="Angsana New" charset="0"/>
              </a:endParaRPr>
            </a:p>
          </p:txBody>
        </p:sp>
      </p:grp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19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35363" y="2019300"/>
            <a:ext cx="2278062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9600" i="1">
                <a:solidFill>
                  <a:srgbClr val="E8EC39"/>
                </a:solidFill>
                <a:latin typeface="Tahoma" charset="0"/>
                <a:cs typeface="Tahoma" charset="0"/>
              </a:rPr>
              <a:t>ใคร</a:t>
            </a:r>
          </a:p>
          <a:p>
            <a:pPr algn="ctr">
              <a:defRPr/>
            </a:pPr>
            <a:r>
              <a:rPr lang="th-TH" sz="9600" i="1">
                <a:solidFill>
                  <a:srgbClr val="E8EC39"/>
                </a:solidFill>
                <a:latin typeface="Tahoma" charset="0"/>
                <a:cs typeface="Tahoma" charset="0"/>
              </a:rPr>
              <a:t>สน</a:t>
            </a:r>
            <a:r>
              <a:rPr lang="en-US" sz="9600" i="1">
                <a:solidFill>
                  <a:srgbClr val="E8EC39"/>
                </a:solidFill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52825" y="2019300"/>
            <a:ext cx="2244725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9600" i="1">
                <a:solidFill>
                  <a:srgbClr val="E8EC39"/>
                </a:solidFill>
                <a:latin typeface="Tahoma" charset="0"/>
                <a:cs typeface="Tahoma" charset="0"/>
              </a:rPr>
              <a:t>แล้ว</a:t>
            </a:r>
          </a:p>
          <a:p>
            <a:pPr algn="ctr">
              <a:defRPr/>
            </a:pPr>
            <a:r>
              <a:rPr lang="th-TH" sz="9600" i="1">
                <a:solidFill>
                  <a:srgbClr val="E8EC39"/>
                </a:solidFill>
                <a:latin typeface="Tahoma" charset="0"/>
                <a:cs typeface="Tahoma" charset="0"/>
              </a:rPr>
              <a:t>ไง</a:t>
            </a:r>
            <a:r>
              <a:rPr lang="en-US" sz="9600" i="1">
                <a:solidFill>
                  <a:srgbClr val="E8EC39"/>
                </a:solidFill>
              </a:rPr>
              <a:t>?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82638" y="927100"/>
            <a:ext cx="7751762" cy="505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AFD00"/>
                </a:solidFill>
              </a:rPr>
              <a:t>       </a:t>
            </a:r>
            <a:r>
              <a:rPr lang="ja-JP" altLang="en-US" sz="5000" b="1">
                <a:solidFill>
                  <a:srgbClr val="FAFD00"/>
                </a:solidFill>
              </a:rPr>
              <a:t>“</a:t>
            </a:r>
            <a:r>
              <a:rPr lang="th-TH" sz="5000" b="1">
                <a:solidFill>
                  <a:srgbClr val="FAFD00"/>
                </a:solidFill>
                <a:latin typeface="Tahoma" charset="0"/>
                <a:cs typeface="Tahoma" charset="0"/>
              </a:rPr>
              <a:t>หากความเชื่อของเราไม่ได้ตั้งอยู่บน</a:t>
            </a:r>
            <a:r>
              <a:rPr lang="en-US" sz="5000" b="1">
                <a:solidFill>
                  <a:srgbClr val="FAFD00"/>
                </a:solidFill>
              </a:rPr>
              <a:t> </a:t>
            </a:r>
            <a:r>
              <a:rPr lang="th-TH" sz="5000" b="1">
                <a:latin typeface="Tahoma" charset="0"/>
                <a:cs typeface="Tahoma" charset="0"/>
              </a:rPr>
              <a:t>ข้อเท็จจริง</a:t>
            </a:r>
            <a:r>
              <a:rPr lang="en-US" sz="5400" b="1">
                <a:solidFill>
                  <a:srgbClr val="FAFD00"/>
                </a:solidFill>
              </a:rPr>
              <a:t>, </a:t>
            </a:r>
            <a:r>
              <a:rPr lang="th-TH" sz="5000" b="1">
                <a:solidFill>
                  <a:srgbClr val="FAFD00"/>
                </a:solidFill>
                <a:latin typeface="Tahoma" charset="0"/>
                <a:cs typeface="Tahoma" charset="0"/>
              </a:rPr>
              <a:t>มันก็ไม่มีอะไรมากไปกว่า</a:t>
            </a:r>
            <a:r>
              <a:rPr lang="en-US" sz="5000" b="1">
                <a:solidFill>
                  <a:srgbClr val="FAFD00"/>
                </a:solidFill>
              </a:rPr>
              <a:t> </a:t>
            </a:r>
            <a:r>
              <a:rPr lang="th-TH" sz="5000" b="1">
                <a:latin typeface="Tahoma" charset="0"/>
                <a:cs typeface="Tahoma" charset="0"/>
              </a:rPr>
              <a:t>การคาดเดา</a:t>
            </a:r>
            <a:r>
              <a:rPr lang="en-US" sz="5000" b="1">
                <a:solidFill>
                  <a:srgbClr val="FAFD00"/>
                </a:solidFill>
              </a:rPr>
              <a:t>, </a:t>
            </a:r>
            <a:r>
              <a:rPr lang="th-TH" sz="5000" b="1">
                <a:latin typeface="Tahoma" charset="0"/>
                <a:cs typeface="Tahoma" charset="0"/>
              </a:rPr>
              <a:t>ความงมงาย</a:t>
            </a:r>
            <a:r>
              <a:rPr lang="en-US" sz="5000" b="1">
                <a:solidFill>
                  <a:srgbClr val="FAFD00"/>
                </a:solidFill>
              </a:rPr>
              <a:t> </a:t>
            </a:r>
            <a:r>
              <a:rPr lang="th-TH" sz="5000" b="1">
                <a:solidFill>
                  <a:srgbClr val="FAFD00"/>
                </a:solidFill>
                <a:latin typeface="Tahoma" charset="0"/>
                <a:cs typeface="Tahoma" charset="0"/>
              </a:rPr>
              <a:t>และ</a:t>
            </a:r>
            <a:r>
              <a:rPr lang="en-US" sz="5000" b="1">
                <a:solidFill>
                  <a:srgbClr val="FAFD00"/>
                </a:solidFill>
              </a:rPr>
              <a:t> </a:t>
            </a:r>
            <a:r>
              <a:rPr lang="th-TH" sz="5000" b="1">
                <a:latin typeface="Tahoma" charset="0"/>
                <a:cs typeface="Tahoma" charset="0"/>
              </a:rPr>
              <a:t>การทึกทักเอาเอง</a:t>
            </a:r>
            <a:r>
              <a:rPr lang="ja-JP" altLang="en-US" sz="5000" b="1">
                <a:solidFill>
                  <a:srgbClr val="FAFD00"/>
                </a:solidFill>
              </a:rPr>
              <a:t>”</a:t>
            </a:r>
            <a:endParaRPr lang="en-US" sz="5000" b="1">
              <a:solidFill>
                <a:srgbClr val="FAFD00"/>
              </a:solidFill>
            </a:endParaRPr>
          </a:p>
          <a:p>
            <a:pPr>
              <a:defRPr/>
            </a:pPr>
            <a:r>
              <a:rPr lang="en-US" sz="4000" b="1">
                <a:solidFill>
                  <a:srgbClr val="FAFD00"/>
                </a:solidFill>
              </a:rPr>
              <a:t>                           </a:t>
            </a:r>
            <a:r>
              <a:rPr lang="th-TH" sz="4000" b="1">
                <a:solidFill>
                  <a:srgbClr val="FAFD00"/>
                </a:solidFill>
                <a:latin typeface="Tahoma" charset="0"/>
                <a:cs typeface="Tahoma" charset="0"/>
              </a:rPr>
              <a:t>ไมลส์ แสตนฟอร์ด</a:t>
            </a:r>
            <a:endParaRPr lang="en-US" sz="4000" b="1">
              <a:solidFill>
                <a:srgbClr val="FAFD00"/>
              </a:solidFill>
              <a:latin typeface="Tahoma" charset="0"/>
              <a:cs typeface="Tahoma" charset="0"/>
            </a:endParaRPr>
          </a:p>
          <a:p>
            <a:pPr>
              <a:defRPr/>
            </a:pPr>
            <a:r>
              <a:rPr lang="en-US" sz="2800" b="1" i="1">
                <a:solidFill>
                  <a:srgbClr val="FAFD00"/>
                </a:solidFill>
              </a:rPr>
              <a:t>                    </a:t>
            </a:r>
            <a:r>
              <a:rPr lang="th-TH" sz="2800" b="1" i="1">
                <a:solidFill>
                  <a:srgbClr val="FAFD00"/>
                </a:solidFill>
                <a:latin typeface="Tahoma" charset="0"/>
                <a:cs typeface="Tahoma" charset="0"/>
              </a:rPr>
              <a:t>หลักการแห่งการเติบโตฝ่ายวิญญาณ</a:t>
            </a:r>
            <a:endParaRPr lang="en-US" sz="4000" b="1">
              <a:solidFill>
                <a:srgbClr val="FAFD00"/>
              </a:solidFill>
              <a:latin typeface="Tahoma" charset="0"/>
              <a:cs typeface="Tahoma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914900" y="1752600"/>
            <a:ext cx="31734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5000" b="1">
                <a:solidFill>
                  <a:srgbClr val="00CCFF"/>
                </a:solidFill>
                <a:latin typeface="Tahoma" charset="0"/>
              </a:rPr>
              <a:t>ข้อเท็จจริง</a:t>
            </a:r>
            <a:endParaRPr lang="en-US" sz="5000" b="1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3295650"/>
            <a:ext cx="3486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5000" b="1">
                <a:solidFill>
                  <a:srgbClr val="00CCFF"/>
                </a:solidFill>
                <a:latin typeface="Tahoma" charset="0"/>
              </a:rPr>
              <a:t>การคาดเดา</a:t>
            </a:r>
            <a:endParaRPr lang="en-US" sz="5000" b="1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360863" y="3295650"/>
            <a:ext cx="35956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5000" b="1">
                <a:solidFill>
                  <a:srgbClr val="00CCFF"/>
                </a:solidFill>
                <a:latin typeface="Tahoma" charset="0"/>
              </a:rPr>
              <a:t>ความงมงาย</a:t>
            </a:r>
            <a:endParaRPr lang="en-US" sz="5000" b="1">
              <a:solidFill>
                <a:srgbClr val="CC3F3D"/>
              </a:solidFill>
              <a:latin typeface="Tahoma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25650" y="4076700"/>
            <a:ext cx="4994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5000" b="1">
                <a:solidFill>
                  <a:srgbClr val="00CCFF"/>
                </a:solidFill>
                <a:latin typeface="Tahoma" charset="0"/>
              </a:rPr>
              <a:t>การทึกทักเอาเอง</a:t>
            </a:r>
            <a:endParaRPr lang="en-US" sz="5000" b="1">
              <a:solidFill>
                <a:srgbClr val="CC3F3D"/>
              </a:solidFill>
              <a:latin typeface="Tahoma" charset="0"/>
            </a:endParaRP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21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>
                <a:solidFill>
                  <a:srgbClr val="F06157"/>
                </a:solidFill>
                <a:latin typeface="Tahoma" charset="0"/>
                <a:cs typeface="Tahoma" charset="0"/>
              </a:rPr>
              <a:t>หลักในการศึกษา</a:t>
            </a:r>
            <a:endParaRPr lang="en-US" sz="2400" b="1">
              <a:solidFill>
                <a:srgbClr val="F06157"/>
              </a:solidFill>
              <a:latin typeface="Tahoma" charset="0"/>
              <a:cs typeface="Tahoma" charset="0"/>
            </a:endParaRP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ja-JP" altLang="en-US" sz="5400" b="1">
                <a:latin typeface="Tahoma" charset="0"/>
              </a:rPr>
              <a:t>“</a:t>
            </a:r>
            <a:r>
              <a:rPr lang="th-TH" sz="5400" b="1">
                <a:latin typeface="Tahoma" charset="0"/>
              </a:rPr>
              <a:t>เราจะไม่เชื่อเกินกว่า</a:t>
            </a:r>
          </a:p>
          <a:p>
            <a:pPr algn="ctr">
              <a:defRPr/>
            </a:pPr>
            <a:r>
              <a:rPr lang="th-TH" sz="5400" b="1">
                <a:latin typeface="Tahoma" charset="0"/>
              </a:rPr>
              <a:t>สิ่งที่เรา</a:t>
            </a:r>
            <a:r>
              <a:rPr lang="en-US" sz="5400" b="1">
                <a:latin typeface="Arial" charset="0"/>
              </a:rPr>
              <a:t> </a:t>
            </a:r>
            <a:r>
              <a:rPr lang="th-TH" sz="5400" b="1">
                <a:solidFill>
                  <a:srgbClr val="FFEA18"/>
                </a:solidFill>
                <a:latin typeface="Tahoma" charset="0"/>
              </a:rPr>
              <a:t>รู้</a:t>
            </a:r>
            <a:r>
              <a:rPr lang="en-US" sz="5400" b="1">
                <a:latin typeface="Arial" charset="0"/>
              </a:rPr>
              <a:t>,    </a:t>
            </a:r>
            <a:endParaRPr lang="en-US" sz="4000" b="1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140200" y="5268913"/>
            <a:ext cx="3987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/>
              <a:t>       </a:t>
            </a:r>
            <a:r>
              <a:rPr lang="th-TH" sz="2000" b="1" i="1">
                <a:latin typeface="Tahoma" charset="0"/>
              </a:rPr>
              <a:t>อัลเบิร์ท โมเลอร์, ประธาน</a:t>
            </a:r>
          </a:p>
          <a:p>
            <a:pPr algn="r">
              <a:defRPr/>
            </a:pPr>
            <a:r>
              <a:rPr lang="th-TH" sz="1800" b="1" i="1">
                <a:latin typeface="Tahoma" charset="0"/>
              </a:rPr>
              <a:t>คริสตศาสนศาสตร์ เซาเธิร์นแบ๊บติสท์</a:t>
            </a:r>
            <a:r>
              <a:rPr lang="en-US" sz="2000" b="1" i="1"/>
              <a:t>                                                         </a:t>
            </a:r>
            <a:r>
              <a:rPr lang="th-TH" sz="2000" b="1" i="1">
                <a:latin typeface="Tahoma" charset="0"/>
              </a:rPr>
              <a:t>หลุยส์วิลล์</a:t>
            </a:r>
            <a:r>
              <a:rPr lang="en-US" sz="2000" b="1" i="1"/>
              <a:t>, </a:t>
            </a:r>
            <a:r>
              <a:rPr lang="th-TH" sz="2000" b="1" i="1">
                <a:latin typeface="Tahoma" charset="0"/>
                <a:cs typeface="Tahoma" charset="0"/>
              </a:rPr>
              <a:t>เคนตั๊กกี</a:t>
            </a:r>
            <a:endParaRPr lang="en-US" sz="1400" b="1" i="1">
              <a:latin typeface="Tahoma" charset="0"/>
              <a:cs typeface="Tahoma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8450" y="3371850"/>
            <a:ext cx="8628063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5400" b="1">
                <a:latin typeface="Tahoma" charset="0"/>
                <a:cs typeface="ＭＳ Ｐゴシック" charset="0"/>
              </a:rPr>
              <a:t>และเราจะไม่ดำเนินชีวิตสูงเกินกว่าที่เรา</a:t>
            </a:r>
            <a:r>
              <a:rPr lang="en-US" sz="5400" b="1">
                <a:latin typeface="Arial" charset="0"/>
                <a:cs typeface="ＭＳ Ｐゴシック" charset="0"/>
              </a:rPr>
              <a:t> </a:t>
            </a:r>
            <a:r>
              <a:rPr lang="th-TH" sz="5400" b="1">
                <a:solidFill>
                  <a:srgbClr val="FFEA18"/>
                </a:solidFill>
                <a:latin typeface="Tahoma" charset="0"/>
                <a:cs typeface="ＭＳ Ｐゴシック" charset="0"/>
              </a:rPr>
              <a:t>เชื่อ</a:t>
            </a:r>
            <a:r>
              <a:rPr lang="en-US" sz="5400" b="1">
                <a:latin typeface="Arial" charset="0"/>
                <a:cs typeface="ＭＳ Ｐゴシック" charset="0"/>
              </a:rPr>
              <a:t>.</a:t>
            </a:r>
            <a:r>
              <a:rPr lang="ja-JP" altLang="en-US" sz="5400" b="1">
                <a:latin typeface="Arial" charset="0"/>
                <a:cs typeface="ＭＳ Ｐゴシック" charset="0"/>
              </a:rPr>
              <a:t>”</a:t>
            </a:r>
            <a:endParaRPr lang="en-US" sz="5400" b="1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2"/>
              <a:buChar char=""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66563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WordArt 6"/>
          <p:cNvSpPr>
            <a:spLocks noChangeArrowheads="1" noChangeShapeType="1" noTextEdit="1"/>
          </p:cNvSpPr>
          <p:nvPr/>
        </p:nvSpPr>
        <p:spPr bwMode="auto">
          <a:xfrm rot="253965">
            <a:off x="414338" y="1108075"/>
            <a:ext cx="7650162" cy="438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Left">
              <a:avLst>
                <a:gd name="adj" fmla="val 12926"/>
              </a:avLst>
            </a:prstTxWarp>
          </a:bodyPr>
          <a:lstStyle/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76434" dir="1815386" algn="ctr" rotWithShape="0">
                    <a:schemeClr val="bg2">
                      <a:alpha val="74997"/>
                    </a:schemeClr>
                  </a:outerShdw>
                </a:effectLst>
                <a:latin typeface="Tahoma"/>
                <a:ea typeface="Tahoma"/>
                <a:cs typeface="Tahoma"/>
              </a:rPr>
              <a:t>พระคัมภีร์...</a:t>
            </a:r>
          </a:p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76434" dir="1815386" algn="ctr" rotWithShape="0">
                    <a:schemeClr val="bg2">
                      <a:alpha val="74997"/>
                    </a:schemeClr>
                  </a:outerShdw>
                </a:effectLst>
                <a:latin typeface="Tahoma"/>
                <a:ea typeface="Tahoma"/>
                <a:cs typeface="Tahoma"/>
              </a:rPr>
              <a:t>    จากพื้นฐาน</a:t>
            </a:r>
            <a:endParaRPr lang="en-US" sz="6000" b="1" kern="10">
              <a:solidFill>
                <a:srgbClr val="FFFF00"/>
              </a:solidFill>
              <a:effectLst>
                <a:outerShdw blurRad="63500" dist="176434" dir="1815386" algn="ctr" rotWithShape="0">
                  <a:schemeClr val="bg2">
                    <a:alpha val="74997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th-TH" sz="5400" b="1" i="1">
                  <a:solidFill>
                    <a:srgbClr val="F6FE0A"/>
                  </a:solidFill>
                  <a:latin typeface="Tahoma" charset="0"/>
                  <a:cs typeface="Tahoma" charset="0"/>
                </a:rPr>
                <a:t>พระคัมภีร์...จากพื้นฐาน</a:t>
              </a:r>
              <a:endParaRPr lang="en-US" sz="5400" i="1">
                <a:solidFill>
                  <a:srgbClr val="F6FE0A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ea typeface="ＭＳ Ｐゴシック" charset="-128"/>
                  <a:cs typeface="ＭＳ Ｐゴシック" charset="-128"/>
                </a:rPr>
                <a:t>®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7063" y="3073400"/>
            <a:ext cx="7600950" cy="219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defRPr/>
            </a:pPr>
            <a:r>
              <a:rPr lang="th-TH" sz="6600" b="1">
                <a:latin typeface="Tahoma" charset="0"/>
              </a:rPr>
              <a:t>เป็นแนวความคิดหนึ่ง</a:t>
            </a:r>
            <a:r>
              <a:rPr lang="en-US" sz="7200" b="1">
                <a:cs typeface="ＭＳ Ｐゴシック" charset="0"/>
              </a:rPr>
              <a:t>!</a:t>
            </a:r>
            <a:endParaRPr lang="en-US" sz="7200">
              <a:solidFill>
                <a:srgbClr val="FAFD00"/>
              </a:solidFill>
              <a:cs typeface="ＭＳ Ｐゴシック" charset="0"/>
            </a:endParaRP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311525"/>
            <a:ext cx="8569325" cy="17526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th-TH" sz="4400" b="1">
                <a:latin typeface="Tahoma" charset="0"/>
                <a:cs typeface="Lucida Grande" charset="0"/>
              </a:rPr>
              <a:t>คุณจะได้เรียนรู้</a:t>
            </a:r>
            <a:r>
              <a:rPr lang="en-US" sz="4400" b="1">
                <a:solidFill>
                  <a:srgbClr val="F6FE0A"/>
                </a:solidFill>
                <a:latin typeface="Times" charset="0"/>
              </a:rPr>
              <a:t>                 </a:t>
            </a:r>
            <a:endParaRPr lang="th-TH" sz="4400" b="1">
              <a:solidFill>
                <a:srgbClr val="F6FE0A"/>
              </a:solidFill>
              <a:latin typeface="Times" charset="0"/>
              <a:cs typeface="Angsana New" charset="0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th-TH" sz="4400" b="1" i="1">
                <a:solidFill>
                  <a:srgbClr val="66FF66"/>
                </a:solidFill>
                <a:latin typeface="Tahoma" charset="0"/>
                <a:cs typeface="Lucida Grande" charset="0"/>
              </a:rPr>
              <a:t>การจัดระเบียบความคิด</a:t>
            </a:r>
            <a:r>
              <a:rPr lang="en-US" sz="4400" b="1">
                <a:solidFill>
                  <a:srgbClr val="F6FE0A"/>
                </a:solidFill>
                <a:latin typeface="Times" charset="0"/>
              </a:rPr>
              <a:t>                                        </a:t>
            </a:r>
            <a:r>
              <a:rPr lang="th-TH" sz="4400" b="1">
                <a:latin typeface="Tahoma" charset="0"/>
                <a:cs typeface="Lucida Grande" charset="0"/>
              </a:rPr>
              <a:t>พระคัมภีร์</a:t>
            </a:r>
            <a:r>
              <a:rPr lang="en-US" sz="4400" b="1">
                <a:latin typeface="Times" charset="0"/>
              </a:rPr>
              <a:t>!</a:t>
            </a:r>
            <a:endParaRPr lang="en-US" sz="4400" b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25</a:t>
            </a:r>
          </a:p>
        </p:txBody>
      </p:sp>
      <p:grpSp>
        <p:nvGrpSpPr>
          <p:cNvPr id="70663" name="Group 8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th-TH" sz="5400" b="1" i="1">
                  <a:solidFill>
                    <a:srgbClr val="F6FE0A"/>
                  </a:solidFill>
                  <a:latin typeface="Tahoma" charset="0"/>
                </a:rPr>
                <a:t>พระคัมภีร์...จากพื้นฐาน</a:t>
              </a:r>
              <a:endParaRPr lang="en-US" sz="5400" b="1" i="1">
                <a:solidFill>
                  <a:srgbClr val="F6FE0A"/>
                </a:solidFill>
                <a:latin typeface="Tahoma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ea typeface="ＭＳ Ｐゴシック" charset="-128"/>
                  <a:cs typeface="ＭＳ Ｐゴシック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281363"/>
            <a:ext cx="8893175" cy="1752600"/>
          </a:xfrm>
          <a:ln w="12700"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0"/>
              <a:buNone/>
              <a:defRPr/>
            </a:pPr>
            <a:r>
              <a:rPr lang="th-TH" sz="3600" b="1">
                <a:latin typeface="Tahoma" charset="0"/>
                <a:cs typeface="Lucida Grande" charset="0"/>
              </a:rPr>
              <a:t>ยิ่งไปกว่านั้น</a:t>
            </a:r>
            <a:r>
              <a:rPr lang="en-US" sz="3600" b="1">
                <a:latin typeface="Times" charset="0"/>
              </a:rPr>
              <a:t>: </a:t>
            </a:r>
            <a:endParaRPr lang="th-TH" sz="3600" b="1">
              <a:latin typeface="Times" charset="0"/>
              <a:cs typeface="Angsana New" charset="0"/>
            </a:endParaRPr>
          </a:p>
          <a:p>
            <a:pPr algn="ctr">
              <a:buFont typeface="Monotype Sorts" charset="0"/>
              <a:buNone/>
              <a:defRPr/>
            </a:pPr>
            <a:r>
              <a:rPr lang="th-TH" sz="3600" b="1">
                <a:latin typeface="Tahoma" charset="0"/>
                <a:cs typeface="Lucida Grande" charset="0"/>
              </a:rPr>
              <a:t>นี่คือสิ่งที่</a:t>
            </a:r>
            <a:r>
              <a:rPr lang="en-US" sz="3600" b="1">
                <a:latin typeface="Times" charset="0"/>
              </a:rPr>
              <a:t> </a:t>
            </a:r>
            <a:r>
              <a:rPr lang="th-TH" sz="5400" b="1">
                <a:latin typeface="Tahoma" charset="0"/>
                <a:cs typeface="Lucida Grande" charset="0"/>
              </a:rPr>
              <a:t>คุณ</a:t>
            </a:r>
            <a:r>
              <a:rPr lang="en-US" sz="5400" b="1">
                <a:latin typeface="Times" charset="0"/>
              </a:rPr>
              <a:t> </a:t>
            </a:r>
            <a:r>
              <a:rPr lang="th-TH" sz="3600" b="1">
                <a:latin typeface="Tahoma" charset="0"/>
                <a:cs typeface="Lucida Grande" charset="0"/>
              </a:rPr>
              <a:t>สามารถสอนคนอื่นได้</a:t>
            </a:r>
            <a:r>
              <a:rPr lang="en-US" sz="3600" b="1">
                <a:latin typeface="Times" charset="0"/>
              </a:rPr>
              <a:t>!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A27C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72718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59300" imgH="3505200" progId="MS_ClipArt_Gallery">
                    <p:embed/>
                  </p:oleObj>
                </mc:Choice>
                <mc:Fallback>
                  <p:oleObj r:id="rId4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4" y="2894"/>
              <a:ext cx="92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3200">
                  <a:latin typeface="Tahoma" charset="0"/>
                </a:rPr>
                <a:t>ส </a:t>
              </a:r>
              <a:r>
                <a:rPr lang="en-US" sz="3200">
                  <a:latin typeface="Tahoma" charset="0"/>
                </a:rPr>
                <a:t>7 </a:t>
              </a:r>
              <a:r>
                <a:rPr lang="th-TH" sz="3200">
                  <a:latin typeface="Tahoma" charset="0"/>
                </a:rPr>
                <a:t>ง ย</a:t>
              </a:r>
              <a:endParaRPr lang="en-US" sz="3200">
                <a:latin typeface="Tahoma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49300" y="5527675"/>
            <a:ext cx="79009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th-TH" sz="38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charset="0"/>
              </a:rPr>
              <a:t>ใช้เริ่มการเป็นพยานได้เป็นอย่างดี</a:t>
            </a:r>
            <a:r>
              <a:rPr lang="en-US" sz="38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charset="0"/>
              </a:rPr>
              <a:t>!!!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26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33826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15" name="Group 15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th-TH" sz="5400" b="1" i="1">
                  <a:solidFill>
                    <a:srgbClr val="F6FE0A"/>
                  </a:solidFill>
                  <a:latin typeface="Tahoma" charset="0"/>
                </a:rPr>
                <a:t>พระคัมภีร์...จากพื้นฐาน</a:t>
              </a:r>
              <a:endParaRPr lang="en-US" sz="5400" b="1" i="1">
                <a:solidFill>
                  <a:srgbClr val="F6FE0A"/>
                </a:solidFill>
                <a:latin typeface="Tahoma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ea typeface="ＭＳ Ｐゴシック" charset="-128"/>
                  <a:cs typeface="ＭＳ Ｐゴシック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7" grpId="0" autoUpdateAnimBg="0"/>
      <p:bldP spid="327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17145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62338" y="1149350"/>
            <a:ext cx="4635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FFEA18"/>
                </a:solidFill>
                <a:latin typeface="Tahoma" charset="0"/>
              </a:rPr>
              <a:t>ประกาศ...</a:t>
            </a:r>
          </a:p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FFEA18"/>
                </a:solidFill>
                <a:latin typeface="Tahoma" charset="0"/>
              </a:rPr>
              <a:t>กรุณาปิดเสียงโทรศัพท์มือถือ  เพจเจอร์ และเครื่องมือสื่อสารทุกชนิดระหว่างการเรียนการสอน </a:t>
            </a:r>
          </a:p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FFEA18"/>
                </a:solidFill>
                <a:latin typeface="Tahoma" charset="0"/>
              </a:rPr>
              <a:t>เพื่อนร่วมชั้นเรียนจะขอบคุณเป็นอย่างสูง </a:t>
            </a:r>
            <a:r>
              <a:rPr lang="en-US" sz="3200" b="1">
                <a:solidFill>
                  <a:srgbClr val="FFEA18"/>
                </a:solidFill>
                <a:latin typeface="Tahoma" charset="0"/>
              </a:rPr>
              <a:t>!</a:t>
            </a:r>
            <a:r>
              <a:rPr lang="en-US" sz="2800" b="1">
                <a:solidFill>
                  <a:srgbClr val="FFEA18"/>
                </a:solidFill>
                <a:latin typeface="Tahoma" charset="0"/>
              </a:rPr>
              <a:t> 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1946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31113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107363" y="6508750"/>
            <a:ext cx="387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01.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th-TH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เปิดตัว</a:t>
            </a:r>
            <a:b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th-TH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แฟ้มพระคัมภีร์</a:t>
            </a: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sz="66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6000" i="1">
              <a:solidFill>
                <a:srgbClr val="F6FE0A"/>
              </a:solidFill>
            </a:endParaRP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27</a:t>
            </a:r>
          </a:p>
        </p:txBody>
      </p:sp>
      <p:grpSp>
        <p:nvGrpSpPr>
          <p:cNvPr id="74761" name="Group 10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th-TH" sz="5400" b="1" i="1">
                  <a:solidFill>
                    <a:srgbClr val="F6FE0A"/>
                  </a:solidFill>
                  <a:latin typeface="Tahoma" charset="0"/>
                  <a:cs typeface="Tahoma" charset="0"/>
                </a:rPr>
                <a:t>พระคัมภีร์...จากพื้นฐาน</a:t>
              </a:r>
              <a:endParaRPr lang="en-US" sz="5400" b="1" i="1">
                <a:solidFill>
                  <a:srgbClr val="F6FE0A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ea typeface="ＭＳ Ｐゴシック" charset="-128"/>
                  <a:cs typeface="ＭＳ Ｐゴシック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28</a:t>
            </a:r>
          </a:p>
        </p:txBody>
      </p:sp>
      <p:sp>
        <p:nvSpPr>
          <p:cNvPr id="76807" name="Rectangle 11"/>
          <p:cNvSpPr>
            <a:spLocks noChangeArrowheads="1"/>
          </p:cNvSpPr>
          <p:nvPr/>
        </p:nvSpPr>
        <p:spPr bwMode="auto">
          <a:xfrm>
            <a:off x="4311650" y="2459038"/>
            <a:ext cx="647700" cy="6477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WordArt 10"/>
          <p:cNvSpPr>
            <a:spLocks noChangeArrowheads="1" noChangeShapeType="1" noTextEdit="1"/>
          </p:cNvSpPr>
          <p:nvPr/>
        </p:nvSpPr>
        <p:spPr bwMode="auto">
          <a:xfrm>
            <a:off x="4316413" y="2492375"/>
            <a:ext cx="647700" cy="50482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แฟ้ม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พระคัมภีร์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29</a:t>
            </a:r>
          </a:p>
        </p:txBody>
      </p:sp>
      <p:sp>
        <p:nvSpPr>
          <p:cNvPr id="78855" name="Rectangle 10"/>
          <p:cNvSpPr>
            <a:spLocks noChangeArrowheads="1"/>
          </p:cNvSpPr>
          <p:nvPr/>
        </p:nvSpPr>
        <p:spPr bwMode="auto">
          <a:xfrm>
            <a:off x="4365625" y="1628775"/>
            <a:ext cx="431800" cy="647700"/>
          </a:xfrm>
          <a:prstGeom prst="rect">
            <a:avLst/>
          </a:prstGeom>
          <a:solidFill>
            <a:srgbClr val="ABAD9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WordArt 12"/>
          <p:cNvSpPr>
            <a:spLocks noChangeArrowheads="1" noChangeShapeType="1" noTextEdit="1"/>
          </p:cNvSpPr>
          <p:nvPr/>
        </p:nvSpPr>
        <p:spPr bwMode="auto">
          <a:xfrm>
            <a:off x="4387850" y="1676400"/>
            <a:ext cx="400050" cy="504825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แฟ้ม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พระคัมภีร์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30</a:t>
            </a: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4956175" y="1939925"/>
            <a:ext cx="1050925" cy="749300"/>
          </a:xfrm>
          <a:prstGeom prst="rect">
            <a:avLst/>
          </a:prstGeom>
          <a:solidFill>
            <a:srgbClr val="F3C4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WordArt 9"/>
          <p:cNvSpPr>
            <a:spLocks noChangeArrowheads="1" noChangeShapeType="1" noTextEdit="1"/>
          </p:cNvSpPr>
          <p:nvPr/>
        </p:nvSpPr>
        <p:spPr bwMode="auto">
          <a:xfrm>
            <a:off x="5076825" y="1989138"/>
            <a:ext cx="790575" cy="6477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แฟ้ม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พระคัมภีร์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41338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31</a:t>
            </a:r>
          </a:p>
        </p:txBody>
      </p:sp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5537200" y="1412875"/>
            <a:ext cx="504825" cy="86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WordArt 9"/>
          <p:cNvSpPr>
            <a:spLocks noChangeArrowheads="1" noChangeShapeType="1" noTextEdit="1"/>
          </p:cNvSpPr>
          <p:nvPr/>
        </p:nvSpPr>
        <p:spPr bwMode="auto">
          <a:xfrm>
            <a:off x="5580063" y="1412875"/>
            <a:ext cx="400050" cy="86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0259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แฟ้ม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พระคัมภีร์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AutoShape 32"/>
          <p:cNvSpPr>
            <a:spLocks noChangeArrowheads="1"/>
          </p:cNvSpPr>
          <p:nvPr/>
        </p:nvSpPr>
        <p:spPr bwMode="auto">
          <a:xfrm rot="21330689" flipH="1">
            <a:off x="4138613" y="1473200"/>
            <a:ext cx="2376487" cy="1008063"/>
          </a:xfrm>
          <a:prstGeom prst="parallelogram">
            <a:avLst>
              <a:gd name="adj" fmla="val 0"/>
            </a:avLst>
          </a:prstGeom>
          <a:solidFill>
            <a:srgbClr val="F893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WordArt 33"/>
          <p:cNvSpPr>
            <a:spLocks noChangeArrowheads="1" noChangeShapeType="1" noTextEdit="1"/>
          </p:cNvSpPr>
          <p:nvPr/>
        </p:nvSpPr>
        <p:spPr bwMode="auto">
          <a:xfrm>
            <a:off x="4303713" y="1519238"/>
            <a:ext cx="2165350" cy="719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ใครคือ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ผู้วินิจฉัย?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87049" name="AutoShape 16"/>
          <p:cNvSpPr>
            <a:spLocks noChangeArrowheads="1"/>
          </p:cNvSpPr>
          <p:nvPr/>
        </p:nvSpPr>
        <p:spPr bwMode="auto">
          <a:xfrm rot="1129493" flipH="1">
            <a:off x="1404938" y="5729288"/>
            <a:ext cx="1368425" cy="360362"/>
          </a:xfrm>
          <a:prstGeom prst="parallelogram">
            <a:avLst>
              <a:gd name="adj" fmla="val 44127"/>
            </a:avLst>
          </a:prstGeom>
          <a:solidFill>
            <a:srgbClr val="AD67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WordArt 17"/>
          <p:cNvSpPr>
            <a:spLocks noChangeArrowheads="1" noChangeShapeType="1" noTextEdit="1"/>
          </p:cNvSpPr>
          <p:nvPr/>
        </p:nvSpPr>
        <p:spPr bwMode="auto">
          <a:xfrm rot="386496">
            <a:off x="1476375" y="5645150"/>
            <a:ext cx="1295400" cy="59213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พระคัมภีร์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7051" name="AutoShape 26"/>
          <p:cNvSpPr>
            <a:spLocks noChangeArrowheads="1"/>
          </p:cNvSpPr>
          <p:nvPr/>
        </p:nvSpPr>
        <p:spPr bwMode="auto">
          <a:xfrm rot="20853583" flipH="1">
            <a:off x="1765300" y="2809875"/>
            <a:ext cx="2632075" cy="1008063"/>
          </a:xfrm>
          <a:prstGeom prst="parallelogram">
            <a:avLst>
              <a:gd name="adj" fmla="val 26159"/>
            </a:avLst>
          </a:prstGeom>
          <a:solidFill>
            <a:srgbClr val="ED9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WordArt 27"/>
          <p:cNvSpPr>
            <a:spLocks noChangeArrowheads="1" noChangeShapeType="1" noTextEdit="1"/>
          </p:cNvSpPr>
          <p:nvPr/>
        </p:nvSpPr>
        <p:spPr bwMode="auto">
          <a:xfrm rot="-281709">
            <a:off x="2046288" y="3005138"/>
            <a:ext cx="2165350" cy="879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34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ใครคือยอห์น?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7053" name="AutoShape 28"/>
          <p:cNvSpPr>
            <a:spLocks noChangeArrowheads="1"/>
          </p:cNvSpPr>
          <p:nvPr/>
        </p:nvSpPr>
        <p:spPr bwMode="auto">
          <a:xfrm rot="19001070" flipH="1">
            <a:off x="5651500" y="3860800"/>
            <a:ext cx="2632075" cy="1584325"/>
          </a:xfrm>
          <a:prstGeom prst="parallelogram">
            <a:avLst>
              <a:gd name="adj" fmla="val 0"/>
            </a:avLst>
          </a:prstGeom>
          <a:solidFill>
            <a:srgbClr val="ED9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WordArt 29"/>
          <p:cNvSpPr>
            <a:spLocks noChangeArrowheads="1" noChangeShapeType="1" noTextEdit="1"/>
          </p:cNvSpPr>
          <p:nvPr/>
        </p:nvSpPr>
        <p:spPr bwMode="auto">
          <a:xfrm rot="-684555">
            <a:off x="5992813" y="3860800"/>
            <a:ext cx="1892300" cy="1697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329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จดหมายฝาก</a:t>
            </a:r>
          </a:p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คืออะไร?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7055" name="AutoShape 30"/>
          <p:cNvSpPr>
            <a:spLocks noChangeArrowheads="1"/>
          </p:cNvSpPr>
          <p:nvPr/>
        </p:nvSpPr>
        <p:spPr bwMode="auto">
          <a:xfrm rot="17700800" flipH="1">
            <a:off x="5596732" y="1794669"/>
            <a:ext cx="792162" cy="2463800"/>
          </a:xfrm>
          <a:prstGeom prst="parallelogram">
            <a:avLst>
              <a:gd name="adj" fmla="val 0"/>
            </a:avLst>
          </a:prstGeom>
          <a:solidFill>
            <a:srgbClr val="ED9F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48250" y="25241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87057" name="WordArt 31"/>
          <p:cNvSpPr>
            <a:spLocks noChangeArrowheads="1" noChangeShapeType="1" noTextEdit="1"/>
          </p:cNvSpPr>
          <p:nvPr/>
        </p:nvSpPr>
        <p:spPr bwMode="auto">
          <a:xfrm rot="2146303">
            <a:off x="4999038" y="2565400"/>
            <a:ext cx="2165350" cy="879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3838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แผนที่อิสราเอล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57988" y="34258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09863" y="2236788"/>
            <a:ext cx="7239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92750" y="977900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5588" y="1412875"/>
            <a:ext cx="5926137" cy="3673475"/>
            <a:chOff x="1188" y="909"/>
            <a:chExt cx="3732" cy="2315"/>
          </a:xfrm>
        </p:grpSpPr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rot="-763059">
              <a:off x="1273" y="1053"/>
              <a:ext cx="3647" cy="2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4000" b="1">
                  <a:solidFill>
                    <a:srgbClr val="EEFF4B"/>
                  </a:solidFill>
                  <a:latin typeface="Tahoma" charset="0"/>
                  <a:cs typeface="ＭＳ Ｐゴシック" charset="0"/>
                </a:rPr>
                <a:t>แล้ว...จะเริ่มตรงไหน</a:t>
              </a:r>
              <a:r>
                <a:rPr lang="th-TH" sz="4000" b="1">
                  <a:solidFill>
                    <a:srgbClr val="EEFF4B"/>
                  </a:solidFill>
                  <a:latin typeface="Tahoma" charset="0"/>
                </a:rPr>
                <a:t>ดี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4000" b="1">
                  <a:solidFill>
                    <a:srgbClr val="EEFF4B"/>
                  </a:solidFill>
                  <a:latin typeface="Tahoma" charset="0"/>
                  <a:cs typeface="ＭＳ Ｐゴシック" charset="0"/>
                </a:rPr>
                <a:t>ที่จะจัดหมวดหมู่</a:t>
              </a:r>
              <a:endParaRPr lang="th-TH" sz="4000" b="1">
                <a:solidFill>
                  <a:srgbClr val="EEFF4B"/>
                </a:solidFill>
                <a:latin typeface="Tahoma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4000" b="1">
                  <a:solidFill>
                    <a:srgbClr val="EEFF4B"/>
                  </a:solidFill>
                  <a:latin typeface="Tahoma" charset="0"/>
                  <a:cs typeface="ＭＳ Ｐゴシック" charset="0"/>
                </a:rPr>
                <a:t>ทั้ง ข้อมูล และ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4000" b="1">
                  <a:solidFill>
                    <a:srgbClr val="F72913"/>
                  </a:solidFill>
                  <a:latin typeface="Tahoma" charset="0"/>
                  <a:cs typeface="ＭＳ Ｐゴシック" charset="0"/>
                </a:rPr>
                <a:t>ข้อมึน</a:t>
              </a:r>
              <a:r>
                <a:rPr lang="th-TH" sz="4000" b="1">
                  <a:solidFill>
                    <a:srgbClr val="EEFF4B"/>
                  </a:solidFill>
                  <a:latin typeface="Tahoma" charset="0"/>
                  <a:cs typeface="ＭＳ Ｐゴシック" charset="0"/>
                </a:rPr>
                <a:t> เหล่านี้</a:t>
              </a:r>
              <a:endParaRPr lang="en-US" sz="4000" b="1">
                <a:solidFill>
                  <a:srgbClr val="EEFF4B"/>
                </a:solidFill>
                <a:latin typeface="Tahoma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utoUpdateAnimBg="0"/>
      <p:bldP spid="41994" grpId="0" autoUpdateAnimBg="0"/>
      <p:bldP spid="4199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89098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2146300" imgH="5803900" progId="MS_ClipArt_Gallery">
                    <p:embed/>
                  </p:oleObj>
                </mc:Choice>
                <mc:Fallback>
                  <p:oleObj name="Microsoft ClipArt Gallery" r:id="rId3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808663" y="442913"/>
            <a:ext cx="2725737" cy="209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เอ่อ</a:t>
            </a:r>
            <a:r>
              <a:rPr lang="en-US" sz="4400" b="1">
                <a:solidFill>
                  <a:srgbClr val="FFFF00"/>
                </a:solidFill>
                <a:latin typeface="Tahoma" charset="0"/>
                <a:cs typeface="Tahoma" charset="0"/>
              </a:rPr>
              <a:t>!     </a:t>
            </a:r>
            <a:r>
              <a:rPr lang="th-TH" sz="4400" b="1">
                <a:solidFill>
                  <a:srgbClr val="FFFF00"/>
                </a:solidFill>
                <a:latin typeface="Tahoma" charset="0"/>
                <a:cs typeface="Tahoma" charset="0"/>
              </a:rPr>
              <a:t>ผมไม่รู้  จริงๆ</a:t>
            </a:r>
            <a:r>
              <a:rPr lang="en-US" sz="4400" b="1">
                <a:solidFill>
                  <a:srgbClr val="FFFF00"/>
                </a:solidFill>
              </a:rPr>
              <a:t>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46663" y="2540000"/>
            <a:ext cx="3625850" cy="2501900"/>
            <a:chOff x="3179" y="1600"/>
            <a:chExt cx="2284" cy="1576"/>
          </a:xfrm>
        </p:grpSpPr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th-TH" sz="44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ผม</a:t>
              </a:r>
              <a:r>
                <a:rPr lang="th-TH" sz="4400" b="1" i="1" u="sng">
                  <a:solidFill>
                    <a:srgbClr val="FFFF00"/>
                  </a:solidFill>
                  <a:latin typeface="Tahoma" charset="0"/>
                  <a:cs typeface="Tahoma" charset="0"/>
                </a:rPr>
                <a:t>จะ</a:t>
              </a:r>
              <a:r>
                <a:rPr lang="th-TH" sz="4400" b="1" i="1">
                  <a:solidFill>
                    <a:srgbClr val="FFFF00"/>
                  </a:solidFill>
                  <a:latin typeface="Tahoma" charset="0"/>
                  <a:cs typeface="Tahoma" charset="0"/>
                </a:rPr>
                <a:t>เริ่มตรงไหน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</a:rPr>
                <a:t>?</a:t>
              </a:r>
            </a:p>
          </p:txBody>
        </p:sp>
      </p:grpSp>
      <p:sp>
        <p:nvSpPr>
          <p:cNvPr id="89092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9093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9094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89095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85750 w 469"/>
              <a:gd name="T1" fmla="*/ 285750 h 301"/>
              <a:gd name="T2" fmla="*/ 247650 w 469"/>
              <a:gd name="T3" fmla="*/ 266700 h 301"/>
              <a:gd name="T4" fmla="*/ 285750 w 469"/>
              <a:gd name="T5" fmla="*/ 247650 h 301"/>
              <a:gd name="T6" fmla="*/ 323850 w 469"/>
              <a:gd name="T7" fmla="*/ 247650 h 301"/>
              <a:gd name="T8" fmla="*/ 361950 w 469"/>
              <a:gd name="T9" fmla="*/ 266700 h 301"/>
              <a:gd name="T10" fmla="*/ 400050 w 469"/>
              <a:gd name="T11" fmla="*/ 266700 h 301"/>
              <a:gd name="T12" fmla="*/ 438150 w 469"/>
              <a:gd name="T13" fmla="*/ 285750 h 301"/>
              <a:gd name="T14" fmla="*/ 476250 w 469"/>
              <a:gd name="T15" fmla="*/ 304800 h 301"/>
              <a:gd name="T16" fmla="*/ 514350 w 469"/>
              <a:gd name="T17" fmla="*/ 323850 h 301"/>
              <a:gd name="T18" fmla="*/ 552450 w 469"/>
              <a:gd name="T19" fmla="*/ 323850 h 301"/>
              <a:gd name="T20" fmla="*/ 590550 w 469"/>
              <a:gd name="T21" fmla="*/ 285750 h 301"/>
              <a:gd name="T22" fmla="*/ 628650 w 469"/>
              <a:gd name="T23" fmla="*/ 285750 h 301"/>
              <a:gd name="T24" fmla="*/ 666750 w 469"/>
              <a:gd name="T25" fmla="*/ 285750 h 301"/>
              <a:gd name="T26" fmla="*/ 704850 w 469"/>
              <a:gd name="T27" fmla="*/ 247650 h 301"/>
              <a:gd name="T28" fmla="*/ 742950 w 469"/>
              <a:gd name="T29" fmla="*/ 228600 h 301"/>
              <a:gd name="T30" fmla="*/ 742950 w 469"/>
              <a:gd name="T31" fmla="*/ 190500 h 301"/>
              <a:gd name="T32" fmla="*/ 723900 w 469"/>
              <a:gd name="T33" fmla="*/ 152400 h 301"/>
              <a:gd name="T34" fmla="*/ 685800 w 469"/>
              <a:gd name="T35" fmla="*/ 152400 h 301"/>
              <a:gd name="T36" fmla="*/ 647700 w 469"/>
              <a:gd name="T37" fmla="*/ 133350 h 301"/>
              <a:gd name="T38" fmla="*/ 685800 w 469"/>
              <a:gd name="T39" fmla="*/ 114300 h 301"/>
              <a:gd name="T40" fmla="*/ 723900 w 469"/>
              <a:gd name="T41" fmla="*/ 133350 h 301"/>
              <a:gd name="T42" fmla="*/ 723900 w 469"/>
              <a:gd name="T43" fmla="*/ 95250 h 301"/>
              <a:gd name="T44" fmla="*/ 685800 w 469"/>
              <a:gd name="T45" fmla="*/ 76200 h 301"/>
              <a:gd name="T46" fmla="*/ 666750 w 469"/>
              <a:gd name="T47" fmla="*/ 38100 h 301"/>
              <a:gd name="T48" fmla="*/ 628650 w 469"/>
              <a:gd name="T49" fmla="*/ 19050 h 301"/>
              <a:gd name="T50" fmla="*/ 590550 w 469"/>
              <a:gd name="T51" fmla="*/ 0 h 301"/>
              <a:gd name="T52" fmla="*/ 552450 w 469"/>
              <a:gd name="T53" fmla="*/ 0 h 301"/>
              <a:gd name="T54" fmla="*/ 514350 w 469"/>
              <a:gd name="T55" fmla="*/ 0 h 301"/>
              <a:gd name="T56" fmla="*/ 476250 w 469"/>
              <a:gd name="T57" fmla="*/ 0 h 301"/>
              <a:gd name="T58" fmla="*/ 457200 w 469"/>
              <a:gd name="T59" fmla="*/ 38100 h 301"/>
              <a:gd name="T60" fmla="*/ 419100 w 469"/>
              <a:gd name="T61" fmla="*/ 38100 h 301"/>
              <a:gd name="T62" fmla="*/ 381000 w 469"/>
              <a:gd name="T63" fmla="*/ 38100 h 301"/>
              <a:gd name="T64" fmla="*/ 342900 w 469"/>
              <a:gd name="T65" fmla="*/ 38100 h 301"/>
              <a:gd name="T66" fmla="*/ 304800 w 469"/>
              <a:gd name="T67" fmla="*/ 57150 h 301"/>
              <a:gd name="T68" fmla="*/ 266700 w 469"/>
              <a:gd name="T69" fmla="*/ 76200 h 301"/>
              <a:gd name="T70" fmla="*/ 228600 w 469"/>
              <a:gd name="T71" fmla="*/ 76200 h 301"/>
              <a:gd name="T72" fmla="*/ 209550 w 469"/>
              <a:gd name="T73" fmla="*/ 114300 h 301"/>
              <a:gd name="T74" fmla="*/ 171450 w 469"/>
              <a:gd name="T75" fmla="*/ 114300 h 301"/>
              <a:gd name="T76" fmla="*/ 133350 w 469"/>
              <a:gd name="T77" fmla="*/ 114300 h 301"/>
              <a:gd name="T78" fmla="*/ 95250 w 469"/>
              <a:gd name="T79" fmla="*/ 133350 h 301"/>
              <a:gd name="T80" fmla="*/ 57150 w 469"/>
              <a:gd name="T81" fmla="*/ 152400 h 301"/>
              <a:gd name="T82" fmla="*/ 38100 w 469"/>
              <a:gd name="T83" fmla="*/ 190500 h 301"/>
              <a:gd name="T84" fmla="*/ 0 w 469"/>
              <a:gd name="T85" fmla="*/ 209550 h 301"/>
              <a:gd name="T86" fmla="*/ 0 w 469"/>
              <a:gd name="T87" fmla="*/ 247650 h 301"/>
              <a:gd name="T88" fmla="*/ 19050 w 469"/>
              <a:gd name="T89" fmla="*/ 285750 h 301"/>
              <a:gd name="T90" fmla="*/ 57150 w 469"/>
              <a:gd name="T91" fmla="*/ 285750 h 301"/>
              <a:gd name="T92" fmla="*/ 95250 w 469"/>
              <a:gd name="T93" fmla="*/ 304800 h 301"/>
              <a:gd name="T94" fmla="*/ 133350 w 469"/>
              <a:gd name="T95" fmla="*/ 304800 h 301"/>
              <a:gd name="T96" fmla="*/ 152400 w 469"/>
              <a:gd name="T97" fmla="*/ 342900 h 301"/>
              <a:gd name="T98" fmla="*/ 152400 w 469"/>
              <a:gd name="T99" fmla="*/ 381000 h 301"/>
              <a:gd name="T100" fmla="*/ 190500 w 469"/>
              <a:gd name="T101" fmla="*/ 400050 h 301"/>
              <a:gd name="T102" fmla="*/ 209550 w 469"/>
              <a:gd name="T103" fmla="*/ 438150 h 301"/>
              <a:gd name="T104" fmla="*/ 247650 w 469"/>
              <a:gd name="T105" fmla="*/ 438150 h 301"/>
              <a:gd name="T106" fmla="*/ 285750 w 469"/>
              <a:gd name="T107" fmla="*/ 457200 h 301"/>
              <a:gd name="T108" fmla="*/ 323850 w 469"/>
              <a:gd name="T109" fmla="*/ 457200 h 301"/>
              <a:gd name="T110" fmla="*/ 361950 w 469"/>
              <a:gd name="T111" fmla="*/ 476250 h 301"/>
              <a:gd name="T112" fmla="*/ 400050 w 469"/>
              <a:gd name="T113" fmla="*/ 457200 h 301"/>
              <a:gd name="T114" fmla="*/ 438150 w 469"/>
              <a:gd name="T115" fmla="*/ 438150 h 301"/>
              <a:gd name="T116" fmla="*/ 457200 w 469"/>
              <a:gd name="T117" fmla="*/ 400050 h 301"/>
              <a:gd name="T118" fmla="*/ 476250 w 469"/>
              <a:gd name="T119" fmla="*/ 361950 h 301"/>
              <a:gd name="T120" fmla="*/ 495300 w 469"/>
              <a:gd name="T121" fmla="*/ 323850 h 301"/>
              <a:gd name="T122" fmla="*/ 476250 w 469"/>
              <a:gd name="T123" fmla="*/ 266700 h 301"/>
              <a:gd name="T124" fmla="*/ 285750 w 469"/>
              <a:gd name="T125" fmla="*/ 285750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1104900 w 1645"/>
              <a:gd name="T1" fmla="*/ 285750 h 445"/>
              <a:gd name="T2" fmla="*/ 990600 w 1645"/>
              <a:gd name="T3" fmla="*/ 323850 h 445"/>
              <a:gd name="T4" fmla="*/ 876300 w 1645"/>
              <a:gd name="T5" fmla="*/ 342900 h 445"/>
              <a:gd name="T6" fmla="*/ 762000 w 1645"/>
              <a:gd name="T7" fmla="*/ 342900 h 445"/>
              <a:gd name="T8" fmla="*/ 647700 w 1645"/>
              <a:gd name="T9" fmla="*/ 361950 h 445"/>
              <a:gd name="T10" fmla="*/ 552450 w 1645"/>
              <a:gd name="T11" fmla="*/ 457200 h 445"/>
              <a:gd name="T12" fmla="*/ 457200 w 1645"/>
              <a:gd name="T13" fmla="*/ 533400 h 445"/>
              <a:gd name="T14" fmla="*/ 400050 w 1645"/>
              <a:gd name="T15" fmla="*/ 533400 h 445"/>
              <a:gd name="T16" fmla="*/ 285750 w 1645"/>
              <a:gd name="T17" fmla="*/ 533400 h 445"/>
              <a:gd name="T18" fmla="*/ 209550 w 1645"/>
              <a:gd name="T19" fmla="*/ 400050 h 445"/>
              <a:gd name="T20" fmla="*/ 114300 w 1645"/>
              <a:gd name="T21" fmla="*/ 304800 h 445"/>
              <a:gd name="T22" fmla="*/ 19050 w 1645"/>
              <a:gd name="T23" fmla="*/ 323850 h 445"/>
              <a:gd name="T24" fmla="*/ 19050 w 1645"/>
              <a:gd name="T25" fmla="*/ 438150 h 445"/>
              <a:gd name="T26" fmla="*/ 114300 w 1645"/>
              <a:gd name="T27" fmla="*/ 514350 h 445"/>
              <a:gd name="T28" fmla="*/ 228600 w 1645"/>
              <a:gd name="T29" fmla="*/ 590550 h 445"/>
              <a:gd name="T30" fmla="*/ 285750 w 1645"/>
              <a:gd name="T31" fmla="*/ 685800 h 445"/>
              <a:gd name="T32" fmla="*/ 400050 w 1645"/>
              <a:gd name="T33" fmla="*/ 704850 h 445"/>
              <a:gd name="T34" fmla="*/ 514350 w 1645"/>
              <a:gd name="T35" fmla="*/ 685800 h 445"/>
              <a:gd name="T36" fmla="*/ 628650 w 1645"/>
              <a:gd name="T37" fmla="*/ 685800 h 445"/>
              <a:gd name="T38" fmla="*/ 762000 w 1645"/>
              <a:gd name="T39" fmla="*/ 685800 h 445"/>
              <a:gd name="T40" fmla="*/ 895350 w 1645"/>
              <a:gd name="T41" fmla="*/ 647700 h 445"/>
              <a:gd name="T42" fmla="*/ 1009650 w 1645"/>
              <a:gd name="T43" fmla="*/ 609600 h 445"/>
              <a:gd name="T44" fmla="*/ 1143000 w 1645"/>
              <a:gd name="T45" fmla="*/ 609600 h 445"/>
              <a:gd name="T46" fmla="*/ 1238250 w 1645"/>
              <a:gd name="T47" fmla="*/ 514350 h 445"/>
              <a:gd name="T48" fmla="*/ 1352550 w 1645"/>
              <a:gd name="T49" fmla="*/ 457200 h 445"/>
              <a:gd name="T50" fmla="*/ 1428750 w 1645"/>
              <a:gd name="T51" fmla="*/ 381000 h 445"/>
              <a:gd name="T52" fmla="*/ 1562100 w 1645"/>
              <a:gd name="T53" fmla="*/ 342900 h 445"/>
              <a:gd name="T54" fmla="*/ 1676400 w 1645"/>
              <a:gd name="T55" fmla="*/ 304800 h 445"/>
              <a:gd name="T56" fmla="*/ 1790700 w 1645"/>
              <a:gd name="T57" fmla="*/ 285750 h 445"/>
              <a:gd name="T58" fmla="*/ 1924050 w 1645"/>
              <a:gd name="T59" fmla="*/ 285750 h 445"/>
              <a:gd name="T60" fmla="*/ 2019300 w 1645"/>
              <a:gd name="T61" fmla="*/ 228600 h 445"/>
              <a:gd name="T62" fmla="*/ 2133600 w 1645"/>
              <a:gd name="T63" fmla="*/ 228600 h 445"/>
              <a:gd name="T64" fmla="*/ 2266950 w 1645"/>
              <a:gd name="T65" fmla="*/ 190500 h 445"/>
              <a:gd name="T66" fmla="*/ 2381250 w 1645"/>
              <a:gd name="T67" fmla="*/ 190500 h 445"/>
              <a:gd name="T68" fmla="*/ 2533650 w 1645"/>
              <a:gd name="T69" fmla="*/ 190500 h 445"/>
              <a:gd name="T70" fmla="*/ 2571750 w 1645"/>
              <a:gd name="T71" fmla="*/ 190500 h 445"/>
              <a:gd name="T72" fmla="*/ 2533650 w 1645"/>
              <a:gd name="T73" fmla="*/ 190500 h 445"/>
              <a:gd name="T74" fmla="*/ 2514600 w 1645"/>
              <a:gd name="T75" fmla="*/ 76200 h 445"/>
              <a:gd name="T76" fmla="*/ 2476500 w 1645"/>
              <a:gd name="T77" fmla="*/ 0 h 445"/>
              <a:gd name="T78" fmla="*/ 2362200 w 1645"/>
              <a:gd name="T79" fmla="*/ 19050 h 445"/>
              <a:gd name="T80" fmla="*/ 2247900 w 1645"/>
              <a:gd name="T81" fmla="*/ 38100 h 445"/>
              <a:gd name="T82" fmla="*/ 2114550 w 1645"/>
              <a:gd name="T83" fmla="*/ 76200 h 445"/>
              <a:gd name="T84" fmla="*/ 2000250 w 1645"/>
              <a:gd name="T85" fmla="*/ 95250 h 445"/>
              <a:gd name="T86" fmla="*/ 1866900 w 1645"/>
              <a:gd name="T87" fmla="*/ 76200 h 445"/>
              <a:gd name="T88" fmla="*/ 1752600 w 1645"/>
              <a:gd name="T89" fmla="*/ 38100 h 445"/>
              <a:gd name="T90" fmla="*/ 1638300 w 1645"/>
              <a:gd name="T91" fmla="*/ 38100 h 445"/>
              <a:gd name="T92" fmla="*/ 1562100 w 1645"/>
              <a:gd name="T93" fmla="*/ 133350 h 445"/>
              <a:gd name="T94" fmla="*/ 1428750 w 1645"/>
              <a:gd name="T95" fmla="*/ 228600 h 445"/>
              <a:gd name="T96" fmla="*/ 1314450 w 1645"/>
              <a:gd name="T97" fmla="*/ 266700 h 445"/>
              <a:gd name="T98" fmla="*/ 1200150 w 1645"/>
              <a:gd name="T99" fmla="*/ 247650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91142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67172 w 565"/>
              <a:gd name="T1" fmla="*/ 876300 h 601"/>
              <a:gd name="T2" fmla="*/ 343507 w 565"/>
              <a:gd name="T3" fmla="*/ 895350 h 601"/>
              <a:gd name="T4" fmla="*/ 419842 w 565"/>
              <a:gd name="T5" fmla="*/ 914400 h 601"/>
              <a:gd name="T6" fmla="*/ 496177 w 565"/>
              <a:gd name="T7" fmla="*/ 933450 h 601"/>
              <a:gd name="T8" fmla="*/ 572512 w 565"/>
              <a:gd name="T9" fmla="*/ 914400 h 601"/>
              <a:gd name="T10" fmla="*/ 648846 w 565"/>
              <a:gd name="T11" fmla="*/ 933450 h 601"/>
              <a:gd name="T12" fmla="*/ 725181 w 565"/>
              <a:gd name="T13" fmla="*/ 952500 h 601"/>
              <a:gd name="T14" fmla="*/ 801516 w 565"/>
              <a:gd name="T15" fmla="*/ 914400 h 601"/>
              <a:gd name="T16" fmla="*/ 820600 w 565"/>
              <a:gd name="T17" fmla="*/ 838200 h 601"/>
              <a:gd name="T18" fmla="*/ 820600 w 565"/>
              <a:gd name="T19" fmla="*/ 762000 h 601"/>
              <a:gd name="T20" fmla="*/ 782432 w 565"/>
              <a:gd name="T21" fmla="*/ 704850 h 601"/>
              <a:gd name="T22" fmla="*/ 820600 w 565"/>
              <a:gd name="T23" fmla="*/ 628650 h 601"/>
              <a:gd name="T24" fmla="*/ 896935 w 565"/>
              <a:gd name="T25" fmla="*/ 571500 h 601"/>
              <a:gd name="T26" fmla="*/ 896935 w 565"/>
              <a:gd name="T27" fmla="*/ 495300 h 601"/>
              <a:gd name="T28" fmla="*/ 839684 w 565"/>
              <a:gd name="T29" fmla="*/ 438150 h 601"/>
              <a:gd name="T30" fmla="*/ 801516 w 565"/>
              <a:gd name="T31" fmla="*/ 381000 h 601"/>
              <a:gd name="T32" fmla="*/ 763349 w 565"/>
              <a:gd name="T33" fmla="*/ 304800 h 601"/>
              <a:gd name="T34" fmla="*/ 706098 w 565"/>
              <a:gd name="T35" fmla="*/ 247650 h 601"/>
              <a:gd name="T36" fmla="*/ 667930 w 565"/>
              <a:gd name="T37" fmla="*/ 171450 h 601"/>
              <a:gd name="T38" fmla="*/ 591595 w 565"/>
              <a:gd name="T39" fmla="*/ 133350 h 601"/>
              <a:gd name="T40" fmla="*/ 515260 w 565"/>
              <a:gd name="T41" fmla="*/ 114300 h 601"/>
              <a:gd name="T42" fmla="*/ 438925 w 565"/>
              <a:gd name="T43" fmla="*/ 114300 h 601"/>
              <a:gd name="T44" fmla="*/ 362591 w 565"/>
              <a:gd name="T45" fmla="*/ 76200 h 601"/>
              <a:gd name="T46" fmla="*/ 286256 w 565"/>
              <a:gd name="T47" fmla="*/ 57150 h 601"/>
              <a:gd name="T48" fmla="*/ 209921 w 565"/>
              <a:gd name="T49" fmla="*/ 0 h 601"/>
              <a:gd name="T50" fmla="*/ 171753 w 565"/>
              <a:gd name="T51" fmla="*/ 38100 h 601"/>
              <a:gd name="T52" fmla="*/ 152670 w 565"/>
              <a:gd name="T53" fmla="*/ 114300 h 601"/>
              <a:gd name="T54" fmla="*/ 152670 w 565"/>
              <a:gd name="T55" fmla="*/ 190500 h 601"/>
              <a:gd name="T56" fmla="*/ 133586 w 565"/>
              <a:gd name="T57" fmla="*/ 266700 h 601"/>
              <a:gd name="T58" fmla="*/ 95419 w 565"/>
              <a:gd name="T59" fmla="*/ 342900 h 601"/>
              <a:gd name="T60" fmla="*/ 95419 w 565"/>
              <a:gd name="T61" fmla="*/ 419100 h 601"/>
              <a:gd name="T62" fmla="*/ 152670 w 565"/>
              <a:gd name="T63" fmla="*/ 495300 h 601"/>
              <a:gd name="T64" fmla="*/ 133586 w 565"/>
              <a:gd name="T65" fmla="*/ 571500 h 601"/>
              <a:gd name="T66" fmla="*/ 76335 w 565"/>
              <a:gd name="T67" fmla="*/ 628650 h 601"/>
              <a:gd name="T68" fmla="*/ 38167 w 565"/>
              <a:gd name="T69" fmla="*/ 704850 h 601"/>
              <a:gd name="T70" fmla="*/ 0 w 565"/>
              <a:gd name="T71" fmla="*/ 781050 h 601"/>
              <a:gd name="T72" fmla="*/ 76335 w 565"/>
              <a:gd name="T73" fmla="*/ 838200 h 601"/>
              <a:gd name="T74" fmla="*/ 152670 w 565"/>
              <a:gd name="T75" fmla="*/ 857250 h 601"/>
              <a:gd name="T76" fmla="*/ 229005 w 565"/>
              <a:gd name="T77" fmla="*/ 876300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43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4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91152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5073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grpSp>
            <p:nvGrpSpPr>
              <p:cNvPr id="91180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Tahoma" charset="-52"/>
                    <a:cs typeface="Tahoma" charset="-52"/>
                  </a:endParaRPr>
                </a:p>
              </p:txBody>
            </p:sp>
          </p:grpSp>
        </p:grpSp>
        <p:grpSp>
          <p:nvGrpSpPr>
            <p:cNvPr id="91153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3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5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3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6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099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</p:grpSp>
      </p:grpSp>
      <p:sp>
        <p:nvSpPr>
          <p:cNvPr id="91146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1147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45109" name="WordArt 53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1150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35</a:t>
            </a:r>
          </a:p>
        </p:txBody>
      </p:sp>
      <p:sp>
        <p:nvSpPr>
          <p:cNvPr id="91151" name="Text Box 56"/>
          <p:cNvSpPr txBox="1">
            <a:spLocks noChangeArrowheads="1"/>
          </p:cNvSpPr>
          <p:nvPr/>
        </p:nvSpPr>
        <p:spPr bwMode="auto">
          <a:xfrm>
            <a:off x="728186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9" grpId="0" animBg="1"/>
      <p:bldP spid="45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7</a:t>
            </a:r>
          </a:p>
        </p:txBody>
      </p:sp>
      <p:sp>
        <p:nvSpPr>
          <p:cNvPr id="46084" name="Rectangle 4" descr="Large checker board"/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ea typeface="ＭＳ Ｐゴシック" charset="-128"/>
                  <a:cs typeface="ＭＳ Ｐゴシック" charset="-128"/>
                </a:rPr>
                <a:t>7</a:t>
              </a: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93189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3190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3191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93192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36</a:t>
            </a:r>
          </a:p>
        </p:txBody>
      </p:sp>
      <p:sp>
        <p:nvSpPr>
          <p:cNvPr id="93193" name="Text Box 13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B0C"/>
                </a:solidFill>
                <a:latin typeface="Tahoma" charset="0"/>
              </a:rPr>
              <a:t> 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latin typeface="Tahoma" charset="0"/>
              </a:rPr>
              <a:t>©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Tahoma" charset="0"/>
              </a:rPr>
              <a:t> 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95288" y="17463"/>
            <a:ext cx="8929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 b="1" i="1">
                <a:solidFill>
                  <a:srgbClr val="FFFFFF"/>
                </a:solidFill>
                <a:latin typeface="Tahoma" charset="0"/>
              </a:rPr>
              <a:t>พันธกิจ “พระคัมภีร์...จากพื้นฐาน” นานาชาติ</a:t>
            </a:r>
            <a:endParaRPr lang="en-US" sz="1800" b="1" i="1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336550" y="801688"/>
            <a:ext cx="40020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ดร.จอห์น ฮันนา</a:t>
            </a: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ศาสตราจารย์ด้านศาสนศาสตร์เชิงประวัติศาสตร์</a:t>
            </a:r>
            <a:r>
              <a:rPr lang="en-US" sz="1400" b="1" i="1">
                <a:solidFill>
                  <a:srgbClr val="FFFB0C"/>
                </a:solidFill>
                <a:latin typeface="Tahoma" charset="0"/>
              </a:rPr>
              <a:t> </a:t>
            </a:r>
            <a:endParaRPr lang="th-TH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ดัลลัส คริสตศาสนศาสตร์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ดัลลัส, เท็กซัส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264025" y="4295775"/>
            <a:ext cx="448151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ดร.วิลเลี่ยม โทลาร์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ศาสตราจารย์ด้านเบื้องหลังทางพระคัมภีร์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คริสตศาสนศาสตร์ เซาธเวสเทิร์น แบ๊บติสท์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b="1" i="1">
                <a:solidFill>
                  <a:srgbClr val="FFFB0C"/>
                </a:solidFill>
              </a:rPr>
              <a:t>ฟอร์ท เวิร์ธ</a:t>
            </a:r>
            <a:r>
              <a:rPr lang="en-US" b="1" i="1">
                <a:solidFill>
                  <a:srgbClr val="FFFB0C"/>
                </a:solidFill>
              </a:rPr>
              <a:t>, </a:t>
            </a:r>
            <a:r>
              <a:rPr lang="th-TH" b="1" i="1">
                <a:solidFill>
                  <a:srgbClr val="FFFB0C"/>
                </a:solidFill>
              </a:rPr>
              <a:t>เท็กซัส</a:t>
            </a:r>
            <a:endParaRPr lang="en-US" b="1" i="1">
              <a:solidFill>
                <a:srgbClr val="FFFB0C"/>
              </a:solidFill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407988" y="2060575"/>
            <a:ext cx="38877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ดร.วิลเลี่ยม อาร์ ไบร์ท</a:t>
            </a:r>
            <a:endParaRPr lang="en-US" sz="2000" b="1">
              <a:solidFill>
                <a:srgbClr val="00CCFF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ผู้ก่อตั้ง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แคมพัสครูเสดฟอร์ไครซท์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ออแลนโด, ฟลอริดา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498475" y="4178300"/>
            <a:ext cx="36655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 เดวิด เบิร์ทช</a:t>
            </a:r>
            <a:r>
              <a:rPr lang="en-US" sz="2000" b="1">
                <a:solidFill>
                  <a:srgbClr val="00CCFF"/>
                </a:solidFill>
                <a:latin typeface="Tahoma" charset="0"/>
              </a:rPr>
              <a:t> </a:t>
            </a:r>
            <a:endParaRPr lang="en-US" b="1" i="1">
              <a:solidFill>
                <a:srgbClr val="00CCFF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อดีตผู้อำนวยการ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ทินเดล คริสตศาสนศาสตร์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อัมสเตอรดัม, เนเธอร์แลนด์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4754563" y="5389563"/>
            <a:ext cx="35782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ดร.เคนเน็ธ ฮอร์ตัน</a:t>
            </a:r>
            <a:endParaRPr lang="en-US" sz="2000" b="1">
              <a:solidFill>
                <a:srgbClr val="00CCFF"/>
              </a:solidFill>
              <a:latin typeface="Tahoma" charset="0"/>
            </a:endParaRPr>
          </a:p>
          <a:p>
            <a:pPr algn="ctr"/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ศิษยาภิบาลอาวุโส คริสตจักร </a:t>
            </a:r>
          </a:p>
          <a:p>
            <a:pPr algn="ctr"/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แม็คคินนีเม็มโมเรียล ไบเบิ้ล </a:t>
            </a:r>
          </a:p>
          <a:p>
            <a:pPr algn="ctr"/>
            <a:r>
              <a:rPr lang="th-TH" b="1" i="1">
                <a:solidFill>
                  <a:srgbClr val="FFFB0C"/>
                </a:solidFill>
              </a:rPr>
              <a:t>ฟอร์ท เวิร์ธ</a:t>
            </a:r>
            <a:r>
              <a:rPr lang="en-US" b="1" i="1">
                <a:solidFill>
                  <a:srgbClr val="FFFB0C"/>
                </a:solidFill>
              </a:rPr>
              <a:t>, </a:t>
            </a:r>
            <a:r>
              <a:rPr lang="th-TH" b="1" i="1">
                <a:solidFill>
                  <a:srgbClr val="FFFB0C"/>
                </a:solidFill>
              </a:rPr>
              <a:t>เท็กซัส</a:t>
            </a:r>
            <a:endParaRPr lang="en-US" b="1" i="1">
              <a:solidFill>
                <a:srgbClr val="FFFB0C"/>
              </a:solidFill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960938" y="798513"/>
            <a:ext cx="3116262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ดร.ริก กริฟฟิธ</a:t>
            </a:r>
            <a:r>
              <a:rPr lang="en-US" b="1">
                <a:solidFill>
                  <a:srgbClr val="00CCFF"/>
                </a:solidFill>
                <a:latin typeface="Tahoma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อาจารย์ด้านการศึกษาพระคัมภีร์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ผู้อำนวยการแผนกปริญญาเอก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สิงค์โปร์ไบเบิ้ล คอลเลจ</a:t>
            </a:r>
            <a:r>
              <a:rPr lang="en-US" sz="1400" b="1" i="1">
                <a:solidFill>
                  <a:srgbClr val="FFFB0C"/>
                </a:solidFill>
                <a:latin typeface="Tahoma" charset="0"/>
              </a:rPr>
              <a:t> </a:t>
            </a:r>
            <a:endParaRPr lang="th-TH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สิงค์โปร์, สาธาณรัฐสิงค์โปร์ 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4614863" y="2147888"/>
            <a:ext cx="3810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จอห์น ไมเซล         เคิรท์ เนลสัน</a:t>
            </a:r>
            <a:r>
              <a:rPr lang="en-US" sz="2000" b="1">
                <a:solidFill>
                  <a:srgbClr val="00CCFF"/>
                </a:solidFill>
                <a:latin typeface="Tahoma" charset="0"/>
              </a:rPr>
              <a:t> </a:t>
            </a:r>
            <a:endParaRPr lang="th-TH" sz="2000" b="1">
              <a:solidFill>
                <a:srgbClr val="00CCFF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ผู้อำนวยการ      ผู้ช่วยผู้อำนวยการกิตติมศักดิ์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อีสท์/เวสท์ มินนิสตรี้ซ์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ดัลลัส, เท็กซัส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128588" y="3060700"/>
            <a:ext cx="444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ศาสนาจารย์ดักลาส วาเลนซูเอลา</a:t>
            </a:r>
            <a:r>
              <a:rPr lang="en-US" b="1">
                <a:solidFill>
                  <a:srgbClr val="00CCFF"/>
                </a:solidFill>
                <a:latin typeface="Tahoma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ศิษยาภิบาลอาวุโส, คอนเซอร์เวทิฟ แบ๊บติสท์ มิชชั่น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ชิเอซา บาติสตา อิแวงเจลิกา เดอ คาโซริอา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เนเปิ้ล, ฮิตาลี</a:t>
            </a:r>
            <a:endParaRPr lang="th-TH" sz="1400" b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109538" y="5341938"/>
            <a:ext cx="45164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400" b="1">
              <a:solidFill>
                <a:srgbClr val="FFFB0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คาไรน์ แกรงเกอร์</a:t>
            </a:r>
            <a:endParaRPr lang="en-US" b="1">
              <a:solidFill>
                <a:srgbClr val="00CCFF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ผู้อำนวยการไบเบิ้ล สตั้ดดีซ์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เซาท์เวสท์ คริสเตียน สกูล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ฟอร์ท เวิร์ธ</a:t>
            </a:r>
            <a:r>
              <a:rPr lang="en-US" sz="1400" b="1" i="1">
                <a:solidFill>
                  <a:srgbClr val="FFFB0C"/>
                </a:solidFill>
                <a:latin typeface="Tahoma" charset="0"/>
              </a:rPr>
              <a:t>, </a:t>
            </a: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เท็กซัส</a:t>
            </a:r>
            <a:endParaRPr lang="en-US" sz="1400" b="1" i="1">
              <a:solidFill>
                <a:srgbClr val="FFFB0C"/>
              </a:solidFill>
              <a:latin typeface="Tahoma" charset="0"/>
            </a:endParaRP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4964113" y="3200400"/>
            <a:ext cx="311626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ahoma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000" b="1">
                <a:solidFill>
                  <a:srgbClr val="00CCFF"/>
                </a:solidFill>
                <a:latin typeface="Tahoma" charset="0"/>
              </a:rPr>
              <a:t>วาซิลี ดิมิตริเอ็ฟสกี้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ผู้อำนวยการรัสเซีย โกลบอล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มิชชั่น เฟลโลชิฟ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1400" b="1" i="1">
                <a:solidFill>
                  <a:srgbClr val="FFFB0C"/>
                </a:solidFill>
                <a:latin typeface="Tahoma" charset="0"/>
              </a:rPr>
              <a:t>เพนซา, รัสเซีย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1979613" y="517525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000" b="1" i="1">
                <a:solidFill>
                  <a:srgbClr val="FFFFFF"/>
                </a:solidFill>
                <a:latin typeface="Tahoma" charset="0"/>
              </a:rPr>
              <a:t>คณะกรรมการอ้างอิง</a:t>
            </a:r>
            <a:endParaRPr lang="en-US" sz="2000" b="1" i="1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38150" y="6545263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Tahoma" charset="0"/>
              </a:rPr>
              <a:t>©2004 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37463" y="6527800"/>
            <a:ext cx="6270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8.0.01.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8075613" y="6534150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Tahoma" charset="0"/>
              </a:rPr>
              <a:t>02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2"/>
          <p:cNvSpPr>
            <a:spLocks noChangeArrowheads="1"/>
          </p:cNvSpPr>
          <p:nvPr/>
        </p:nvSpPr>
        <p:spPr bwMode="auto">
          <a:xfrm>
            <a:off x="5364163" y="1566863"/>
            <a:ext cx="215900" cy="215900"/>
          </a:xfrm>
          <a:prstGeom prst="rect">
            <a:avLst/>
          </a:prstGeom>
          <a:solidFill>
            <a:srgbClr val="8D8D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pic>
        <p:nvPicPr>
          <p:cNvPr id="952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5240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5241" name="Rectangle 14"/>
          <p:cNvSpPr>
            <a:spLocks noChangeArrowheads="1"/>
          </p:cNvSpPr>
          <p:nvPr/>
        </p:nvSpPr>
        <p:spPr bwMode="auto">
          <a:xfrm>
            <a:off x="5022850" y="3635375"/>
            <a:ext cx="215900" cy="144463"/>
          </a:xfrm>
          <a:prstGeom prst="rect">
            <a:avLst/>
          </a:prstGeom>
          <a:solidFill>
            <a:srgbClr val="8D8D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42" name="Group 18"/>
          <p:cNvGrpSpPr>
            <a:grpSpLocks/>
          </p:cNvGrpSpPr>
          <p:nvPr/>
        </p:nvGrpSpPr>
        <p:grpSpPr bwMode="auto">
          <a:xfrm>
            <a:off x="4859338" y="1557338"/>
            <a:ext cx="754062" cy="3235325"/>
            <a:chOff x="3063" y="993"/>
            <a:chExt cx="475" cy="2038"/>
          </a:xfrm>
        </p:grpSpPr>
        <p:sp>
          <p:nvSpPr>
            <p:cNvPr id="9524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373" y="993"/>
              <a:ext cx="165" cy="136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73764"/>
                </a:avLst>
              </a:prstTxWarp>
            </a:bodyPr>
            <a:lstStyle/>
            <a:p>
              <a:pPr algn="ctr"/>
              <a:r>
                <a:rPr lang="th-TH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ส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5247" name="WordArt 15"/>
            <p:cNvSpPr>
              <a:spLocks noChangeArrowheads="1" noChangeShapeType="1" noTextEdit="1"/>
            </p:cNvSpPr>
            <p:nvPr/>
          </p:nvSpPr>
          <p:spPr bwMode="auto">
            <a:xfrm rot="229819">
              <a:off x="3158" y="2296"/>
              <a:ext cx="130" cy="149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th-TH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ง</a:t>
              </a:r>
              <a:endParaRPr lang="en-US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5248" name="Rectangle 17"/>
            <p:cNvSpPr>
              <a:spLocks noChangeArrowheads="1"/>
            </p:cNvSpPr>
            <p:nvPr/>
          </p:nvSpPr>
          <p:spPr bwMode="auto">
            <a:xfrm>
              <a:off x="3063" y="2892"/>
              <a:ext cx="136" cy="91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9" name="WordArt 16"/>
            <p:cNvSpPr>
              <a:spLocks noChangeArrowheads="1" noChangeShapeType="1" noTextEdit="1"/>
            </p:cNvSpPr>
            <p:nvPr/>
          </p:nvSpPr>
          <p:spPr bwMode="auto">
            <a:xfrm rot="229819">
              <a:off x="3069" y="2882"/>
              <a:ext cx="130" cy="149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66546"/>
                </a:avLst>
              </a:prstTxWarp>
            </a:bodyPr>
            <a:lstStyle/>
            <a:p>
              <a:pPr algn="ctr"/>
              <a:r>
                <a:rPr lang="th-TH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ย</a:t>
              </a:r>
              <a:endParaRPr lang="en-US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37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55875" y="2276475"/>
            <a:ext cx="484505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5400" i="1">
                <a:solidFill>
                  <a:srgbClr val="E8EC39"/>
                </a:solidFill>
                <a:latin typeface="Tahoma" charset="0"/>
              </a:rPr>
              <a:t>แฟ้มพระคัมภีร์ของคุณ</a:t>
            </a:r>
            <a:endParaRPr lang="en-US" sz="5400" i="1">
              <a:solidFill>
                <a:srgbClr val="E8EC39"/>
              </a:solidFill>
              <a:latin typeface="Tahom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pic>
        <p:nvPicPr>
          <p:cNvPr id="97283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102409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38</a:t>
            </a:r>
          </a:p>
        </p:txBody>
      </p:sp>
      <p:pic>
        <p:nvPicPr>
          <p:cNvPr id="102413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4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File Cabinet Movie w/ narration</a:t>
            </a:r>
          </a:p>
        </p:txBody>
      </p:sp>
      <p:sp>
        <p:nvSpPr>
          <p:cNvPr id="97295" name="WordArt 17"/>
          <p:cNvSpPr>
            <a:spLocks noChangeArrowheads="1" noChangeShapeType="1" noTextEdit="1"/>
          </p:cNvSpPr>
          <p:nvPr/>
        </p:nvSpPr>
        <p:spPr bwMode="auto">
          <a:xfrm rot="229819">
            <a:off x="5013325" y="3644900"/>
            <a:ext cx="206375" cy="236538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th-TH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ง</a:t>
            </a:r>
            <a:endParaRPr lang="en-US" sz="3600" kern="10" normalizeH="1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7296" name="WordArt 16"/>
          <p:cNvSpPr>
            <a:spLocks noChangeArrowheads="1" noChangeShapeType="1" noTextEdit="1"/>
          </p:cNvSpPr>
          <p:nvPr/>
        </p:nvSpPr>
        <p:spPr bwMode="auto">
          <a:xfrm>
            <a:off x="5354638" y="1576388"/>
            <a:ext cx="261937" cy="2159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73764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7297" name="Rectangle 18"/>
          <p:cNvSpPr>
            <a:spLocks noChangeArrowheads="1"/>
          </p:cNvSpPr>
          <p:nvPr/>
        </p:nvSpPr>
        <p:spPr bwMode="auto">
          <a:xfrm>
            <a:off x="4862513" y="4591050"/>
            <a:ext cx="215900" cy="144463"/>
          </a:xfrm>
          <a:prstGeom prst="rect">
            <a:avLst/>
          </a:prstGeom>
          <a:solidFill>
            <a:srgbClr val="8D8D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WordArt 19"/>
          <p:cNvSpPr>
            <a:spLocks noChangeArrowheads="1" noChangeShapeType="1" noTextEdit="1"/>
          </p:cNvSpPr>
          <p:nvPr/>
        </p:nvSpPr>
        <p:spPr bwMode="auto">
          <a:xfrm rot="229819">
            <a:off x="4872038" y="4575175"/>
            <a:ext cx="206375" cy="236538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66546"/>
              </a:avLst>
            </a:prstTxWarp>
          </a:bodyPr>
          <a:lstStyle/>
          <a:p>
            <a:pPr algn="ctr"/>
            <a:r>
              <a:rPr lang="th-TH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ย</a:t>
            </a:r>
            <a:endParaRPr lang="en-US" sz="3600" kern="10" normalizeH="1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2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2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2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2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4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2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9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02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79675" y="871538"/>
            <a:ext cx="2671763" cy="1565275"/>
            <a:chOff x="1366" y="632"/>
            <a:chExt cx="1683" cy="986"/>
          </a:xfrm>
        </p:grpSpPr>
        <p:grpSp>
          <p:nvGrpSpPr>
            <p:cNvPr id="99408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99410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1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2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3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09" name="Text Box 12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59075" y="1252538"/>
            <a:ext cx="2671763" cy="1565275"/>
            <a:chOff x="1542" y="872"/>
            <a:chExt cx="1683" cy="986"/>
          </a:xfrm>
        </p:grpSpPr>
        <p:grpSp>
          <p:nvGrpSpPr>
            <p:cNvPr id="99402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99404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05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6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7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03" name="Text Box 19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99335" name="Group 90"/>
          <p:cNvGrpSpPr>
            <a:grpSpLocks/>
          </p:cNvGrpSpPr>
          <p:nvPr/>
        </p:nvGrpSpPr>
        <p:grpSpPr bwMode="auto">
          <a:xfrm>
            <a:off x="4859338" y="1557338"/>
            <a:ext cx="744537" cy="3235325"/>
            <a:chOff x="3069" y="993"/>
            <a:chExt cx="469" cy="2038"/>
          </a:xfrm>
        </p:grpSpPr>
        <p:sp>
          <p:nvSpPr>
            <p:cNvPr id="99397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3373" y="993"/>
              <a:ext cx="165" cy="136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73764"/>
                </a:avLst>
              </a:prstTxWarp>
            </a:bodyPr>
            <a:lstStyle/>
            <a:p>
              <a:pPr algn="ctr"/>
              <a:r>
                <a:rPr lang="th-TH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ส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9398" name="WordArt 86"/>
            <p:cNvSpPr>
              <a:spLocks noChangeArrowheads="1" noChangeShapeType="1" noTextEdit="1"/>
            </p:cNvSpPr>
            <p:nvPr/>
          </p:nvSpPr>
          <p:spPr bwMode="auto">
            <a:xfrm rot="229819">
              <a:off x="3158" y="2296"/>
              <a:ext cx="130" cy="149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th-TH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ง</a:t>
              </a:r>
              <a:endParaRPr lang="en-US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grpSp>
          <p:nvGrpSpPr>
            <p:cNvPr id="99399" name="Group 89"/>
            <p:cNvGrpSpPr>
              <a:grpSpLocks/>
            </p:cNvGrpSpPr>
            <p:nvPr/>
          </p:nvGrpSpPr>
          <p:grpSpPr bwMode="auto">
            <a:xfrm>
              <a:off x="3069" y="2882"/>
              <a:ext cx="136" cy="149"/>
              <a:chOff x="3101" y="2882"/>
              <a:chExt cx="136" cy="149"/>
            </a:xfrm>
          </p:grpSpPr>
          <p:sp>
            <p:nvSpPr>
              <p:cNvPr id="99400" name="Rectangle 88"/>
              <p:cNvSpPr>
                <a:spLocks noChangeArrowheads="1"/>
              </p:cNvSpPr>
              <p:nvPr/>
            </p:nvSpPr>
            <p:spPr bwMode="auto">
              <a:xfrm>
                <a:off x="3101" y="2892"/>
                <a:ext cx="136" cy="91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1" name="WordArt 87"/>
              <p:cNvSpPr>
                <a:spLocks noChangeArrowheads="1" noChangeShapeType="1" noTextEdit="1"/>
              </p:cNvSpPr>
              <p:nvPr/>
            </p:nvSpPr>
            <p:spPr bwMode="auto">
              <a:xfrm rot="229819">
                <a:off x="3107" y="2882"/>
                <a:ext cx="130" cy="149"/>
              </a:xfrm>
              <a:prstGeom prst="rect">
                <a:avLst/>
              </a:prstGeom>
            </p:spPr>
            <p:txBody>
              <a:bodyPr wrap="none" fromWordArt="1">
                <a:prstTxWarp prst="textCascadeDown">
                  <a:avLst>
                    <a:gd name="adj" fmla="val 66546"/>
                  </a:avLst>
                </a:prstTxWarp>
              </a:bodyPr>
              <a:lstStyle/>
              <a:p>
                <a:pPr algn="ctr"/>
                <a:r>
                  <a:rPr lang="th-TH" sz="3600" kern="10" normalizeH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ย</a:t>
                </a:r>
                <a:endParaRPr lang="en-US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3095625" y="1658938"/>
            <a:ext cx="2671763" cy="1539875"/>
            <a:chOff x="1754" y="1128"/>
            <a:chExt cx="1683" cy="970"/>
          </a:xfrm>
        </p:grpSpPr>
        <p:grpSp>
          <p:nvGrpSpPr>
            <p:cNvPr id="99391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99393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4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5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6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92" name="Text Box 26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349625" y="2039938"/>
            <a:ext cx="2671763" cy="1552575"/>
            <a:chOff x="1914" y="1368"/>
            <a:chExt cx="1683" cy="978"/>
          </a:xfrm>
        </p:grpSpPr>
        <p:grpSp>
          <p:nvGrpSpPr>
            <p:cNvPr id="99385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99387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8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9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0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86" name="Text Box 33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635375" y="2420938"/>
            <a:ext cx="2671763" cy="1552575"/>
            <a:chOff x="2094" y="1608"/>
            <a:chExt cx="1683" cy="978"/>
          </a:xfrm>
        </p:grpSpPr>
        <p:grpSp>
          <p:nvGrpSpPr>
            <p:cNvPr id="99379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99381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2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3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4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80" name="Text Box 40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3940175" y="2789238"/>
            <a:ext cx="2671763" cy="1565275"/>
            <a:chOff x="2286" y="1840"/>
            <a:chExt cx="1683" cy="986"/>
          </a:xfrm>
        </p:grpSpPr>
        <p:grpSp>
          <p:nvGrpSpPr>
            <p:cNvPr id="99373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99375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6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7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8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74" name="Text Box 4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4206875" y="3182938"/>
            <a:ext cx="2671763" cy="1552575"/>
            <a:chOff x="2454" y="2088"/>
            <a:chExt cx="1683" cy="978"/>
          </a:xfrm>
        </p:grpSpPr>
        <p:grpSp>
          <p:nvGrpSpPr>
            <p:cNvPr id="99367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99369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0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1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2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68" name="Text Box 54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7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4460875" y="3563938"/>
            <a:ext cx="2671763" cy="1552575"/>
            <a:chOff x="2614" y="2328"/>
            <a:chExt cx="1683" cy="978"/>
          </a:xfrm>
        </p:grpSpPr>
        <p:grpSp>
          <p:nvGrpSpPr>
            <p:cNvPr id="99361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99363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4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5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62" name="Text Box 61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4778375" y="3932238"/>
            <a:ext cx="2671763" cy="1565275"/>
            <a:chOff x="2814" y="2560"/>
            <a:chExt cx="1683" cy="986"/>
          </a:xfrm>
        </p:grpSpPr>
        <p:grpSp>
          <p:nvGrpSpPr>
            <p:cNvPr id="99355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99357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8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9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0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56" name="Text Box 68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22" name="Group 69"/>
          <p:cNvGrpSpPr>
            <a:grpSpLocks/>
          </p:cNvGrpSpPr>
          <p:nvPr/>
        </p:nvGrpSpPr>
        <p:grpSpPr bwMode="auto">
          <a:xfrm>
            <a:off x="5070475" y="4262438"/>
            <a:ext cx="2671763" cy="1552575"/>
            <a:chOff x="2998" y="2808"/>
            <a:chExt cx="1683" cy="978"/>
          </a:xfrm>
        </p:grpSpPr>
        <p:grpSp>
          <p:nvGrpSpPr>
            <p:cNvPr id="99349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99351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2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3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4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50" name="Text Box 75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10</a:t>
              </a:r>
            </a:p>
          </p:txBody>
        </p:sp>
      </p:grpSp>
      <p:sp>
        <p:nvSpPr>
          <p:cNvPr id="99344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9345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9346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99347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39</a:t>
            </a:r>
          </a:p>
        </p:txBody>
      </p:sp>
      <p:sp>
        <p:nvSpPr>
          <p:cNvPr id="99348" name="Text Box 80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5400">
                <a:solidFill>
                  <a:srgbClr val="FAFD00"/>
                </a:solidFill>
                <a:latin typeface="Tahoma" charset="0"/>
                <a:cs typeface="Lucida Grande" charset="0"/>
              </a:rPr>
              <a:t>เปิดตัว</a:t>
            </a:r>
            <a:r>
              <a:rPr lang="en-US" sz="5400">
                <a:solidFill>
                  <a:srgbClr val="FAFD00"/>
                </a:solidFill>
                <a:latin typeface="Times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</a:rPr>
            </a:br>
            <a:r>
              <a:rPr lang="th-TH" sz="5400" i="1">
                <a:solidFill>
                  <a:srgbClr val="FAFD00"/>
                </a:solidFill>
                <a:latin typeface="Tahoma" charset="0"/>
              </a:rPr>
              <a:t>“</a:t>
            </a:r>
            <a:r>
              <a:rPr lang="th-TH" sz="5400" i="1">
                <a:solidFill>
                  <a:srgbClr val="FAFD00"/>
                </a:solidFill>
                <a:latin typeface="Tahoma" charset="0"/>
                <a:cs typeface="Lucida Grande" charset="0"/>
              </a:rPr>
              <a:t>แฟ้มพระคัมภีร์ของคุณ</a:t>
            </a:r>
            <a:r>
              <a:rPr lang="th-TH" sz="5400" i="1">
                <a:solidFill>
                  <a:srgbClr val="FAFD00"/>
                </a:solidFill>
                <a:latin typeface="Tahoma" charset="0"/>
              </a:rPr>
              <a:t>”</a:t>
            </a:r>
            <a:endParaRPr lang="en-US" sz="5400" i="1">
              <a:solidFill>
                <a:srgbClr val="FAFD00"/>
              </a:solidFill>
              <a:latin typeface="Tahoma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95613" y="3094038"/>
            <a:ext cx="1652587" cy="3262312"/>
            <a:chOff x="1972" y="1957"/>
            <a:chExt cx="1041" cy="2055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7</a:t>
              </a:r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1382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1384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40</a:t>
            </a:r>
          </a:p>
        </p:txBody>
      </p:sp>
      <p:sp>
        <p:nvSpPr>
          <p:cNvPr id="101385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01386" name="Text Box 13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39750" y="2835275"/>
            <a:ext cx="8116888" cy="3546475"/>
            <a:chOff x="700" y="347"/>
            <a:chExt cx="4860" cy="1800"/>
          </a:xfrm>
        </p:grpSpPr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th-TH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  </a:t>
              </a:r>
              <a:r>
                <a:rPr lang="th-TH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  <a:r>
                <a:rPr lang="th-TH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</a:p>
          </p:txBody>
        </p:sp>
        <p:grpSp>
          <p:nvGrpSpPr>
            <p:cNvPr id="101404" name="Group 36"/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37" name="Text Box 37"/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38" name="Line 3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th-TH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  </a:t>
              </a:r>
              <a:r>
                <a:rPr lang="th-TH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  <a:r>
                <a:rPr lang="th-TH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</a:p>
          </p:txBody>
        </p:sp>
        <p:grpSp>
          <p:nvGrpSpPr>
            <p:cNvPr id="101400" name="Group 51"/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52" name="Text Box 52"/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53" name="Line 5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55" name="Rectangle 55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th-TH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  </a:t>
              </a:r>
              <a:r>
                <a:rPr lang="th-TH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  <a:r>
                <a:rPr lang="th-TH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</a:p>
          </p:txBody>
        </p:sp>
        <p:grpSp>
          <p:nvGrpSpPr>
            <p:cNvPr id="101396" name="Group 56"/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57" name="Text Box 57"/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58" name="Line 5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</p:grp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39750" y="2852738"/>
            <a:ext cx="8116888" cy="3546475"/>
            <a:chOff x="700" y="347"/>
            <a:chExt cx="4860" cy="1800"/>
          </a:xfrm>
        </p:grpSpPr>
        <p:sp>
          <p:nvSpPr>
            <p:cNvPr id="51260" name="Rectangle 60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  <a:defRPr/>
              </a:pPr>
              <a:r>
                <a:rPr lang="th-TH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  </a:t>
              </a:r>
              <a:r>
                <a:rPr lang="th-TH" sz="189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  <a:r>
                <a:rPr lang="th-TH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ahoma" charset="0"/>
                </a:rPr>
                <a:t> </a:t>
              </a:r>
            </a:p>
          </p:txBody>
        </p:sp>
        <p:grpSp>
          <p:nvGrpSpPr>
            <p:cNvPr id="101392" name="Group 61"/>
            <p:cNvGrpSpPr>
              <a:grpSpLocks/>
            </p:cNvGrpSpPr>
            <p:nvPr/>
          </p:nvGrpSpPr>
          <p:grpSpPr bwMode="auto">
            <a:xfrm>
              <a:off x="2167" y="491"/>
              <a:ext cx="989" cy="1656"/>
              <a:chOff x="1998" y="2156"/>
              <a:chExt cx="989" cy="1656"/>
            </a:xfrm>
          </p:grpSpPr>
          <p:sp>
            <p:nvSpPr>
              <p:cNvPr id="51262" name="Text Box 62"/>
              <p:cNvSpPr txBox="1">
                <a:spLocks noChangeArrowheads="1"/>
              </p:cNvSpPr>
              <p:nvPr/>
            </p:nvSpPr>
            <p:spPr bwMode="auto">
              <a:xfrm>
                <a:off x="1998" y="2156"/>
                <a:ext cx="989" cy="1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7</a:t>
                </a:r>
              </a:p>
            </p:txBody>
          </p:sp>
          <p:sp>
            <p:nvSpPr>
              <p:cNvPr id="51263" name="Line 6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2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Tahoma" charset="-52"/>
                  <a:cs typeface="Tahoma" charset="-52"/>
                </a:endParaRP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73125" y="3387725"/>
            <a:ext cx="13843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5400">
                <a:solidFill>
                  <a:srgbClr val="FAFD00"/>
                </a:solidFill>
                <a:latin typeface="Tahoma" charset="0"/>
                <a:cs typeface="Lucida Grande" charset="0"/>
              </a:rPr>
              <a:t>เปิดตัว</a:t>
            </a:r>
            <a:r>
              <a:rPr lang="en-US" sz="5400">
                <a:solidFill>
                  <a:srgbClr val="FAFD00"/>
                </a:solidFill>
                <a:latin typeface="Times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</a:rPr>
            </a:br>
            <a:r>
              <a:rPr lang="th-TH" sz="5400" i="1">
                <a:solidFill>
                  <a:srgbClr val="FAFD00"/>
                </a:solidFill>
                <a:latin typeface="Tahoma" charset="0"/>
              </a:rPr>
              <a:t>“</a:t>
            </a:r>
            <a:r>
              <a:rPr lang="th-TH" sz="5400" i="1">
                <a:solidFill>
                  <a:srgbClr val="FAFD00"/>
                </a:solidFill>
                <a:latin typeface="Tahoma" charset="0"/>
                <a:cs typeface="Lucida Grande" charset="0"/>
              </a:rPr>
              <a:t>แฟ้มพระคัมภีร์ของคุณ</a:t>
            </a:r>
            <a:r>
              <a:rPr lang="th-TH" sz="5400" i="1">
                <a:solidFill>
                  <a:srgbClr val="FAFD00"/>
                </a:solidFill>
                <a:latin typeface="Tahoma" charset="0"/>
              </a:rPr>
              <a:t>”</a:t>
            </a:r>
            <a:endParaRPr lang="en-US" sz="5400" i="1">
              <a:solidFill>
                <a:srgbClr val="FAFD00"/>
              </a:solidFill>
              <a:latin typeface="Tahoma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charset="0"/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charset="0"/>
              </a:rPr>
              <a:t>4</a:t>
            </a:r>
            <a:r>
              <a:rPr lang="en-US" sz="15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charset="0"/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ahoma" charset="0"/>
              </a:rPr>
              <a:t>3</a:t>
            </a:r>
            <a:endParaRPr lang="en-US" sz="17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ahoma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409700" y="4648200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3434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41</a:t>
            </a:r>
          </a:p>
        </p:txBody>
      </p:sp>
      <p:sp>
        <p:nvSpPr>
          <p:cNvPr id="103435" name="Text Box 12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03436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th-TH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เปิดตัว</a:t>
            </a:r>
            <a: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54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“แฟ้มพระคัมภีร์ของคุณ”</a:t>
            </a:r>
            <a:endParaRPr lang="en-US" sz="54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A27C"/>
              </a:solidFill>
              <a:latin typeface="Arial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 </a:t>
            </a:r>
            <a:r>
              <a:rPr lang="th-TH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ง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h-TH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ย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350" y="321310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 </a:t>
            </a:r>
            <a:r>
              <a:rPr lang="th-TH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ง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th-TH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ย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5482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42</a:t>
            </a:r>
          </a:p>
        </p:txBody>
      </p:sp>
      <p:sp>
        <p:nvSpPr>
          <p:cNvPr id="105483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5484" name="Text Box 13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>
                <a:solidFill>
                  <a:srgbClr val="FAFD00"/>
                </a:solidFill>
                <a:latin typeface="Tahoma"/>
                <a:cs typeface="Tahoma"/>
              </a:rPr>
              <a:t>           </a:t>
            </a:r>
            <a:r>
              <a:rPr lang="en-US">
                <a:solidFill>
                  <a:srgbClr val="FAFD00"/>
                </a:solidFill>
                <a:latin typeface="Tahoma"/>
                <a:cs typeface="Tahoma"/>
              </a:rPr>
              <a:t>5</a:t>
            </a:r>
            <a:r>
              <a:rPr lang="th-TH">
                <a:solidFill>
                  <a:srgbClr val="FAFD00"/>
                </a:solidFill>
                <a:latin typeface="Tahoma"/>
                <a:cs typeface="Tahoma"/>
              </a:rPr>
              <a:t> คำหลัก</a:t>
            </a:r>
            <a:r>
              <a:rPr lang="en-US">
                <a:solidFill>
                  <a:srgbClr val="FAFD00"/>
                </a:solidFill>
                <a:latin typeface="Tahoma"/>
                <a:cs typeface="Tahoma"/>
              </a:rPr>
              <a:t>: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107524" name="Group 32"/>
          <p:cNvGrpSpPr>
            <a:grpSpLocks/>
          </p:cNvGrpSpPr>
          <p:nvPr/>
        </p:nvGrpSpPr>
        <p:grpSpPr bwMode="auto">
          <a:xfrm>
            <a:off x="2171700" y="5046663"/>
            <a:ext cx="4933950" cy="1006475"/>
            <a:chOff x="1368" y="3179"/>
            <a:chExt cx="3108" cy="634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1779" y="3179"/>
              <a:ext cx="269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ย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พระเยซู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892425" y="4081463"/>
            <a:ext cx="32639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17088" dir="2436078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ง</a:t>
            </a:r>
            <a:r>
              <a: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=  </a:t>
            </a:r>
            <a:r>
              <a:rPr lang="th-TH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เงียบ</a:t>
            </a:r>
            <a:endParaRPr lang="en-US" sz="5400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2195513" y="4344988"/>
            <a:ext cx="622300" cy="5969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107527" name="Group 30"/>
          <p:cNvGrpSpPr>
            <a:grpSpLocks/>
          </p:cNvGrpSpPr>
          <p:nvPr/>
        </p:nvGrpSpPr>
        <p:grpSpPr bwMode="auto">
          <a:xfrm>
            <a:off x="2184400" y="3190875"/>
            <a:ext cx="5067300" cy="1006475"/>
            <a:chOff x="1376" y="2010"/>
            <a:chExt cx="3192" cy="634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1818" y="2010"/>
              <a:ext cx="2750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สามสมัย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grpSp>
        <p:nvGrpSpPr>
          <p:cNvPr id="107528" name="Group 29"/>
          <p:cNvGrpSpPr>
            <a:grpSpLocks/>
          </p:cNvGrpSpPr>
          <p:nvPr/>
        </p:nvGrpSpPr>
        <p:grpSpPr bwMode="auto">
          <a:xfrm>
            <a:off x="2184400" y="2332038"/>
            <a:ext cx="3817938" cy="1006475"/>
            <a:chOff x="1376" y="1469"/>
            <a:chExt cx="2405" cy="634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1815" y="1469"/>
              <a:ext cx="196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สี่คน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grpSp>
        <p:nvGrpSpPr>
          <p:cNvPr id="107529" name="Group 28"/>
          <p:cNvGrpSpPr>
            <a:grpSpLocks/>
          </p:cNvGrpSpPr>
          <p:nvPr/>
        </p:nvGrpSpPr>
        <p:grpSpPr bwMode="auto">
          <a:xfrm>
            <a:off x="2216150" y="1489075"/>
            <a:ext cx="4138613" cy="914400"/>
            <a:chOff x="1396" y="938"/>
            <a:chExt cx="2607" cy="576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1778" y="938"/>
              <a:ext cx="2225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=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สร้าง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96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107530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7531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32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7533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07534" name="Text Box 24"/>
          <p:cNvSpPr txBox="1">
            <a:spLocks noChangeArrowheads="1"/>
          </p:cNvSpPr>
          <p:nvPr/>
        </p:nvSpPr>
        <p:spPr bwMode="auto">
          <a:xfrm>
            <a:off x="69961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07535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44</a:t>
            </a: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109576" name="Text Box 10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  <a:endParaRPr lang="en-US" sz="1200" b="1">
              <a:latin typeface="Arial" charset="0"/>
            </a:endParaRPr>
          </a:p>
        </p:txBody>
      </p:sp>
      <p:grpSp>
        <p:nvGrpSpPr>
          <p:cNvPr id="109577" name="Group 35"/>
          <p:cNvGrpSpPr>
            <a:grpSpLocks/>
          </p:cNvGrpSpPr>
          <p:nvPr/>
        </p:nvGrpSpPr>
        <p:grpSpPr bwMode="auto">
          <a:xfrm>
            <a:off x="2159000" y="1489075"/>
            <a:ext cx="4087813" cy="914400"/>
            <a:chOff x="1360" y="938"/>
            <a:chExt cx="2575" cy="576"/>
          </a:xfrm>
        </p:grpSpPr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1837" y="938"/>
              <a:ext cx="2098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=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สร้าง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ＭＳ Ｐゴシック" charset="0"/>
              </a:endParaRPr>
            </a:p>
          </p:txBody>
        </p:sp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1403350" y="147955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109579" name="Group 34"/>
          <p:cNvGrpSpPr>
            <a:grpSpLocks/>
          </p:cNvGrpSpPr>
          <p:nvPr/>
        </p:nvGrpSpPr>
        <p:grpSpPr bwMode="auto">
          <a:xfrm>
            <a:off x="2184400" y="2332038"/>
            <a:ext cx="3924300" cy="1006475"/>
            <a:chOff x="1376" y="1469"/>
            <a:chExt cx="2472" cy="634"/>
          </a:xfrm>
        </p:grpSpPr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1882" y="1469"/>
              <a:ext cx="196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สี่คน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grpSp>
        <p:nvGrpSpPr>
          <p:cNvPr id="109580" name="Group 33"/>
          <p:cNvGrpSpPr>
            <a:grpSpLocks/>
          </p:cNvGrpSpPr>
          <p:nvPr/>
        </p:nvGrpSpPr>
        <p:grpSpPr bwMode="auto">
          <a:xfrm>
            <a:off x="2184400" y="3190875"/>
            <a:ext cx="5137150" cy="1006475"/>
            <a:chOff x="1376" y="2010"/>
            <a:chExt cx="3236" cy="634"/>
          </a:xfrm>
        </p:grpSpPr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1862" y="2010"/>
              <a:ext cx="2750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สามสมัย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grpSp>
        <p:nvGrpSpPr>
          <p:cNvPr id="109581" name="Group 39"/>
          <p:cNvGrpSpPr>
            <a:grpSpLocks/>
          </p:cNvGrpSpPr>
          <p:nvPr/>
        </p:nvGrpSpPr>
        <p:grpSpPr bwMode="auto">
          <a:xfrm>
            <a:off x="2147888" y="4081463"/>
            <a:ext cx="4103687" cy="1006475"/>
            <a:chOff x="1353" y="2571"/>
            <a:chExt cx="2585" cy="634"/>
          </a:xfrm>
        </p:grpSpPr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1882" y="2571"/>
              <a:ext cx="205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ง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เงียบ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grpSp>
        <p:nvGrpSpPr>
          <p:cNvPr id="109582" name="Group 31"/>
          <p:cNvGrpSpPr>
            <a:grpSpLocks/>
          </p:cNvGrpSpPr>
          <p:nvPr/>
        </p:nvGrpSpPr>
        <p:grpSpPr bwMode="auto">
          <a:xfrm>
            <a:off x="2171700" y="5046663"/>
            <a:ext cx="5026025" cy="1006475"/>
            <a:chOff x="1368" y="3179"/>
            <a:chExt cx="3166" cy="634"/>
          </a:xfrm>
        </p:grpSpPr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1837" y="3179"/>
              <a:ext cx="269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ย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พระเยซู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sp>
        <p:nvSpPr>
          <p:cNvPr id="58406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490538"/>
            <a:ext cx="6994525" cy="922337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>
                <a:solidFill>
                  <a:srgbClr val="FAFD00"/>
                </a:solidFill>
                <a:latin typeface="Tahoma" charset="0"/>
              </a:rPr>
              <a:t>         </a:t>
            </a:r>
            <a:r>
              <a:rPr lang="en-US">
                <a:solidFill>
                  <a:srgbClr val="FAFD00"/>
                </a:solidFill>
                <a:latin typeface="Tahoma" charset="0"/>
              </a:rPr>
              <a:t>5</a:t>
            </a:r>
            <a:r>
              <a:rPr lang="th-TH">
                <a:solidFill>
                  <a:srgbClr val="FAFD00"/>
                </a:solidFill>
                <a:latin typeface="Tahoma" charset="0"/>
              </a:rPr>
              <a:t> </a:t>
            </a:r>
            <a:r>
              <a:rPr lang="th-TH">
                <a:solidFill>
                  <a:srgbClr val="FAFD00"/>
                </a:solidFill>
                <a:latin typeface="Tahoma" charset="0"/>
                <a:cs typeface="Lucida Grande" charset="0"/>
              </a:rPr>
              <a:t>คำหลัก</a:t>
            </a:r>
            <a:r>
              <a:rPr lang="en-US">
                <a:solidFill>
                  <a:srgbClr val="FAFD00"/>
                </a:solidFill>
                <a:latin typeface="Times" charset="0"/>
              </a:rPr>
              <a:t>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 animBg="1"/>
      <p:bldP spid="58406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44</a:t>
            </a:r>
          </a:p>
        </p:txBody>
      </p:sp>
      <p:sp>
        <p:nvSpPr>
          <p:cNvPr id="111623" name="Text Box 8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  <a:endParaRPr lang="en-US" sz="1200" b="1">
              <a:latin typeface="Arial" charset="0"/>
            </a:endParaRPr>
          </a:p>
        </p:txBody>
      </p:sp>
      <p:grpSp>
        <p:nvGrpSpPr>
          <p:cNvPr id="111625" name="Group 10"/>
          <p:cNvGrpSpPr>
            <a:grpSpLocks/>
          </p:cNvGrpSpPr>
          <p:nvPr/>
        </p:nvGrpSpPr>
        <p:grpSpPr bwMode="auto">
          <a:xfrm>
            <a:off x="2159000" y="1489075"/>
            <a:ext cx="4087813" cy="914400"/>
            <a:chOff x="1360" y="938"/>
            <a:chExt cx="2575" cy="576"/>
          </a:xfrm>
        </p:grpSpPr>
        <p:sp>
          <p:nvSpPr>
            <p:cNvPr id="166923" name="Text Box 11"/>
            <p:cNvSpPr txBox="1">
              <a:spLocks noChangeArrowheads="1"/>
            </p:cNvSpPr>
            <p:nvPr/>
          </p:nvSpPr>
          <p:spPr bwMode="auto">
            <a:xfrm>
              <a:off x="1837" y="938"/>
              <a:ext cx="2098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=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สร้าง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ＭＳ Ｐゴシック" charset="0"/>
              </a:endParaRPr>
            </a:p>
          </p:txBody>
        </p:sp>
        <p:sp>
          <p:nvSpPr>
            <p:cNvPr id="166924" name="AutoShape 12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166925" name="Oval 13"/>
          <p:cNvSpPr>
            <a:spLocks noChangeArrowheads="1"/>
          </p:cNvSpPr>
          <p:nvPr/>
        </p:nvSpPr>
        <p:spPr bwMode="auto">
          <a:xfrm>
            <a:off x="1403350" y="234950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111627" name="Group 14"/>
          <p:cNvGrpSpPr>
            <a:grpSpLocks/>
          </p:cNvGrpSpPr>
          <p:nvPr/>
        </p:nvGrpSpPr>
        <p:grpSpPr bwMode="auto">
          <a:xfrm>
            <a:off x="2184400" y="2332038"/>
            <a:ext cx="3924300" cy="1006475"/>
            <a:chOff x="1376" y="1469"/>
            <a:chExt cx="2472" cy="634"/>
          </a:xfrm>
        </p:grpSpPr>
        <p:sp>
          <p:nvSpPr>
            <p:cNvPr id="166927" name="AutoShape 15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1882" y="1469"/>
              <a:ext cx="196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สี่คน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grpSp>
        <p:nvGrpSpPr>
          <p:cNvPr id="111628" name="Group 17"/>
          <p:cNvGrpSpPr>
            <a:grpSpLocks/>
          </p:cNvGrpSpPr>
          <p:nvPr/>
        </p:nvGrpSpPr>
        <p:grpSpPr bwMode="auto">
          <a:xfrm>
            <a:off x="2184400" y="3190875"/>
            <a:ext cx="5137150" cy="1006475"/>
            <a:chOff x="1376" y="2010"/>
            <a:chExt cx="3236" cy="634"/>
          </a:xfrm>
        </p:grpSpPr>
        <p:sp>
          <p:nvSpPr>
            <p:cNvPr id="166930" name="AutoShape 1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862" y="2010"/>
              <a:ext cx="2750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สามสมัย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sp>
        <p:nvSpPr>
          <p:cNvPr id="166933" name="AutoShape 21"/>
          <p:cNvSpPr>
            <a:spLocks noChangeArrowheads="1"/>
          </p:cNvSpPr>
          <p:nvPr/>
        </p:nvSpPr>
        <p:spPr bwMode="auto">
          <a:xfrm>
            <a:off x="2147888" y="4344988"/>
            <a:ext cx="622300" cy="5969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2987675" y="4081463"/>
            <a:ext cx="32639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17088" dir="2436078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ง</a:t>
            </a:r>
            <a:r>
              <a: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=  </a:t>
            </a:r>
            <a:r>
              <a:rPr lang="th-TH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เงียบ</a:t>
            </a:r>
            <a:endParaRPr lang="en-US" sz="5400" b="1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pSp>
        <p:nvGrpSpPr>
          <p:cNvPr id="111631" name="Group 23"/>
          <p:cNvGrpSpPr>
            <a:grpSpLocks/>
          </p:cNvGrpSpPr>
          <p:nvPr/>
        </p:nvGrpSpPr>
        <p:grpSpPr bwMode="auto">
          <a:xfrm>
            <a:off x="2171700" y="5046663"/>
            <a:ext cx="5026025" cy="1006475"/>
            <a:chOff x="1368" y="3179"/>
            <a:chExt cx="3166" cy="634"/>
          </a:xfrm>
        </p:grpSpPr>
        <p:sp>
          <p:nvSpPr>
            <p:cNvPr id="166936" name="AutoShape 24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166937" name="Text Box 25"/>
            <p:cNvSpPr txBox="1">
              <a:spLocks noChangeArrowheads="1"/>
            </p:cNvSpPr>
            <p:nvPr/>
          </p:nvSpPr>
          <p:spPr bwMode="auto">
            <a:xfrm>
              <a:off x="1837" y="3179"/>
              <a:ext cx="269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ย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พระเยซู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sp>
        <p:nvSpPr>
          <p:cNvPr id="16693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61975"/>
            <a:ext cx="6994525" cy="922338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>
                <a:solidFill>
                  <a:srgbClr val="FAFD00"/>
                </a:solidFill>
                <a:latin typeface="Tahoma" charset="0"/>
              </a:rPr>
              <a:t>        </a:t>
            </a:r>
            <a:r>
              <a:rPr lang="en-US">
                <a:solidFill>
                  <a:srgbClr val="FAFD00"/>
                </a:solidFill>
                <a:latin typeface="Tahoma" charset="0"/>
              </a:rPr>
              <a:t>5</a:t>
            </a:r>
            <a:r>
              <a:rPr lang="th-TH">
                <a:solidFill>
                  <a:srgbClr val="FAFD00"/>
                </a:solidFill>
                <a:latin typeface="Tahoma" charset="0"/>
              </a:rPr>
              <a:t> </a:t>
            </a:r>
            <a:r>
              <a:rPr lang="th-TH">
                <a:solidFill>
                  <a:srgbClr val="FAFD00"/>
                </a:solidFill>
                <a:latin typeface="Tahoma" charset="0"/>
                <a:cs typeface="Lucida Grande" charset="0"/>
              </a:rPr>
              <a:t>คำหลัก</a:t>
            </a:r>
            <a:r>
              <a:rPr lang="en-US">
                <a:solidFill>
                  <a:srgbClr val="FAFD00"/>
                </a:solidFill>
                <a:latin typeface="Times" charset="0"/>
              </a:rPr>
              <a:t>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5" grpId="0" animBg="1"/>
      <p:bldP spid="16693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>
                <a:solidFill>
                  <a:srgbClr val="FF5008"/>
                </a:solidFill>
                <a:latin typeface="Tahoma"/>
                <a:cs typeface="Tahoma"/>
              </a:rPr>
              <a:t>          4</a:t>
            </a:r>
            <a:r>
              <a:rPr lang="th-TH" sz="4800">
                <a:solidFill>
                  <a:srgbClr val="FF5008"/>
                </a:solidFill>
                <a:latin typeface="Tahoma"/>
                <a:cs typeface="Tahoma"/>
              </a:rPr>
              <a:t> คน</a:t>
            </a:r>
            <a:r>
              <a:rPr lang="en-US" sz="4800">
                <a:solidFill>
                  <a:srgbClr val="FF5008"/>
                </a:solidFill>
                <a:latin typeface="Tahoma"/>
                <a:cs typeface="Tahoma"/>
              </a:rPr>
              <a:t> </a:t>
            </a:r>
            <a:r>
              <a:rPr lang="th-TH" sz="4800">
                <a:solidFill>
                  <a:srgbClr val="FAFD00"/>
                </a:solidFill>
                <a:latin typeface="Tahoma"/>
                <a:cs typeface="Tahoma"/>
              </a:rPr>
              <a:t>คือ</a:t>
            </a:r>
            <a:r>
              <a:rPr lang="en-US" sz="4800">
                <a:solidFill>
                  <a:srgbClr val="FAFD00"/>
                </a:solidFill>
                <a:latin typeface="Tahoma"/>
                <a:cs typeface="Tahoma"/>
              </a:rPr>
              <a:t>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  <a:effectLst/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defRPr/>
            </a:pPr>
            <a:r>
              <a:rPr lang="th-TH" sz="5400" b="1"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อับ</a:t>
            </a: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ราฮัม</a:t>
            </a:r>
            <a:endParaRPr lang="en-US" sz="5400" b="1">
              <a:solidFill>
                <a:srgbClr val="FF5008"/>
              </a:solidFill>
              <a:effectLst>
                <a:glow rad="228600">
                  <a:schemeClr val="bg2"/>
                </a:glow>
              </a:effectLst>
              <a:latin typeface="Tahoma"/>
              <a:cs typeface="Tahoma"/>
            </a:endParaRPr>
          </a:p>
          <a:p>
            <a:pPr marL="677863" indent="-677863" defTabSz="1033463">
              <a:defRPr/>
            </a:pPr>
            <a:r>
              <a:rPr lang="th-TH" sz="5400" b="1">
                <a:solidFill>
                  <a:srgbClr val="F8712E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โ</a:t>
            </a:r>
            <a:r>
              <a:rPr lang="th-TH" sz="5400" b="1"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ย</a:t>
            </a: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เซฟ</a:t>
            </a:r>
            <a:endParaRPr lang="en-US" sz="5400" b="1">
              <a:solidFill>
                <a:srgbClr val="FF5008"/>
              </a:solidFill>
              <a:effectLst>
                <a:glow rad="228600">
                  <a:schemeClr val="bg2"/>
                </a:glow>
              </a:effectLst>
              <a:latin typeface="Tahoma"/>
              <a:cs typeface="Tahoma"/>
            </a:endParaRPr>
          </a:p>
          <a:p>
            <a:pPr marL="677863" indent="-677863" defTabSz="1033463">
              <a:defRPr/>
            </a:pP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โมเ</a:t>
            </a:r>
            <a:r>
              <a:rPr lang="th-TH" sz="5400" b="1"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ส</a:t>
            </a: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ส</a:t>
            </a:r>
            <a:endParaRPr lang="en-US" sz="5400" b="1">
              <a:solidFill>
                <a:srgbClr val="FF5008"/>
              </a:solidFill>
              <a:effectLst>
                <a:glow rad="228600">
                  <a:schemeClr val="bg2"/>
                </a:glow>
              </a:effectLst>
              <a:latin typeface="Tahoma"/>
              <a:cs typeface="Tahoma"/>
            </a:endParaRPr>
          </a:p>
          <a:p>
            <a:pPr marL="677863" indent="-677863" defTabSz="1033463">
              <a:defRPr/>
            </a:pP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โย</a:t>
            </a:r>
            <a:r>
              <a:rPr lang="th-TH" sz="5400" b="1"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ชูว</a:t>
            </a:r>
            <a:r>
              <a:rPr lang="th-TH" sz="5400" b="1">
                <a:solidFill>
                  <a:srgbClr val="FF5008"/>
                </a:solidFill>
                <a:effectLst>
                  <a:glow rad="228600">
                    <a:schemeClr val="bg2"/>
                  </a:glow>
                </a:effectLst>
                <a:latin typeface="Tahoma"/>
                <a:cs typeface="Tahoma"/>
              </a:rPr>
              <a:t>า</a:t>
            </a:r>
            <a:endParaRPr lang="en-US" sz="5400" b="1">
              <a:solidFill>
                <a:srgbClr val="FF5008"/>
              </a:solidFill>
              <a:effectLst>
                <a:glow rad="228600">
                  <a:schemeClr val="bg2"/>
                </a:glow>
              </a:effectLst>
              <a:latin typeface="Tahoma"/>
              <a:cs typeface="Tahoma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20713" y="160338"/>
            <a:ext cx="798795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ahoma"/>
                <a:ea typeface="ＭＳ Ｐゴシック" charset="-128"/>
                <a:cs typeface="Tahoma"/>
              </a:rPr>
              <a:t>7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922338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/>
              <a:ea typeface="Tahoma" charset="-52"/>
              <a:cs typeface="Tahoma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843213" y="2008188"/>
            <a:ext cx="1296987" cy="831850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/>
              <a:ea typeface="Tahoma" charset="-52"/>
              <a:cs typeface="Tahoma"/>
            </a:endParaRPr>
          </a:p>
        </p:txBody>
      </p: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8753217" y="89664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Tahoma"/>
              <a:cs typeface="Tahoma"/>
            </a:endParaRPr>
          </a:p>
        </p:txBody>
      </p:sp>
      <p:sp>
        <p:nvSpPr>
          <p:cNvPr id="113671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13672" name="Text Box 12"/>
          <p:cNvSpPr txBox="1">
            <a:spLocks noChangeArrowheads="1"/>
          </p:cNvSpPr>
          <p:nvPr/>
        </p:nvSpPr>
        <p:spPr bwMode="auto">
          <a:xfrm>
            <a:off x="8363486" y="6485037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13673" name="Text Box 13"/>
          <p:cNvSpPr txBox="1">
            <a:spLocks noChangeArrowheads="1"/>
          </p:cNvSpPr>
          <p:nvPr/>
        </p:nvSpPr>
        <p:spPr bwMode="auto">
          <a:xfrm>
            <a:off x="8074664" y="6533277"/>
            <a:ext cx="3479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Tahoma"/>
                <a:cs typeface="Tahoma"/>
              </a:rPr>
              <a:t>46</a:t>
            </a:r>
          </a:p>
        </p:txBody>
      </p:sp>
      <p:sp>
        <p:nvSpPr>
          <p:cNvPr id="11367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Tahoma"/>
                <a:cs typeface="Tahoma"/>
              </a:rPr>
              <a:t>5</a:t>
            </a:r>
          </a:p>
        </p:txBody>
      </p:sp>
      <p:sp>
        <p:nvSpPr>
          <p:cNvPr id="113675" name="Text Box 15"/>
          <p:cNvSpPr txBox="1">
            <a:spLocks noChangeArrowheads="1"/>
          </p:cNvSpPr>
          <p:nvPr/>
        </p:nvSpPr>
        <p:spPr bwMode="auto">
          <a:xfrm>
            <a:off x="7269305" y="6269445"/>
            <a:ext cx="1191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/>
                <a:cs typeface="Tahoma"/>
              </a:rPr>
              <a:t>คู่มือหน้า </a:t>
            </a:r>
            <a:r>
              <a:rPr lang="en-US" sz="1200" b="1">
                <a:latin typeface="Tahoma"/>
                <a:cs typeface="Tahoma"/>
              </a:rPr>
              <a:t>8-14</a:t>
            </a:r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3201988" y="2919413"/>
            <a:ext cx="865187" cy="831850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/>
              <a:ea typeface="Tahoma" charset="-52"/>
              <a:cs typeface="Tahoma"/>
            </a:endParaRPr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3897313" y="4037013"/>
            <a:ext cx="890587" cy="831850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/>
              <a:ea typeface="Tahoma" charset="-52"/>
              <a:cs typeface="Tahoma"/>
            </a:endParaRPr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3635375" y="4973638"/>
            <a:ext cx="1296988" cy="831850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/>
              <a:ea typeface="Tahoma" charset="-52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  <p:bldP spid="62470" grpId="0" animBg="1"/>
      <p:bldP spid="62480" grpId="0" animBg="1"/>
      <p:bldP spid="62481" grpId="0" animBg="1"/>
      <p:bldP spid="624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  <a:latin typeface="Arial" charset="0"/>
            </a:endParaRPr>
          </a:p>
        </p:txBody>
      </p:sp>
      <p:pic>
        <p:nvPicPr>
          <p:cNvPr id="23555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, for his generous permission to use photo resources throughout THE BIBLE…BASICALLY®.  TBB users are urged to visit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and explore the thousands of photo resources available:  from the Holy Land, throughout the Aegean and Mediterranean Basin to Southern Europe where the Christian faith took root.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rgbClr val="1A0004">
                      <a:alpha val="99000"/>
                    </a:srgbClr>
                  </a:glow>
                </a:effectLst>
                <a:latin typeface="Papyrus" pitchFamily="-107" charset="0"/>
              </a:rPr>
              <a:t>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  <a:latin typeface="Arial" charset="0"/>
            </a:endParaRP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  <a:latin typeface="Arial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  <a:latin typeface="Arial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900">
              <a:solidFill>
                <a:srgbClr val="FFA27C"/>
              </a:solidFill>
              <a:latin typeface="Arial" charset="0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Ligurino" pitchFamily="2" charset="0"/>
              </a:rPr>
              <a:t>The Pictorial Library of Bible Lands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62163" y="463550"/>
            <a:ext cx="4724400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9600" b="1">
                <a:solidFill>
                  <a:srgbClr val="FFFF00"/>
                </a:solidFill>
                <a:latin typeface="Tahoma" charset="0"/>
                <a:cs typeface="Tahoma" charset="0"/>
              </a:rPr>
              <a:t>ตก</a:t>
            </a:r>
            <a:r>
              <a:rPr lang="th-TH" sz="9600" b="1">
                <a:solidFill>
                  <a:srgbClr val="00FF00"/>
                </a:solidFill>
                <a:latin typeface="Tahoma" charset="0"/>
                <a:cs typeface="Tahoma" charset="0"/>
              </a:rPr>
              <a:t>อับ</a:t>
            </a:r>
            <a:endParaRPr lang="en-US" sz="9600" b="1">
              <a:solidFill>
                <a:srgbClr val="00FF00"/>
              </a:solidFill>
              <a:latin typeface="Tahoma" charset="0"/>
              <a:cs typeface="Tahoma" charset="0"/>
            </a:endParaRPr>
          </a:p>
          <a:p>
            <a:pPr>
              <a:defRPr/>
            </a:pPr>
            <a:r>
              <a:rPr lang="th-TH" sz="9600" b="1">
                <a:solidFill>
                  <a:srgbClr val="00FF00"/>
                </a:solidFill>
                <a:latin typeface="Tahoma" charset="0"/>
                <a:cs typeface="Tahoma" charset="0"/>
              </a:rPr>
              <a:t>     ย</a:t>
            </a:r>
            <a:r>
              <a:rPr lang="th-TH" sz="9600" b="1">
                <a:solidFill>
                  <a:srgbClr val="FAFD00"/>
                </a:solidFill>
                <a:latin typeface="Tahoma" charset="0"/>
                <a:cs typeface="Tahoma" charset="0"/>
              </a:rPr>
              <a:t>อม</a:t>
            </a:r>
            <a:r>
              <a:rPr lang="en-US" sz="9600" b="1">
                <a:solidFill>
                  <a:srgbClr val="FAFD0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defRPr/>
            </a:pPr>
            <a:r>
              <a:rPr lang="th-TH" sz="9600" b="1">
                <a:solidFill>
                  <a:srgbClr val="00FF00"/>
                </a:solidFill>
                <a:latin typeface="Tahoma" charset="0"/>
                <a:cs typeface="Tahoma" charset="0"/>
              </a:rPr>
              <a:t>     ส</a:t>
            </a:r>
            <a:r>
              <a:rPr lang="th-TH" sz="9600" b="1">
                <a:solidFill>
                  <a:srgbClr val="FFFF00"/>
                </a:solidFill>
                <a:latin typeface="Tahoma" charset="0"/>
                <a:cs typeface="Tahoma" charset="0"/>
              </a:rPr>
              <a:t>่ง</a:t>
            </a:r>
            <a:endParaRPr lang="en-US" sz="9600" b="1">
              <a:solidFill>
                <a:srgbClr val="00FF00"/>
              </a:solidFill>
              <a:latin typeface="Tahoma" charset="0"/>
              <a:cs typeface="Tahoma" charset="0"/>
            </a:endParaRPr>
          </a:p>
          <a:p>
            <a:pPr>
              <a:defRPr/>
            </a:pPr>
            <a:r>
              <a:rPr lang="th-TH" sz="9600" b="1">
                <a:solidFill>
                  <a:srgbClr val="FFFF00"/>
                </a:solidFill>
                <a:latin typeface="Tahoma" charset="0"/>
                <a:cs typeface="Tahoma" charset="0"/>
              </a:rPr>
              <a:t>  ผู้</a:t>
            </a:r>
            <a:r>
              <a:rPr lang="th-TH" sz="9600" b="1">
                <a:solidFill>
                  <a:srgbClr val="00FF00"/>
                </a:solidFill>
                <a:latin typeface="Tahoma" charset="0"/>
                <a:cs typeface="Tahoma" charset="0"/>
              </a:rPr>
              <a:t>ช่ว</a:t>
            </a:r>
            <a:r>
              <a:rPr lang="th-TH" sz="9600" b="1">
                <a:solidFill>
                  <a:srgbClr val="FFFF00"/>
                </a:solidFill>
                <a:latin typeface="Tahoma" charset="0"/>
                <a:cs typeface="Tahoma" charset="0"/>
              </a:rPr>
              <a:t>ย</a:t>
            </a:r>
            <a:endParaRPr lang="en-US" sz="9600" b="1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778250" y="582613"/>
            <a:ext cx="1370013" cy="1370012"/>
          </a:xfrm>
          <a:prstGeom prst="ellipse">
            <a:avLst/>
          </a:prstGeom>
          <a:noFill/>
          <a:ln w="57150">
            <a:solidFill>
              <a:srgbClr val="CC1417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3619500" y="2062163"/>
            <a:ext cx="1371600" cy="1370012"/>
          </a:xfrm>
          <a:prstGeom prst="ellipse">
            <a:avLst/>
          </a:prstGeom>
          <a:noFill/>
          <a:ln w="57150">
            <a:solidFill>
              <a:srgbClr val="CC1417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3629025" y="3473450"/>
            <a:ext cx="1371600" cy="1370013"/>
          </a:xfrm>
          <a:prstGeom prst="ellipse">
            <a:avLst/>
          </a:prstGeom>
          <a:noFill/>
          <a:ln w="57150">
            <a:solidFill>
              <a:srgbClr val="CC1417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3779838" y="4914900"/>
            <a:ext cx="1370012" cy="1370013"/>
          </a:xfrm>
          <a:prstGeom prst="ellipse">
            <a:avLst/>
          </a:prstGeom>
          <a:noFill/>
          <a:ln w="57150">
            <a:solidFill>
              <a:srgbClr val="CC1417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15720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5721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722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47</a:t>
            </a:r>
          </a:p>
        </p:txBody>
      </p:sp>
      <p:sp>
        <p:nvSpPr>
          <p:cNvPr id="115723" name="Text Box 13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 advAuto="5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cs typeface="Tahoma" charset="0"/>
              </a:rPr>
              <a:t> 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โย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ชูว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า</a:t>
            </a:r>
            <a:endParaRPr lang="en-US" sz="60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16013" y="2763838"/>
            <a:ext cx="7778750" cy="196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ahom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โมเ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ahom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ahoma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85863" y="1854200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ahom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ย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เซฟ</a:t>
            </a:r>
            <a:endParaRPr lang="en-US" sz="60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87450" y="1916113"/>
            <a:ext cx="5886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อับ 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ราฮัม</a:t>
            </a:r>
            <a:endParaRPr lang="en-US" sz="60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5400">
                <a:solidFill>
                  <a:srgbClr val="FF5008"/>
                </a:solidFill>
                <a:latin typeface="Tahoma" charset="0"/>
              </a:rPr>
              <a:t>       </a:t>
            </a:r>
            <a:r>
              <a:rPr lang="en-US" sz="5400">
                <a:solidFill>
                  <a:srgbClr val="FF5008"/>
                </a:solidFill>
                <a:latin typeface="Tahoma" charset="0"/>
              </a:rPr>
              <a:t>4 </a:t>
            </a:r>
            <a:r>
              <a:rPr lang="th-TH" sz="5400">
                <a:solidFill>
                  <a:srgbClr val="FF5008"/>
                </a:solidFill>
                <a:latin typeface="Tahoma" charset="0"/>
                <a:cs typeface="Lucida Grande" charset="0"/>
              </a:rPr>
              <a:t>คน</a:t>
            </a:r>
            <a:r>
              <a:rPr lang="en-US" sz="5400">
                <a:solidFill>
                  <a:srgbClr val="FF5008"/>
                </a:solidFill>
                <a:latin typeface="Times" charset="0"/>
              </a:rPr>
              <a:t> </a:t>
            </a:r>
            <a:r>
              <a:rPr lang="th-TH" sz="5400">
                <a:solidFill>
                  <a:srgbClr val="FF5008"/>
                </a:solidFill>
                <a:latin typeface="Times" charset="0"/>
                <a:cs typeface="Angsana New" charset="0"/>
              </a:rPr>
              <a:t> </a:t>
            </a:r>
            <a:r>
              <a:rPr lang="th-TH" sz="5400">
                <a:solidFill>
                  <a:srgbClr val="FAFD00"/>
                </a:solidFill>
                <a:latin typeface="Tahoma" charset="0"/>
                <a:cs typeface="Lucida Grande" charset="0"/>
              </a:rPr>
              <a:t>คือ</a:t>
            </a:r>
            <a:r>
              <a:rPr lang="en-US" sz="5400">
                <a:solidFill>
                  <a:srgbClr val="FAFD00"/>
                </a:solidFill>
                <a:latin typeface="Tahoma" charset="0"/>
              </a:rPr>
              <a:t>: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967038" y="1992313"/>
            <a:ext cx="1173162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FFA27C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3275013" y="2927350"/>
            <a:ext cx="792162" cy="788988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3973513" y="3863975"/>
            <a:ext cx="814387" cy="788988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3924300" y="4800600"/>
            <a:ext cx="1152525" cy="788988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1943403">
            <a:off x="758825" y="5386388"/>
            <a:ext cx="1541463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</a:rPr>
              <a:t>ผู้</a:t>
            </a:r>
            <a:r>
              <a:rPr lang="th-TH" sz="4000" b="1">
                <a:solidFill>
                  <a:srgbClr val="FFFF00"/>
                </a:solidFill>
                <a:latin typeface="Tahoma" charset="0"/>
              </a:rPr>
              <a:t>ช่ว</a:t>
            </a:r>
            <a:r>
              <a:rPr lang="th-TH" sz="4000" b="1">
                <a:solidFill>
                  <a:srgbClr val="00FF00"/>
                </a:solidFill>
                <a:latin typeface="Tahoma" charset="0"/>
              </a:rPr>
              <a:t>ย</a:t>
            </a:r>
            <a:endParaRPr lang="en-US" sz="4000" b="1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1943403">
            <a:off x="1112838" y="4468813"/>
            <a:ext cx="100806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4000" b="1">
                <a:solidFill>
                  <a:srgbClr val="FFFF00"/>
                </a:solidFill>
                <a:latin typeface="Tahoma" charset="0"/>
              </a:rPr>
              <a:t>ส่</a:t>
            </a:r>
            <a:r>
              <a:rPr lang="th-TH" sz="4000" b="1">
                <a:solidFill>
                  <a:srgbClr val="00FF00"/>
                </a:solidFill>
                <a:latin typeface="Tahoma" charset="0"/>
              </a:rPr>
              <a:t>ง</a:t>
            </a:r>
            <a:endParaRPr lang="en-US" sz="4000" b="1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 rot="-1943403">
            <a:off x="930275" y="3624263"/>
            <a:ext cx="1185863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th-TH" sz="4000" b="1">
                <a:solidFill>
                  <a:srgbClr val="FFFF00"/>
                </a:solidFill>
                <a:latin typeface="Comic Sans MS" charset="0"/>
              </a:rPr>
              <a:t>ย</a:t>
            </a:r>
            <a:r>
              <a:rPr lang="th-TH" sz="4000" b="1">
                <a:solidFill>
                  <a:srgbClr val="00FF00"/>
                </a:solidFill>
                <a:latin typeface="Comic Sans MS" charset="0"/>
              </a:rPr>
              <a:t>อม</a:t>
            </a:r>
            <a:endParaRPr lang="en-US" sz="4000" b="1">
              <a:solidFill>
                <a:srgbClr val="00FF00"/>
              </a:solidFill>
              <a:latin typeface="Comic Sans MS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1943403">
            <a:off x="995363" y="2441575"/>
            <a:ext cx="158591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th-TH" sz="4000" b="1">
                <a:solidFill>
                  <a:srgbClr val="00FF00"/>
                </a:solidFill>
                <a:latin typeface="Tahoma" charset="0"/>
              </a:rPr>
              <a:t>ตก</a:t>
            </a:r>
            <a:r>
              <a:rPr lang="th-TH" sz="4000" b="1">
                <a:solidFill>
                  <a:srgbClr val="FFFF00"/>
                </a:solidFill>
                <a:latin typeface="Tahoma" charset="0"/>
              </a:rPr>
              <a:t>อับ</a:t>
            </a:r>
            <a:endParaRPr lang="en-US" sz="4000" b="1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117776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7777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7778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48</a:t>
            </a:r>
          </a:p>
        </p:txBody>
      </p:sp>
      <p:sp>
        <p:nvSpPr>
          <p:cNvPr id="117779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117780" name="Text Box 21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63" grpId="0" build="p" autoUpdateAnimBg="0"/>
      <p:bldP spid="66564" grpId="0" build="p" autoUpdateAnimBg="0"/>
      <p:bldP spid="66565" grpId="0" build="p" autoUpdateAnimBg="0"/>
      <p:bldP spid="66566" grpId="0" animBg="1" autoUpdateAnimBg="0"/>
      <p:bldP spid="66569" grpId="0" animBg="1" autoUpdateAnimBg="0"/>
      <p:bldP spid="66570" grpId="0" animBg="1"/>
      <p:bldP spid="66571" grpId="0" animBg="1"/>
      <p:bldP spid="66572" grpId="0" animBg="1"/>
      <p:bldP spid="66573" grpId="0" autoUpdateAnimBg="0"/>
      <p:bldP spid="66574" grpId="0" autoUpdateAnimBg="0"/>
      <p:bldP spid="66575" grpId="0" autoUpdateAnimBg="0"/>
      <p:bldP spid="6657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708275" y="958850"/>
            <a:ext cx="3408363" cy="548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  ส.สร้าง</a:t>
            </a:r>
            <a:endParaRPr lang="en-US" sz="6600" b="1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อับ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ราฮัม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ย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เซฟ</a:t>
            </a:r>
            <a:endParaRPr lang="en-US" sz="60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โมเ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ส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โย</a:t>
            </a:r>
            <a:r>
              <a:rPr lang="th-TH" sz="6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ชูว</a:t>
            </a:r>
            <a:r>
              <a:rPr lang="th-TH" sz="60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า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49</a:t>
            </a:r>
          </a:p>
        </p:txBody>
      </p:sp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9817" name="Text Box 10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>
                <a:solidFill>
                  <a:srgbClr val="FAFD00"/>
                </a:solidFill>
                <a:latin typeface="Tahoma" charset="0"/>
              </a:rPr>
              <a:t>          </a:t>
            </a:r>
            <a:r>
              <a:rPr lang="en-US">
                <a:solidFill>
                  <a:srgbClr val="FAFD00"/>
                </a:solidFill>
                <a:latin typeface="Tahoma" charset="0"/>
              </a:rPr>
              <a:t>5</a:t>
            </a:r>
            <a:r>
              <a:rPr lang="th-TH">
                <a:solidFill>
                  <a:srgbClr val="FAFD00"/>
                </a:solidFill>
                <a:latin typeface="Tahoma" charset="0"/>
              </a:rPr>
              <a:t> </a:t>
            </a:r>
            <a:r>
              <a:rPr lang="th-TH">
                <a:solidFill>
                  <a:srgbClr val="FAFD00"/>
                </a:solidFill>
                <a:latin typeface="Tahoma" charset="0"/>
                <a:cs typeface="Lucida Grande" charset="0"/>
              </a:rPr>
              <a:t>คำหลัก</a:t>
            </a:r>
            <a:r>
              <a:rPr lang="en-US">
                <a:solidFill>
                  <a:srgbClr val="FAFD00"/>
                </a:solidFill>
                <a:latin typeface="Times" charset="0"/>
              </a:rPr>
              <a:t>: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21862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50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grpSp>
        <p:nvGrpSpPr>
          <p:cNvPr id="121865" name="Group 30"/>
          <p:cNvGrpSpPr>
            <a:grpSpLocks/>
          </p:cNvGrpSpPr>
          <p:nvPr/>
        </p:nvGrpSpPr>
        <p:grpSpPr bwMode="auto">
          <a:xfrm>
            <a:off x="2171700" y="5046663"/>
            <a:ext cx="5026025" cy="1006475"/>
            <a:chOff x="1368" y="3179"/>
            <a:chExt cx="3166" cy="634"/>
          </a:xfrm>
        </p:grpSpPr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1837" y="3179"/>
              <a:ext cx="269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ย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พระเยซู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987675" y="4081463"/>
            <a:ext cx="32639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17088" dir="2436078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ง</a:t>
            </a:r>
            <a:r>
              <a: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=  </a:t>
            </a:r>
            <a:r>
              <a:rPr lang="th-TH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เงียบ</a:t>
            </a:r>
            <a:endParaRPr lang="en-US" sz="5400" b="1">
              <a:solidFill>
                <a:srgbClr val="EDF6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2147888" y="4344988"/>
            <a:ext cx="622300" cy="5969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grpSp>
        <p:nvGrpSpPr>
          <p:cNvPr id="121868" name="Group 28"/>
          <p:cNvGrpSpPr>
            <a:grpSpLocks/>
          </p:cNvGrpSpPr>
          <p:nvPr/>
        </p:nvGrpSpPr>
        <p:grpSpPr bwMode="auto">
          <a:xfrm>
            <a:off x="2184400" y="3190875"/>
            <a:ext cx="5168900" cy="1006475"/>
            <a:chOff x="1376" y="2010"/>
            <a:chExt cx="3256" cy="634"/>
          </a:xfrm>
        </p:grpSpPr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1882" y="2010"/>
              <a:ext cx="2750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สามสมัย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grpSp>
        <p:nvGrpSpPr>
          <p:cNvPr id="121869" name="Group 26"/>
          <p:cNvGrpSpPr>
            <a:grpSpLocks/>
          </p:cNvGrpSpPr>
          <p:nvPr/>
        </p:nvGrpSpPr>
        <p:grpSpPr bwMode="auto">
          <a:xfrm>
            <a:off x="2184400" y="2332038"/>
            <a:ext cx="3924300" cy="1006475"/>
            <a:chOff x="1376" y="1469"/>
            <a:chExt cx="2472" cy="634"/>
          </a:xfrm>
        </p:grpSpPr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1882" y="1469"/>
              <a:ext cx="196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=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สี่คน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grpSp>
        <p:nvGrpSpPr>
          <p:cNvPr id="121870" name="Group 27"/>
          <p:cNvGrpSpPr>
            <a:grpSpLocks/>
          </p:cNvGrpSpPr>
          <p:nvPr/>
        </p:nvGrpSpPr>
        <p:grpSpPr bwMode="auto">
          <a:xfrm>
            <a:off x="2159000" y="1489075"/>
            <a:ext cx="4087813" cy="914400"/>
            <a:chOff x="1360" y="938"/>
            <a:chExt cx="2575" cy="576"/>
          </a:xfrm>
        </p:grpSpPr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1837" y="938"/>
              <a:ext cx="2098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=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</a:t>
              </a:r>
              <a:r>
                <a:rPr lang="th-TH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ＭＳ Ｐゴシック" charset="0"/>
                </a:rPr>
                <a:t>สร้าง</a:t>
              </a:r>
              <a:endParaRPr lang="en-US" sz="54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ＭＳ Ｐゴシック" charset="0"/>
              </a:endParaRPr>
            </a:p>
          </p:txBody>
        </p:sp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1333500 w 865"/>
              <a:gd name="T1" fmla="*/ 0 h 505"/>
              <a:gd name="T2" fmla="*/ 1314450 w 865"/>
              <a:gd name="T3" fmla="*/ 76200 h 505"/>
              <a:gd name="T4" fmla="*/ 1257300 w 865"/>
              <a:gd name="T5" fmla="*/ 133350 h 505"/>
              <a:gd name="T6" fmla="*/ 1200150 w 865"/>
              <a:gd name="T7" fmla="*/ 190500 h 505"/>
              <a:gd name="T8" fmla="*/ 1104900 w 865"/>
              <a:gd name="T9" fmla="*/ 247650 h 505"/>
              <a:gd name="T10" fmla="*/ 1047750 w 865"/>
              <a:gd name="T11" fmla="*/ 304800 h 505"/>
              <a:gd name="T12" fmla="*/ 971550 w 865"/>
              <a:gd name="T13" fmla="*/ 342900 h 505"/>
              <a:gd name="T14" fmla="*/ 876300 w 865"/>
              <a:gd name="T15" fmla="*/ 361950 h 505"/>
              <a:gd name="T16" fmla="*/ 800100 w 865"/>
              <a:gd name="T17" fmla="*/ 381000 h 505"/>
              <a:gd name="T18" fmla="*/ 723900 w 865"/>
              <a:gd name="T19" fmla="*/ 438150 h 505"/>
              <a:gd name="T20" fmla="*/ 685800 w 865"/>
              <a:gd name="T21" fmla="*/ 495300 h 505"/>
              <a:gd name="T22" fmla="*/ 647700 w 865"/>
              <a:gd name="T23" fmla="*/ 552450 h 505"/>
              <a:gd name="T24" fmla="*/ 571500 w 865"/>
              <a:gd name="T25" fmla="*/ 590550 h 505"/>
              <a:gd name="T26" fmla="*/ 495300 w 865"/>
              <a:gd name="T27" fmla="*/ 609600 h 505"/>
              <a:gd name="T28" fmla="*/ 419100 w 865"/>
              <a:gd name="T29" fmla="*/ 609600 h 505"/>
              <a:gd name="T30" fmla="*/ 342900 w 865"/>
              <a:gd name="T31" fmla="*/ 609600 h 505"/>
              <a:gd name="T32" fmla="*/ 266700 w 865"/>
              <a:gd name="T33" fmla="*/ 628650 h 505"/>
              <a:gd name="T34" fmla="*/ 171450 w 865"/>
              <a:gd name="T35" fmla="*/ 628650 h 505"/>
              <a:gd name="T36" fmla="*/ 76200 w 865"/>
              <a:gd name="T37" fmla="*/ 647700 h 505"/>
              <a:gd name="T38" fmla="*/ 19050 w 865"/>
              <a:gd name="T39" fmla="*/ 704850 h 505"/>
              <a:gd name="T40" fmla="*/ 19050 w 865"/>
              <a:gd name="T41" fmla="*/ 781050 h 505"/>
              <a:gd name="T42" fmla="*/ 95250 w 865"/>
              <a:gd name="T43" fmla="*/ 800100 h 505"/>
              <a:gd name="T44" fmla="*/ 171450 w 865"/>
              <a:gd name="T45" fmla="*/ 800100 h 505"/>
              <a:gd name="T46" fmla="*/ 266700 w 865"/>
              <a:gd name="T47" fmla="*/ 800100 h 505"/>
              <a:gd name="T48" fmla="*/ 361950 w 865"/>
              <a:gd name="T49" fmla="*/ 800100 h 505"/>
              <a:gd name="T50" fmla="*/ 438150 w 865"/>
              <a:gd name="T51" fmla="*/ 800100 h 505"/>
              <a:gd name="T52" fmla="*/ 533400 w 865"/>
              <a:gd name="T53" fmla="*/ 762000 h 505"/>
              <a:gd name="T54" fmla="*/ 628650 w 865"/>
              <a:gd name="T55" fmla="*/ 723900 h 505"/>
              <a:gd name="T56" fmla="*/ 723900 w 865"/>
              <a:gd name="T57" fmla="*/ 685800 h 505"/>
              <a:gd name="T58" fmla="*/ 800100 w 865"/>
              <a:gd name="T59" fmla="*/ 647700 h 505"/>
              <a:gd name="T60" fmla="*/ 857250 w 865"/>
              <a:gd name="T61" fmla="*/ 552450 h 505"/>
              <a:gd name="T62" fmla="*/ 933450 w 865"/>
              <a:gd name="T63" fmla="*/ 476250 h 505"/>
              <a:gd name="T64" fmla="*/ 990600 w 865"/>
              <a:gd name="T65" fmla="*/ 381000 h 505"/>
              <a:gd name="T66" fmla="*/ 1047750 w 865"/>
              <a:gd name="T67" fmla="*/ 323850 h 505"/>
              <a:gd name="T68" fmla="*/ 1143000 w 865"/>
              <a:gd name="T69" fmla="*/ 285750 h 505"/>
              <a:gd name="T70" fmla="*/ 1238250 w 865"/>
              <a:gd name="T71" fmla="*/ 285750 h 505"/>
              <a:gd name="T72" fmla="*/ 1333500 w 865"/>
              <a:gd name="T73" fmla="*/ 266700 h 505"/>
              <a:gd name="T74" fmla="*/ 1352550 w 865"/>
              <a:gd name="T75" fmla="*/ 190500 h 505"/>
              <a:gd name="T76" fmla="*/ 1352550 w 865"/>
              <a:gd name="T77" fmla="*/ 114300 h 505"/>
              <a:gd name="T78" fmla="*/ 1333500 w 865"/>
              <a:gd name="T79" fmla="*/ 38100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6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1714500 w 1117"/>
              <a:gd name="T1" fmla="*/ 438150 h 325"/>
              <a:gd name="T2" fmla="*/ 1638300 w 1117"/>
              <a:gd name="T3" fmla="*/ 419100 h 325"/>
              <a:gd name="T4" fmla="*/ 1562100 w 1117"/>
              <a:gd name="T5" fmla="*/ 381000 h 325"/>
              <a:gd name="T6" fmla="*/ 1485900 w 1117"/>
              <a:gd name="T7" fmla="*/ 323850 h 325"/>
              <a:gd name="T8" fmla="*/ 1409700 w 1117"/>
              <a:gd name="T9" fmla="*/ 323850 h 325"/>
              <a:gd name="T10" fmla="*/ 1333500 w 1117"/>
              <a:gd name="T11" fmla="*/ 323850 h 325"/>
              <a:gd name="T12" fmla="*/ 1257300 w 1117"/>
              <a:gd name="T13" fmla="*/ 304800 h 325"/>
              <a:gd name="T14" fmla="*/ 1181100 w 1117"/>
              <a:gd name="T15" fmla="*/ 304800 h 325"/>
              <a:gd name="T16" fmla="*/ 1028700 w 1117"/>
              <a:gd name="T17" fmla="*/ 304800 h 325"/>
              <a:gd name="T18" fmla="*/ 933450 w 1117"/>
              <a:gd name="T19" fmla="*/ 247650 h 325"/>
              <a:gd name="T20" fmla="*/ 857250 w 1117"/>
              <a:gd name="T21" fmla="*/ 190500 h 325"/>
              <a:gd name="T22" fmla="*/ 781050 w 1117"/>
              <a:gd name="T23" fmla="*/ 152400 h 325"/>
              <a:gd name="T24" fmla="*/ 704850 w 1117"/>
              <a:gd name="T25" fmla="*/ 114300 h 325"/>
              <a:gd name="T26" fmla="*/ 628650 w 1117"/>
              <a:gd name="T27" fmla="*/ 95250 h 325"/>
              <a:gd name="T28" fmla="*/ 571500 w 1117"/>
              <a:gd name="T29" fmla="*/ 38100 h 325"/>
              <a:gd name="T30" fmla="*/ 495300 w 1117"/>
              <a:gd name="T31" fmla="*/ 38100 h 325"/>
              <a:gd name="T32" fmla="*/ 419100 w 1117"/>
              <a:gd name="T33" fmla="*/ 19050 h 325"/>
              <a:gd name="T34" fmla="*/ 342900 w 1117"/>
              <a:gd name="T35" fmla="*/ 0 h 325"/>
              <a:gd name="T36" fmla="*/ 266700 w 1117"/>
              <a:gd name="T37" fmla="*/ 0 h 325"/>
              <a:gd name="T38" fmla="*/ 190500 w 1117"/>
              <a:gd name="T39" fmla="*/ 0 h 325"/>
              <a:gd name="T40" fmla="*/ 95250 w 1117"/>
              <a:gd name="T41" fmla="*/ 0 h 325"/>
              <a:gd name="T42" fmla="*/ 0 w 1117"/>
              <a:gd name="T43" fmla="*/ 19050 h 325"/>
              <a:gd name="T44" fmla="*/ 76200 w 1117"/>
              <a:gd name="T45" fmla="*/ 95250 h 325"/>
              <a:gd name="T46" fmla="*/ 152400 w 1117"/>
              <a:gd name="T47" fmla="*/ 114300 h 325"/>
              <a:gd name="T48" fmla="*/ 228600 w 1117"/>
              <a:gd name="T49" fmla="*/ 171450 h 325"/>
              <a:gd name="T50" fmla="*/ 323850 w 1117"/>
              <a:gd name="T51" fmla="*/ 190500 h 325"/>
              <a:gd name="T52" fmla="*/ 438150 w 1117"/>
              <a:gd name="T53" fmla="*/ 228600 h 325"/>
              <a:gd name="T54" fmla="*/ 533400 w 1117"/>
              <a:gd name="T55" fmla="*/ 228600 h 325"/>
              <a:gd name="T56" fmla="*/ 571500 w 1117"/>
              <a:gd name="T57" fmla="*/ 285750 h 325"/>
              <a:gd name="T58" fmla="*/ 647700 w 1117"/>
              <a:gd name="T59" fmla="*/ 361950 h 325"/>
              <a:gd name="T60" fmla="*/ 723900 w 1117"/>
              <a:gd name="T61" fmla="*/ 381000 h 325"/>
              <a:gd name="T62" fmla="*/ 819150 w 1117"/>
              <a:gd name="T63" fmla="*/ 400050 h 325"/>
              <a:gd name="T64" fmla="*/ 895350 w 1117"/>
              <a:gd name="T65" fmla="*/ 419100 h 325"/>
              <a:gd name="T66" fmla="*/ 971550 w 1117"/>
              <a:gd name="T67" fmla="*/ 438150 h 325"/>
              <a:gd name="T68" fmla="*/ 1047750 w 1117"/>
              <a:gd name="T69" fmla="*/ 438150 h 325"/>
              <a:gd name="T70" fmla="*/ 1123950 w 1117"/>
              <a:gd name="T71" fmla="*/ 476250 h 325"/>
              <a:gd name="T72" fmla="*/ 1219200 w 1117"/>
              <a:gd name="T73" fmla="*/ 476250 h 325"/>
              <a:gd name="T74" fmla="*/ 1314450 w 1117"/>
              <a:gd name="T75" fmla="*/ 476250 h 325"/>
              <a:gd name="T76" fmla="*/ 1428750 w 1117"/>
              <a:gd name="T77" fmla="*/ 476250 h 325"/>
              <a:gd name="T78" fmla="*/ 1504950 w 1117"/>
              <a:gd name="T79" fmla="*/ 495300 h 325"/>
              <a:gd name="T80" fmla="*/ 1581150 w 1117"/>
              <a:gd name="T81" fmla="*/ 495300 h 325"/>
              <a:gd name="T82" fmla="*/ 1657350 w 1117"/>
              <a:gd name="T83" fmla="*/ 476250 h 325"/>
              <a:gd name="T84" fmla="*/ 1733550 w 1117"/>
              <a:gd name="T85" fmla="*/ 457200 h 325"/>
              <a:gd name="T86" fmla="*/ 1752600 w 1117"/>
              <a:gd name="T87" fmla="*/ 457200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23908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76200 w 709"/>
              <a:gd name="T1" fmla="*/ 19050 h 325"/>
              <a:gd name="T2" fmla="*/ 152400 w 709"/>
              <a:gd name="T3" fmla="*/ 19050 h 325"/>
              <a:gd name="T4" fmla="*/ 228600 w 709"/>
              <a:gd name="T5" fmla="*/ 19050 h 325"/>
              <a:gd name="T6" fmla="*/ 304800 w 709"/>
              <a:gd name="T7" fmla="*/ 19050 h 325"/>
              <a:gd name="T8" fmla="*/ 381000 w 709"/>
              <a:gd name="T9" fmla="*/ 57150 h 325"/>
              <a:gd name="T10" fmla="*/ 457200 w 709"/>
              <a:gd name="T11" fmla="*/ 57150 h 325"/>
              <a:gd name="T12" fmla="*/ 533400 w 709"/>
              <a:gd name="T13" fmla="*/ 76200 h 325"/>
              <a:gd name="T14" fmla="*/ 609600 w 709"/>
              <a:gd name="T15" fmla="*/ 95250 h 325"/>
              <a:gd name="T16" fmla="*/ 685800 w 709"/>
              <a:gd name="T17" fmla="*/ 133350 h 325"/>
              <a:gd name="T18" fmla="*/ 762000 w 709"/>
              <a:gd name="T19" fmla="*/ 133350 h 325"/>
              <a:gd name="T20" fmla="*/ 857250 w 709"/>
              <a:gd name="T21" fmla="*/ 171450 h 325"/>
              <a:gd name="T22" fmla="*/ 952500 w 709"/>
              <a:gd name="T23" fmla="*/ 190500 h 325"/>
              <a:gd name="T24" fmla="*/ 1028700 w 709"/>
              <a:gd name="T25" fmla="*/ 209550 h 325"/>
              <a:gd name="T26" fmla="*/ 1104900 w 709"/>
              <a:gd name="T27" fmla="*/ 266700 h 325"/>
              <a:gd name="T28" fmla="*/ 1123950 w 709"/>
              <a:gd name="T29" fmla="*/ 342900 h 325"/>
              <a:gd name="T30" fmla="*/ 1104900 w 709"/>
              <a:gd name="T31" fmla="*/ 419100 h 325"/>
              <a:gd name="T32" fmla="*/ 1066800 w 709"/>
              <a:gd name="T33" fmla="*/ 495300 h 325"/>
              <a:gd name="T34" fmla="*/ 990600 w 709"/>
              <a:gd name="T35" fmla="*/ 514350 h 325"/>
              <a:gd name="T36" fmla="*/ 895350 w 709"/>
              <a:gd name="T37" fmla="*/ 495300 h 325"/>
              <a:gd name="T38" fmla="*/ 800100 w 709"/>
              <a:gd name="T39" fmla="*/ 476250 h 325"/>
              <a:gd name="T40" fmla="*/ 723900 w 709"/>
              <a:gd name="T41" fmla="*/ 476250 h 325"/>
              <a:gd name="T42" fmla="*/ 647700 w 709"/>
              <a:gd name="T43" fmla="*/ 457200 h 325"/>
              <a:gd name="T44" fmla="*/ 571500 w 709"/>
              <a:gd name="T45" fmla="*/ 438150 h 325"/>
              <a:gd name="T46" fmla="*/ 495300 w 709"/>
              <a:gd name="T47" fmla="*/ 419100 h 325"/>
              <a:gd name="T48" fmla="*/ 419100 w 709"/>
              <a:gd name="T49" fmla="*/ 419100 h 325"/>
              <a:gd name="T50" fmla="*/ 342900 w 709"/>
              <a:gd name="T51" fmla="*/ 400050 h 325"/>
              <a:gd name="T52" fmla="*/ 266700 w 709"/>
              <a:gd name="T53" fmla="*/ 381000 h 325"/>
              <a:gd name="T54" fmla="*/ 190500 w 709"/>
              <a:gd name="T55" fmla="*/ 381000 h 325"/>
              <a:gd name="T56" fmla="*/ 114300 w 709"/>
              <a:gd name="T57" fmla="*/ 342900 h 325"/>
              <a:gd name="T58" fmla="*/ 57150 w 709"/>
              <a:gd name="T59" fmla="*/ 285750 h 325"/>
              <a:gd name="T60" fmla="*/ 19050 w 709"/>
              <a:gd name="T61" fmla="*/ 228600 h 325"/>
              <a:gd name="T62" fmla="*/ 0 w 709"/>
              <a:gd name="T63" fmla="*/ 152400 h 325"/>
              <a:gd name="T64" fmla="*/ 57150 w 709"/>
              <a:gd name="T65" fmla="*/ 95250 h 325"/>
              <a:gd name="T66" fmla="*/ 114300 w 709"/>
              <a:gd name="T67" fmla="*/ 38100 h 325"/>
              <a:gd name="T68" fmla="*/ 171450 w 709"/>
              <a:gd name="T69" fmla="*/ 19050 h 325"/>
              <a:gd name="T70" fmla="*/ 95250 w 709"/>
              <a:gd name="T71" fmla="*/ 19050 h 325"/>
              <a:gd name="T72" fmla="*/ 19050 w 709"/>
              <a:gd name="T73" fmla="*/ 19050 h 325"/>
              <a:gd name="T74" fmla="*/ 0 w 709"/>
              <a:gd name="T75" fmla="*/ 95250 h 325"/>
              <a:gd name="T76" fmla="*/ 76200 w 709"/>
              <a:gd name="T77" fmla="*/ 114300 h 325"/>
              <a:gd name="T78" fmla="*/ 152400 w 709"/>
              <a:gd name="T79" fmla="*/ 95250 h 325"/>
              <a:gd name="T80" fmla="*/ 209550 w 709"/>
              <a:gd name="T81" fmla="*/ 38100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23911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1346200 w 1105"/>
              <a:gd name="T1" fmla="*/ 1879600 h 1249"/>
              <a:gd name="T2" fmla="*/ 1447800 w 1105"/>
              <a:gd name="T3" fmla="*/ 1879600 h 1249"/>
              <a:gd name="T4" fmla="*/ 1549400 w 1105"/>
              <a:gd name="T5" fmla="*/ 1905000 h 1249"/>
              <a:gd name="T6" fmla="*/ 1651000 w 1105"/>
              <a:gd name="T7" fmla="*/ 1905000 h 1249"/>
              <a:gd name="T8" fmla="*/ 1727200 w 1105"/>
              <a:gd name="T9" fmla="*/ 1854200 h 1249"/>
              <a:gd name="T10" fmla="*/ 1752600 w 1105"/>
              <a:gd name="T11" fmla="*/ 1752600 h 1249"/>
              <a:gd name="T12" fmla="*/ 1752600 w 1105"/>
              <a:gd name="T13" fmla="*/ 1625600 h 1249"/>
              <a:gd name="T14" fmla="*/ 1752600 w 1105"/>
              <a:gd name="T15" fmla="*/ 1524000 h 1249"/>
              <a:gd name="T16" fmla="*/ 1701800 w 1105"/>
              <a:gd name="T17" fmla="*/ 1422400 h 1249"/>
              <a:gd name="T18" fmla="*/ 1676400 w 1105"/>
              <a:gd name="T19" fmla="*/ 1295400 h 1249"/>
              <a:gd name="T20" fmla="*/ 1625600 w 1105"/>
              <a:gd name="T21" fmla="*/ 1168400 h 1249"/>
              <a:gd name="T22" fmla="*/ 1574800 w 1105"/>
              <a:gd name="T23" fmla="*/ 1066800 h 1249"/>
              <a:gd name="T24" fmla="*/ 1498600 w 1105"/>
              <a:gd name="T25" fmla="*/ 939800 h 1249"/>
              <a:gd name="T26" fmla="*/ 1397000 w 1105"/>
              <a:gd name="T27" fmla="*/ 838200 h 1249"/>
              <a:gd name="T28" fmla="*/ 1320800 w 1105"/>
              <a:gd name="T29" fmla="*/ 787400 h 1249"/>
              <a:gd name="T30" fmla="*/ 1244600 w 1105"/>
              <a:gd name="T31" fmla="*/ 685800 h 1249"/>
              <a:gd name="T32" fmla="*/ 1143000 w 1105"/>
              <a:gd name="T33" fmla="*/ 660400 h 1249"/>
              <a:gd name="T34" fmla="*/ 1041400 w 1105"/>
              <a:gd name="T35" fmla="*/ 635000 h 1249"/>
              <a:gd name="T36" fmla="*/ 939800 w 1105"/>
              <a:gd name="T37" fmla="*/ 660400 h 1249"/>
              <a:gd name="T38" fmla="*/ 939800 w 1105"/>
              <a:gd name="T39" fmla="*/ 635000 h 1249"/>
              <a:gd name="T40" fmla="*/ 1041400 w 1105"/>
              <a:gd name="T41" fmla="*/ 635000 h 1249"/>
              <a:gd name="T42" fmla="*/ 1143000 w 1105"/>
              <a:gd name="T43" fmla="*/ 609600 h 1249"/>
              <a:gd name="T44" fmla="*/ 1117600 w 1105"/>
              <a:gd name="T45" fmla="*/ 508000 h 1249"/>
              <a:gd name="T46" fmla="*/ 1016000 w 1105"/>
              <a:gd name="T47" fmla="*/ 457200 h 1249"/>
              <a:gd name="T48" fmla="*/ 914400 w 1105"/>
              <a:gd name="T49" fmla="*/ 406400 h 1249"/>
              <a:gd name="T50" fmla="*/ 838200 w 1105"/>
              <a:gd name="T51" fmla="*/ 330200 h 1249"/>
              <a:gd name="T52" fmla="*/ 736600 w 1105"/>
              <a:gd name="T53" fmla="*/ 254000 h 1249"/>
              <a:gd name="T54" fmla="*/ 635000 w 1105"/>
              <a:gd name="T55" fmla="*/ 228600 h 1249"/>
              <a:gd name="T56" fmla="*/ 508000 w 1105"/>
              <a:gd name="T57" fmla="*/ 177800 h 1249"/>
              <a:gd name="T58" fmla="*/ 406400 w 1105"/>
              <a:gd name="T59" fmla="*/ 127000 h 1249"/>
              <a:gd name="T60" fmla="*/ 304800 w 1105"/>
              <a:gd name="T61" fmla="*/ 76200 h 1249"/>
              <a:gd name="T62" fmla="*/ 203200 w 1105"/>
              <a:gd name="T63" fmla="*/ 25400 h 1249"/>
              <a:gd name="T64" fmla="*/ 101600 w 1105"/>
              <a:gd name="T65" fmla="*/ 0 h 1249"/>
              <a:gd name="T66" fmla="*/ 76200 w 1105"/>
              <a:gd name="T67" fmla="*/ 101600 h 1249"/>
              <a:gd name="T68" fmla="*/ 0 w 1105"/>
              <a:gd name="T69" fmla="*/ 177800 h 1249"/>
              <a:gd name="T70" fmla="*/ 25400 w 1105"/>
              <a:gd name="T71" fmla="*/ 279400 h 1249"/>
              <a:gd name="T72" fmla="*/ 76200 w 1105"/>
              <a:gd name="T73" fmla="*/ 355600 h 1249"/>
              <a:gd name="T74" fmla="*/ 152400 w 1105"/>
              <a:gd name="T75" fmla="*/ 431800 h 1249"/>
              <a:gd name="T76" fmla="*/ 228600 w 1105"/>
              <a:gd name="T77" fmla="*/ 508000 h 1249"/>
              <a:gd name="T78" fmla="*/ 330200 w 1105"/>
              <a:gd name="T79" fmla="*/ 558800 h 1249"/>
              <a:gd name="T80" fmla="*/ 431800 w 1105"/>
              <a:gd name="T81" fmla="*/ 584200 h 1249"/>
              <a:gd name="T82" fmla="*/ 533400 w 1105"/>
              <a:gd name="T83" fmla="*/ 635000 h 1249"/>
              <a:gd name="T84" fmla="*/ 609600 w 1105"/>
              <a:gd name="T85" fmla="*/ 685800 h 1249"/>
              <a:gd name="T86" fmla="*/ 685800 w 1105"/>
              <a:gd name="T87" fmla="*/ 762000 h 1249"/>
              <a:gd name="T88" fmla="*/ 736600 w 1105"/>
              <a:gd name="T89" fmla="*/ 838200 h 1249"/>
              <a:gd name="T90" fmla="*/ 812800 w 1105"/>
              <a:gd name="T91" fmla="*/ 914400 h 1249"/>
              <a:gd name="T92" fmla="*/ 889000 w 1105"/>
              <a:gd name="T93" fmla="*/ 990600 h 1249"/>
              <a:gd name="T94" fmla="*/ 939800 w 1105"/>
              <a:gd name="T95" fmla="*/ 1092200 h 1249"/>
              <a:gd name="T96" fmla="*/ 990600 w 1105"/>
              <a:gd name="T97" fmla="*/ 1193800 h 1249"/>
              <a:gd name="T98" fmla="*/ 1066800 w 1105"/>
              <a:gd name="T99" fmla="*/ 1270000 h 1249"/>
              <a:gd name="T100" fmla="*/ 1117600 w 1105"/>
              <a:gd name="T101" fmla="*/ 1371600 h 1249"/>
              <a:gd name="T102" fmla="*/ 1193800 w 1105"/>
              <a:gd name="T103" fmla="*/ 1447800 h 1249"/>
              <a:gd name="T104" fmla="*/ 1270000 w 1105"/>
              <a:gd name="T105" fmla="*/ 1549400 h 1249"/>
              <a:gd name="T106" fmla="*/ 1295400 w 1105"/>
              <a:gd name="T107" fmla="*/ 1651000 h 1249"/>
              <a:gd name="T108" fmla="*/ 1320800 w 1105"/>
              <a:gd name="T109" fmla="*/ 1778000 h 1249"/>
              <a:gd name="T110" fmla="*/ 1320800 w 1105"/>
              <a:gd name="T111" fmla="*/ 1879600 h 1249"/>
              <a:gd name="T112" fmla="*/ 1320800 w 1105"/>
              <a:gd name="T113" fmla="*/ 1981200 h 1249"/>
              <a:gd name="T114" fmla="*/ 1295400 w 1105"/>
              <a:gd name="T115" fmla="*/ 1930400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2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93662 w 1707"/>
              <a:gd name="T1" fmla="*/ 12700 h 1691"/>
              <a:gd name="T2" fmla="*/ 106362 w 1707"/>
              <a:gd name="T3" fmla="*/ 190500 h 1691"/>
              <a:gd name="T4" fmla="*/ 119062 w 1707"/>
              <a:gd name="T5" fmla="*/ 228600 h 1691"/>
              <a:gd name="T6" fmla="*/ 284162 w 1707"/>
              <a:gd name="T7" fmla="*/ 254000 h 1691"/>
              <a:gd name="T8" fmla="*/ 525462 w 1707"/>
              <a:gd name="T9" fmla="*/ 317500 h 1691"/>
              <a:gd name="T10" fmla="*/ 715962 w 1707"/>
              <a:gd name="T11" fmla="*/ 342900 h 1691"/>
              <a:gd name="T12" fmla="*/ 1096962 w 1707"/>
              <a:gd name="T13" fmla="*/ 457200 h 1691"/>
              <a:gd name="T14" fmla="*/ 1173162 w 1707"/>
              <a:gd name="T15" fmla="*/ 482600 h 1691"/>
              <a:gd name="T16" fmla="*/ 1554162 w 1707"/>
              <a:gd name="T17" fmla="*/ 736600 h 1691"/>
              <a:gd name="T18" fmla="*/ 1706562 w 1707"/>
              <a:gd name="T19" fmla="*/ 838200 h 1691"/>
              <a:gd name="T20" fmla="*/ 1770062 w 1707"/>
              <a:gd name="T21" fmla="*/ 889000 h 1691"/>
              <a:gd name="T22" fmla="*/ 1795462 w 1707"/>
              <a:gd name="T23" fmla="*/ 927100 h 1691"/>
              <a:gd name="T24" fmla="*/ 1833562 w 1707"/>
              <a:gd name="T25" fmla="*/ 952500 h 1691"/>
              <a:gd name="T26" fmla="*/ 1935162 w 1707"/>
              <a:gd name="T27" fmla="*/ 1054100 h 1691"/>
              <a:gd name="T28" fmla="*/ 2074862 w 1707"/>
              <a:gd name="T29" fmla="*/ 1282700 h 1691"/>
              <a:gd name="T30" fmla="*/ 2252662 w 1707"/>
              <a:gd name="T31" fmla="*/ 1549400 h 1691"/>
              <a:gd name="T32" fmla="*/ 2303462 w 1707"/>
              <a:gd name="T33" fmla="*/ 1625600 h 1691"/>
              <a:gd name="T34" fmla="*/ 2354262 w 1707"/>
              <a:gd name="T35" fmla="*/ 1778000 h 1691"/>
              <a:gd name="T36" fmla="*/ 2417762 w 1707"/>
              <a:gd name="T37" fmla="*/ 1892300 h 1691"/>
              <a:gd name="T38" fmla="*/ 2481262 w 1707"/>
              <a:gd name="T39" fmla="*/ 2171700 h 1691"/>
              <a:gd name="T40" fmla="*/ 2506662 w 1707"/>
              <a:gd name="T41" fmla="*/ 2514600 h 1691"/>
              <a:gd name="T42" fmla="*/ 2532062 w 1707"/>
              <a:gd name="T43" fmla="*/ 2641600 h 1691"/>
              <a:gd name="T44" fmla="*/ 2633662 w 1707"/>
              <a:gd name="T45" fmla="*/ 2679700 h 1691"/>
              <a:gd name="T46" fmla="*/ 2709862 w 1707"/>
              <a:gd name="T47" fmla="*/ 2590800 h 1691"/>
              <a:gd name="T48" fmla="*/ 2595562 w 1707"/>
              <a:gd name="T49" fmla="*/ 1943100 h 1691"/>
              <a:gd name="T50" fmla="*/ 2443162 w 1707"/>
              <a:gd name="T51" fmla="*/ 1562100 h 1691"/>
              <a:gd name="T52" fmla="*/ 2405062 w 1707"/>
              <a:gd name="T53" fmla="*/ 1447800 h 1691"/>
              <a:gd name="T54" fmla="*/ 2278062 w 1707"/>
              <a:gd name="T55" fmla="*/ 1219200 h 1691"/>
              <a:gd name="T56" fmla="*/ 2125662 w 1707"/>
              <a:gd name="T57" fmla="*/ 990600 h 1691"/>
              <a:gd name="T58" fmla="*/ 2087562 w 1707"/>
              <a:gd name="T59" fmla="*/ 952500 h 1691"/>
              <a:gd name="T60" fmla="*/ 2062162 w 1707"/>
              <a:gd name="T61" fmla="*/ 914400 h 1691"/>
              <a:gd name="T62" fmla="*/ 2189162 w 1707"/>
              <a:gd name="T63" fmla="*/ 990600 h 1691"/>
              <a:gd name="T64" fmla="*/ 2239962 w 1707"/>
              <a:gd name="T65" fmla="*/ 1028700 h 1691"/>
              <a:gd name="T66" fmla="*/ 2163762 w 1707"/>
              <a:gd name="T67" fmla="*/ 1003300 h 1691"/>
              <a:gd name="T68" fmla="*/ 2125662 w 1707"/>
              <a:gd name="T69" fmla="*/ 990600 h 1691"/>
              <a:gd name="T70" fmla="*/ 2049462 w 1707"/>
              <a:gd name="T71" fmla="*/ 927100 h 1691"/>
              <a:gd name="T72" fmla="*/ 2024062 w 1707"/>
              <a:gd name="T73" fmla="*/ 838200 h 1691"/>
              <a:gd name="T74" fmla="*/ 1871662 w 1707"/>
              <a:gd name="T75" fmla="*/ 723900 h 1691"/>
              <a:gd name="T76" fmla="*/ 1465262 w 1707"/>
              <a:gd name="T77" fmla="*/ 419100 h 1691"/>
              <a:gd name="T78" fmla="*/ 1084262 w 1707"/>
              <a:gd name="T79" fmla="*/ 203200 h 1691"/>
              <a:gd name="T80" fmla="*/ 855662 w 1707"/>
              <a:gd name="T81" fmla="*/ 127000 h 1691"/>
              <a:gd name="T82" fmla="*/ 817562 w 1707"/>
              <a:gd name="T83" fmla="*/ 101600 h 1691"/>
              <a:gd name="T84" fmla="*/ 576262 w 1707"/>
              <a:gd name="T85" fmla="*/ 63500 h 1691"/>
              <a:gd name="T86" fmla="*/ 271462 w 1707"/>
              <a:gd name="T87" fmla="*/ 0 h 1691"/>
              <a:gd name="T88" fmla="*/ 93662 w 1707"/>
              <a:gd name="T89" fmla="*/ 12700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FFA27C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95288" y="2401888"/>
            <a:ext cx="8537575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12900">
                <a:solidFill>
                  <a:srgbClr val="51DC00"/>
                </a:solidFill>
                <a:latin typeface="Tahoma" charset="0"/>
                <a:cs typeface="Tahoma" charset="0"/>
              </a:rPr>
              <a:t>เอก-กะ-ทาส</a:t>
            </a:r>
            <a:endParaRPr lang="en-US" sz="12900">
              <a:solidFill>
                <a:srgbClr val="51DC00"/>
              </a:solidFill>
              <a:latin typeface="Tahoma" charset="0"/>
              <a:cs typeface="Tahoma" charset="0"/>
            </a:endParaRP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3917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23918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919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51</a:t>
            </a:r>
          </a:p>
        </p:txBody>
      </p:sp>
      <p:sp>
        <p:nvSpPr>
          <p:cNvPr id="123920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23921" name="Text Box 18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4800">
                <a:solidFill>
                  <a:srgbClr val="00FF00"/>
                </a:solidFill>
                <a:latin typeface="Tahoma" charset="0"/>
              </a:rPr>
              <a:t>           </a:t>
            </a:r>
            <a:r>
              <a:rPr lang="en-US" sz="4800">
                <a:solidFill>
                  <a:srgbClr val="00FF00"/>
                </a:solidFill>
                <a:latin typeface="Tahoma" charset="0"/>
              </a:rPr>
              <a:t>3 </a:t>
            </a:r>
            <a:r>
              <a:rPr lang="th-TH" sz="4800">
                <a:solidFill>
                  <a:srgbClr val="00FF00"/>
                </a:solidFill>
                <a:latin typeface="Tahoma" charset="0"/>
                <a:cs typeface="Lucida Grande" charset="0"/>
              </a:rPr>
              <a:t>สมัย</a:t>
            </a:r>
            <a:r>
              <a:rPr lang="en-US" sz="4800">
                <a:solidFill>
                  <a:srgbClr val="00FF00"/>
                </a:solidFill>
                <a:latin typeface="Times" charset="0"/>
              </a:rPr>
              <a:t> </a:t>
            </a:r>
            <a:r>
              <a:rPr lang="th-TH" sz="4800">
                <a:solidFill>
                  <a:srgbClr val="FAFD00"/>
                </a:solidFill>
                <a:latin typeface="Tahoma" charset="0"/>
                <a:cs typeface="Lucida Grande" charset="0"/>
              </a:rPr>
              <a:t>คือ</a:t>
            </a:r>
            <a:r>
              <a:rPr lang="en-US" sz="4800">
                <a:solidFill>
                  <a:srgbClr val="FAFD00"/>
                </a:solidFill>
                <a:latin typeface="Tahoma" charset="0"/>
              </a:rPr>
              <a:t>: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25957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52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th-TH" sz="7200" b="1">
                <a:solidFill>
                  <a:srgbClr val="F6FE0A"/>
                </a:solidFill>
                <a:latin typeface="Tahoma" charset="0"/>
                <a:cs typeface="Lucida Grande" charset="0"/>
              </a:rPr>
              <a:t>เอก</a:t>
            </a:r>
            <a:r>
              <a:rPr lang="th-TH" sz="7200" b="1">
                <a:solidFill>
                  <a:srgbClr val="00FF00"/>
                </a:solidFill>
                <a:latin typeface="Tahoma" charset="0"/>
                <a:cs typeface="Lucida Grande" charset="0"/>
              </a:rPr>
              <a:t>เทศ</a:t>
            </a:r>
            <a:endParaRPr lang="en-US" sz="7200" b="1">
              <a:solidFill>
                <a:srgbClr val="00FF00"/>
              </a:solidFill>
              <a:latin typeface="Times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th-TH" sz="7200" b="1">
                <a:solidFill>
                  <a:srgbClr val="FFFF00"/>
                </a:solidFill>
                <a:latin typeface="Tahoma" charset="0"/>
                <a:cs typeface="Lucida Grande" charset="0"/>
              </a:rPr>
              <a:t>ก</a:t>
            </a:r>
            <a:r>
              <a:rPr lang="th-TH" sz="7200" b="1">
                <a:solidFill>
                  <a:srgbClr val="00FF00"/>
                </a:solidFill>
                <a:latin typeface="Tahoma" charset="0"/>
                <a:cs typeface="Lucida Grande" charset="0"/>
              </a:rPr>
              <a:t>ษัตริย์</a:t>
            </a:r>
            <a:endParaRPr lang="en-US" sz="7200" b="1">
              <a:solidFill>
                <a:srgbClr val="00FF00"/>
              </a:solidFill>
              <a:latin typeface="Times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th-TH" sz="7200" b="1">
                <a:solidFill>
                  <a:srgbClr val="FFFF00"/>
                </a:solidFill>
                <a:latin typeface="Tahoma" charset="0"/>
                <a:cs typeface="Lucida Grande" charset="0"/>
              </a:rPr>
              <a:t>ทาส</a:t>
            </a:r>
            <a:endParaRPr lang="en-US" sz="7200" b="1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605088" y="388461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608263" y="5172075"/>
            <a:ext cx="225107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700338" y="2584450"/>
            <a:ext cx="1825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41" grpId="0" build="p" autoUpdateAnimBg="0"/>
      <p:bldP spid="73742" grpId="0" animBg="1"/>
      <p:bldP spid="73743" grpId="0" animBg="1"/>
      <p:bldP spid="737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28003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800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53</a:t>
            </a:r>
          </a:p>
        </p:txBody>
      </p:sp>
      <p:sp>
        <p:nvSpPr>
          <p:cNvPr id="128006" name="Text Box 8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3419475" y="692150"/>
            <a:ext cx="259238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4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สร้าง</a:t>
            </a:r>
            <a:br>
              <a:rPr lang="en-US" sz="4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อับราฮัม</a:t>
            </a:r>
            <a:br>
              <a:rPr lang="en-US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โยเซฟ</a:t>
            </a:r>
            <a:br>
              <a:rPr lang="en-US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โมเสส</a:t>
            </a:r>
            <a:br>
              <a:rPr lang="en-US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โยชูวา</a:t>
            </a:r>
            <a:br>
              <a:rPr lang="en-US" sz="44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เอก</a:t>
            </a:r>
            <a:r>
              <a:rPr lang="th-TH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เทศ</a:t>
            </a:r>
            <a:br>
              <a:rPr lang="en-US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ก</a:t>
            </a:r>
            <a:r>
              <a:rPr lang="th-TH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ษัตริย์</a:t>
            </a:r>
            <a:br>
              <a:rPr lang="en-US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th-TH" sz="4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ทาส</a:t>
            </a:r>
            <a:endParaRPr lang="en-US" sz="44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63913" y="508000"/>
            <a:ext cx="36210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ทบทวนหน่อย...</a:t>
            </a: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0053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8813" y="3578225"/>
            <a:ext cx="7915275" cy="3073400"/>
            <a:chOff x="333" y="1990"/>
            <a:chExt cx="4990" cy="1936"/>
          </a:xfrm>
        </p:grpSpPr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33" y="2372"/>
              <a:ext cx="4990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th-TH" sz="156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en-US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3 </a:t>
              </a:r>
              <a:r>
                <a:rPr lang="th-TH" sz="15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th-TH" sz="15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endParaRPr lang="en-US" sz="15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 rot="6562349">
              <a:off x="2030" y="2128"/>
              <a:ext cx="605" cy="335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sp>
        <p:nvSpPr>
          <p:cNvPr id="130055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0056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0057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54</a:t>
            </a:r>
          </a:p>
        </p:txBody>
      </p:sp>
      <p:sp>
        <p:nvSpPr>
          <p:cNvPr id="130058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30059" name="Text Box 15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76388" y="1254125"/>
            <a:ext cx="6262687" cy="2466975"/>
            <a:chOff x="993" y="790"/>
            <a:chExt cx="3945" cy="1554"/>
          </a:xfrm>
        </p:grpSpPr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993" y="790"/>
              <a:ext cx="3945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th-TH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ส</a:t>
              </a:r>
              <a:r>
                <a:rPr lang="en-US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7 </a:t>
              </a:r>
              <a:r>
                <a:rPr lang="th-TH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ง</a:t>
              </a:r>
              <a:r>
                <a:rPr lang="en-US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th-TH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rPr>
                <a:t>ย</a:t>
              </a:r>
              <a:endParaRPr lang="en-US" sz="15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01950" y="0"/>
            <a:ext cx="3348038" cy="6919913"/>
            <a:chOff x="1971" y="0"/>
            <a:chExt cx="2109" cy="4359"/>
          </a:xfrm>
        </p:grpSpPr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ＭＳ Ｐゴシック" charset="0"/>
                </a:rPr>
                <a:t>7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27088" y="2357438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US" sz="4800">
                <a:latin typeface="Times" charset="0"/>
              </a:rPr>
            </a:br>
            <a:br>
              <a:rPr lang="en-US" sz="6000">
                <a:latin typeface="Times" charset="0"/>
              </a:rPr>
            </a:br>
            <a:r>
              <a:rPr lang="th-TH" sz="6000" b="1">
                <a:solidFill>
                  <a:srgbClr val="FAFD00"/>
                </a:solidFill>
                <a:latin typeface="Tahoma" charset="0"/>
                <a:cs typeface="Lucida Grande" charset="0"/>
              </a:rPr>
              <a:t>ส</a:t>
            </a:r>
            <a:r>
              <a:rPr lang="th-TH" sz="6000" b="1">
                <a:solidFill>
                  <a:srgbClr val="FAFD00"/>
                </a:solidFill>
                <a:latin typeface="Tahoma" charset="0"/>
              </a:rPr>
              <a:t>.</a:t>
            </a:r>
            <a:r>
              <a:rPr lang="th-TH" sz="6000" b="1">
                <a:solidFill>
                  <a:srgbClr val="FAFD00"/>
                </a:solidFill>
                <a:latin typeface="Tahoma" charset="0"/>
                <a:cs typeface="Lucida Grande" charset="0"/>
              </a:rPr>
              <a:t>สร้าง</a:t>
            </a:r>
            <a:br>
              <a:rPr lang="en-US" sz="6000" b="1">
                <a:solidFill>
                  <a:srgbClr val="FAFD00"/>
                </a:solidFill>
                <a:latin typeface="Times" charset="0"/>
              </a:rPr>
            </a:br>
            <a:r>
              <a:rPr lang="en-US" sz="6000" b="1">
                <a:solidFill>
                  <a:srgbClr val="FF5008"/>
                </a:solidFill>
                <a:latin typeface="Tahoma" charset="0"/>
              </a:rPr>
              <a:t>4</a:t>
            </a:r>
            <a:r>
              <a:rPr lang="th-TH" sz="6000" b="1">
                <a:solidFill>
                  <a:srgbClr val="FF5008"/>
                </a:solidFill>
                <a:latin typeface="Tahoma" charset="0"/>
                <a:cs typeface="Lucida Grande" charset="0"/>
              </a:rPr>
              <a:t>คน</a:t>
            </a:r>
            <a:br>
              <a:rPr lang="en-US" sz="6000" b="1">
                <a:latin typeface="Times" charset="0"/>
              </a:rPr>
            </a:br>
            <a:r>
              <a:rPr lang="en-US" sz="6000" b="1">
                <a:solidFill>
                  <a:srgbClr val="00FF00"/>
                </a:solidFill>
                <a:latin typeface="Tahoma" charset="0"/>
              </a:rPr>
              <a:t>3</a:t>
            </a:r>
            <a:r>
              <a:rPr lang="th-TH" sz="6000" b="1">
                <a:solidFill>
                  <a:srgbClr val="00FF00"/>
                </a:solidFill>
                <a:latin typeface="Tahoma" charset="0"/>
                <a:cs typeface="Lucida Grande" charset="0"/>
              </a:rPr>
              <a:t>สมัย</a:t>
            </a:r>
            <a:br>
              <a:rPr lang="en-US" sz="6000" b="1">
                <a:latin typeface="Times" charset="0"/>
              </a:rPr>
            </a:br>
            <a:r>
              <a:rPr lang="th-TH" sz="6000" b="1">
                <a:solidFill>
                  <a:srgbClr val="E8EC39"/>
                </a:solidFill>
                <a:latin typeface="Tahoma" charset="0"/>
                <a:cs typeface="Lucida Grande" charset="0"/>
              </a:rPr>
              <a:t>เงียบ</a:t>
            </a:r>
            <a:br>
              <a:rPr lang="en-US" sz="6000" b="1">
                <a:solidFill>
                  <a:schemeClr val="accent1"/>
                </a:solidFill>
                <a:latin typeface="Times" charset="0"/>
              </a:rPr>
            </a:br>
            <a:r>
              <a:rPr lang="th-TH" sz="8000" b="1" i="1">
                <a:solidFill>
                  <a:schemeClr val="hlink"/>
                </a:solidFill>
                <a:latin typeface="Tahoma" charset="0"/>
                <a:cs typeface="Lucida Grande" charset="0"/>
              </a:rPr>
              <a:t>พระเยซู</a:t>
            </a:r>
            <a:endParaRPr lang="en-US" sz="8000" i="1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32100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55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17750" y="533400"/>
            <a:ext cx="12065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sz="3600" b="1" i="1">
                <a:solidFill>
                  <a:srgbClr val="F6FE0A"/>
                </a:solidFill>
                <a:latin typeface="Tahoma" charset="0"/>
                <a:cs typeface="Tahoma" charset="0"/>
              </a:rPr>
              <a:t>สร้าง</a:t>
            </a:r>
            <a:endParaRPr lang="en-US" sz="3600" b="1" i="1">
              <a:solidFill>
                <a:srgbClr val="F6FE0A"/>
              </a:solidFill>
              <a:latin typeface="Tahoma" charset="0"/>
              <a:cs typeface="Tahoma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700338" y="1085850"/>
            <a:ext cx="18589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FF5008"/>
                </a:solidFill>
                <a:latin typeface="Tahoma" charset="0"/>
                <a:cs typeface="Tahoma" charset="0"/>
              </a:rPr>
              <a:t>อับราฮัม</a:t>
            </a:r>
            <a:endParaRPr lang="en-US" sz="3600" b="1" i="1">
              <a:solidFill>
                <a:srgbClr val="FF5008"/>
              </a:solidFill>
              <a:latin typeface="Tahoma" charset="0"/>
              <a:cs typeface="Tahoma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900363" y="1638300"/>
            <a:ext cx="158273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FF5008"/>
                </a:solidFill>
                <a:latin typeface="Tahoma" charset="0"/>
                <a:cs typeface="Tahoma" charset="0"/>
              </a:rPr>
              <a:t>โยเซฟ</a:t>
            </a:r>
            <a:endParaRPr lang="en-US" sz="3600" b="1" i="1">
              <a:solidFill>
                <a:srgbClr val="FF5008"/>
              </a:solidFill>
              <a:latin typeface="Tahoma" charset="0"/>
              <a:cs typeface="Tahoma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957513" y="2190750"/>
            <a:ext cx="21097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FF5008"/>
                </a:solidFill>
                <a:latin typeface="Tahoma" charset="0"/>
                <a:cs typeface="Tahoma" charset="0"/>
              </a:rPr>
              <a:t>โมเสส</a:t>
            </a:r>
            <a:endParaRPr lang="en-US" sz="3600" b="1" i="1">
              <a:solidFill>
                <a:srgbClr val="FF5008"/>
              </a:solidFill>
              <a:latin typeface="Tahoma" charset="0"/>
              <a:cs typeface="Tahoma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544888" y="2724150"/>
            <a:ext cx="153193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FF5008"/>
                </a:solidFill>
                <a:latin typeface="Tahoma" charset="0"/>
                <a:cs typeface="Tahoma" charset="0"/>
              </a:rPr>
              <a:t>โยชูวา</a:t>
            </a:r>
            <a:endParaRPr lang="en-US" sz="3600" b="1" i="1">
              <a:solidFill>
                <a:srgbClr val="FF5008"/>
              </a:solidFill>
              <a:latin typeface="Tahoma" charset="0"/>
              <a:cs typeface="Tahoma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590925" y="3276600"/>
            <a:ext cx="24939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00FF00"/>
                </a:solidFill>
                <a:latin typeface="Tahoma" charset="0"/>
                <a:cs typeface="Tahoma" charset="0"/>
              </a:rPr>
              <a:t>เอกเทศ</a:t>
            </a:r>
            <a:endParaRPr lang="en-US" sz="3600" b="1" i="1">
              <a:solidFill>
                <a:srgbClr val="00FF00"/>
              </a:solidFill>
              <a:latin typeface="Tahoma" charset="0"/>
              <a:cs typeface="Tahoma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256088" y="3810000"/>
            <a:ext cx="16748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00FF00"/>
                </a:solidFill>
                <a:latin typeface="Tahoma" charset="0"/>
                <a:cs typeface="Tahoma" charset="0"/>
              </a:rPr>
              <a:t>กษัตริย์</a:t>
            </a:r>
            <a:endParaRPr lang="en-US" sz="3600" b="1" i="1">
              <a:solidFill>
                <a:srgbClr val="00FF00"/>
              </a:solidFill>
              <a:latin typeface="Tahoma" charset="0"/>
              <a:cs typeface="Tahoma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543425" y="4362450"/>
            <a:ext cx="10509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00FF00"/>
                </a:solidFill>
                <a:latin typeface="Tahoma" charset="0"/>
                <a:cs typeface="Tahoma" charset="0"/>
              </a:rPr>
              <a:t>ทาส</a:t>
            </a:r>
            <a:endParaRPr lang="en-US" sz="3600" b="1" i="1">
              <a:solidFill>
                <a:srgbClr val="00FF00"/>
              </a:solidFill>
              <a:latin typeface="Tahoma" charset="0"/>
              <a:cs typeface="Tahoma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737100" y="4938713"/>
            <a:ext cx="12033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3600" b="1" i="1">
                <a:solidFill>
                  <a:srgbClr val="E8EC39"/>
                </a:solidFill>
                <a:latin typeface="Tahoma" charset="0"/>
                <a:cs typeface="Tahoma" charset="0"/>
              </a:rPr>
              <a:t>เงียบ</a:t>
            </a:r>
            <a:endParaRPr lang="en-US" sz="3600" b="1" i="1">
              <a:solidFill>
                <a:srgbClr val="E8EC39"/>
              </a:solidFill>
              <a:latin typeface="Tahoma" charset="0"/>
              <a:cs typeface="Tahoma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981575" y="5514975"/>
            <a:ext cx="2182813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sz="4400" b="1" i="1">
                <a:solidFill>
                  <a:schemeClr val="hlink"/>
                </a:solidFill>
                <a:latin typeface="Tahoma" charset="0"/>
                <a:cs typeface="Tahoma" charset="0"/>
              </a:rPr>
              <a:t>พระเยซู</a:t>
            </a:r>
            <a:endParaRPr lang="en-US" sz="4400" b="1" i="1">
              <a:solidFill>
                <a:schemeClr val="hlink"/>
              </a:solidFill>
              <a:latin typeface="Tahoma" charset="0"/>
              <a:cs typeface="Tahoma" charset="0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34158" name="Freeform 1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Text Box 16"/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Arial" charset="0"/>
              </a:rPr>
              <a:t> </a:t>
            </a:r>
          </a:p>
        </p:txBody>
      </p:sp>
      <p:sp>
        <p:nvSpPr>
          <p:cNvPr id="134160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4161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4162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56</a:t>
            </a:r>
          </a:p>
        </p:txBody>
      </p:sp>
      <p:sp>
        <p:nvSpPr>
          <p:cNvPr id="134163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34164" name="Text Box 21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2"/>
              <a:buChar char=""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5603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 rot="253965">
            <a:off x="414338" y="1108075"/>
            <a:ext cx="7650162" cy="438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Left">
              <a:avLst>
                <a:gd name="adj" fmla="val 12926"/>
              </a:avLst>
            </a:prstTxWarp>
          </a:bodyPr>
          <a:lstStyle/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chemeClr val="bg2">
                      <a:alpha val="79999"/>
                    </a:schemeClr>
                  </a:outerShdw>
                </a:effectLst>
                <a:latin typeface="Tahoma"/>
                <a:ea typeface="Tahoma"/>
                <a:cs typeface="Tahoma"/>
              </a:rPr>
              <a:t>พระคัมภีร์...</a:t>
            </a:r>
          </a:p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chemeClr val="bg2">
                      <a:alpha val="79999"/>
                    </a:schemeClr>
                  </a:outerShdw>
                </a:effectLst>
                <a:latin typeface="Tahoma"/>
                <a:ea typeface="Tahoma"/>
                <a:cs typeface="Tahoma"/>
              </a:rPr>
              <a:t>    จากพื้นฐาน</a:t>
            </a:r>
            <a:endParaRPr lang="en-US" sz="6000" b="1" kern="10">
              <a:solidFill>
                <a:srgbClr val="FFFF00"/>
              </a:solidFill>
              <a:effectLst>
                <a:outerShdw blurRad="63500" dist="144802" dir="2272499" algn="ctr" rotWithShape="0">
                  <a:schemeClr val="bg2">
                    <a:alpha val="79999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250825" y="5611813"/>
            <a:ext cx="8596313" cy="1603375"/>
            <a:chOff x="48" y="3424"/>
            <a:chExt cx="5415" cy="832"/>
          </a:xfrm>
        </p:grpSpPr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48" y="4114"/>
              <a:ext cx="101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2825" name="Text Box 9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6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ผลงานนำเสนอของ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กลุ่ม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พันธกิจ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 “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พระคัมภีร์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ＭＳ Ｐゴシック" charset="0"/>
                </a:rPr>
                <a:t>...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จากพื้นฐาน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” 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Lucida Grande" charset="0"/>
                </a:rPr>
                <a:t>นานาชาติ</a:t>
              </a:r>
              <a:endParaRPr lang="th-TH" sz="2000" b="1" i="1">
                <a:solidFill>
                  <a:srgbClr val="FAFD00"/>
                </a:solidFill>
                <a:latin typeface="Tahoma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ฟอร์ท เวิร์ธ, เท็กซัส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FAFD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162826" name="Text Box 10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B0C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www.biblebasically.com</a:t>
              </a:r>
            </a:p>
          </p:txBody>
        </p:sp>
      </p:grp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54050" y="6626225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7793038" y="6607175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8280400" y="65976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04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reeform 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77800 w 695"/>
              <a:gd name="T1" fmla="*/ 176213 h 652"/>
              <a:gd name="T2" fmla="*/ 141288 w 695"/>
              <a:gd name="T3" fmla="*/ 287338 h 652"/>
              <a:gd name="T4" fmla="*/ 115888 w 695"/>
              <a:gd name="T5" fmla="*/ 361950 h 652"/>
              <a:gd name="T6" fmla="*/ 41275 w 695"/>
              <a:gd name="T7" fmla="*/ 412750 h 652"/>
              <a:gd name="T8" fmla="*/ 65088 w 695"/>
              <a:gd name="T9" fmla="*/ 685800 h 652"/>
              <a:gd name="T10" fmla="*/ 53975 w 695"/>
              <a:gd name="T11" fmla="*/ 736600 h 652"/>
              <a:gd name="T12" fmla="*/ 28575 w 695"/>
              <a:gd name="T13" fmla="*/ 811213 h 652"/>
              <a:gd name="T14" fmla="*/ 152400 w 695"/>
              <a:gd name="T15" fmla="*/ 996950 h 652"/>
              <a:gd name="T16" fmla="*/ 227013 w 695"/>
              <a:gd name="T17" fmla="*/ 1022350 h 652"/>
              <a:gd name="T18" fmla="*/ 265113 w 695"/>
              <a:gd name="T19" fmla="*/ 1035050 h 652"/>
              <a:gd name="T20" fmla="*/ 650875 w 695"/>
              <a:gd name="T21" fmla="*/ 973138 h 652"/>
              <a:gd name="T22" fmla="*/ 676275 w 695"/>
              <a:gd name="T23" fmla="*/ 935038 h 652"/>
              <a:gd name="T24" fmla="*/ 725488 w 695"/>
              <a:gd name="T25" fmla="*/ 885825 h 652"/>
              <a:gd name="T26" fmla="*/ 738188 w 695"/>
              <a:gd name="T27" fmla="*/ 847725 h 652"/>
              <a:gd name="T28" fmla="*/ 812800 w 695"/>
              <a:gd name="T29" fmla="*/ 798513 h 652"/>
              <a:gd name="T30" fmla="*/ 887413 w 695"/>
              <a:gd name="T31" fmla="*/ 773113 h 652"/>
              <a:gd name="T32" fmla="*/ 925513 w 695"/>
              <a:gd name="T33" fmla="*/ 760413 h 652"/>
              <a:gd name="T34" fmla="*/ 1023938 w 695"/>
              <a:gd name="T35" fmla="*/ 685800 h 652"/>
              <a:gd name="T36" fmla="*/ 974725 w 695"/>
              <a:gd name="T37" fmla="*/ 461963 h 652"/>
              <a:gd name="T38" fmla="*/ 787400 w 695"/>
              <a:gd name="T39" fmla="*/ 425450 h 652"/>
              <a:gd name="T40" fmla="*/ 712788 w 695"/>
              <a:gd name="T41" fmla="*/ 238125 h 652"/>
              <a:gd name="T42" fmla="*/ 676275 w 695"/>
              <a:gd name="T43" fmla="*/ 225425 h 652"/>
              <a:gd name="T44" fmla="*/ 601663 w 695"/>
              <a:gd name="T45" fmla="*/ 176213 h 652"/>
              <a:gd name="T46" fmla="*/ 601663 w 695"/>
              <a:gd name="T47" fmla="*/ 176213 h 652"/>
              <a:gd name="T48" fmla="*/ 514350 w 695"/>
              <a:gd name="T49" fmla="*/ 101600 h 652"/>
              <a:gd name="T50" fmla="*/ 427038 w 695"/>
              <a:gd name="T51" fmla="*/ 1588 h 652"/>
              <a:gd name="T52" fmla="*/ 239713 w 695"/>
              <a:gd name="T53" fmla="*/ 14288 h 652"/>
              <a:gd name="T54" fmla="*/ 190500 w 695"/>
              <a:gd name="T55" fmla="*/ 188913 h 652"/>
              <a:gd name="T56" fmla="*/ 165100 w 695"/>
              <a:gd name="T57" fmla="*/ 225425 h 652"/>
              <a:gd name="T58" fmla="*/ 177800 w 695"/>
              <a:gd name="T59" fmla="*/ 176213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65638" y="1428750"/>
            <a:ext cx="2195512" cy="1709738"/>
            <a:chOff x="1512" y="1397"/>
            <a:chExt cx="2748" cy="2267"/>
          </a:xfrm>
        </p:grpSpPr>
        <p:sp>
          <p:nvSpPr>
            <p:cNvPr id="136265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633" y="1433"/>
              <a:ext cx="6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67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68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69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1695" y="1399"/>
              <a:ext cx="35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  <a:cs typeface="Tahoma" charset="0"/>
                </a:rPr>
                <a:t>สร้าง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136271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2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73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1776" y="1605"/>
              <a:ext cx="6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75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76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77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78" name="Rectangle 18"/>
            <p:cNvSpPr>
              <a:spLocks noChangeArrowheads="1"/>
            </p:cNvSpPr>
            <p:nvPr/>
          </p:nvSpPr>
          <p:spPr bwMode="auto">
            <a:xfrm>
              <a:off x="1756" y="1563"/>
              <a:ext cx="50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อับราฮัม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279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0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1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1917" y="1765"/>
              <a:ext cx="6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83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84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85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86" name="Rectangle 26"/>
            <p:cNvSpPr>
              <a:spLocks noChangeArrowheads="1"/>
            </p:cNvSpPr>
            <p:nvPr/>
          </p:nvSpPr>
          <p:spPr bwMode="auto">
            <a:xfrm>
              <a:off x="1933" y="1736"/>
              <a:ext cx="4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โยเซฟ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287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8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89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0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1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2" name="Rectangle 32"/>
            <p:cNvSpPr>
              <a:spLocks noChangeArrowheads="1"/>
            </p:cNvSpPr>
            <p:nvPr/>
          </p:nvSpPr>
          <p:spPr bwMode="auto">
            <a:xfrm>
              <a:off x="2134" y="1894"/>
              <a:ext cx="389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โมเสส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293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4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5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6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7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98" name="Rectangle 38"/>
            <p:cNvSpPr>
              <a:spLocks noChangeArrowheads="1"/>
            </p:cNvSpPr>
            <p:nvPr/>
          </p:nvSpPr>
          <p:spPr bwMode="auto">
            <a:xfrm>
              <a:off x="2253" y="2071"/>
              <a:ext cx="41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โยชูวา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299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0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1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2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3" name="Rectangle 43"/>
            <p:cNvSpPr>
              <a:spLocks noChangeArrowheads="1"/>
            </p:cNvSpPr>
            <p:nvPr/>
          </p:nvSpPr>
          <p:spPr bwMode="auto">
            <a:xfrm>
              <a:off x="2362" y="2235"/>
              <a:ext cx="47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เอกเทศ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304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5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6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7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08" name="Rectangle 48"/>
            <p:cNvSpPr>
              <a:spLocks noChangeArrowheads="1"/>
            </p:cNvSpPr>
            <p:nvPr/>
          </p:nvSpPr>
          <p:spPr bwMode="auto">
            <a:xfrm>
              <a:off x="2529" y="2416"/>
              <a:ext cx="45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กษัตริย์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309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0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1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2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3" name="Rectangle 53"/>
            <p:cNvSpPr>
              <a:spLocks noChangeArrowheads="1"/>
            </p:cNvSpPr>
            <p:nvPr/>
          </p:nvSpPr>
          <p:spPr bwMode="auto">
            <a:xfrm>
              <a:off x="2742" y="2590"/>
              <a:ext cx="27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ทาส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314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5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16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7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8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19" name="Rectangle 59"/>
            <p:cNvSpPr>
              <a:spLocks noChangeArrowheads="1"/>
            </p:cNvSpPr>
            <p:nvPr/>
          </p:nvSpPr>
          <p:spPr bwMode="auto">
            <a:xfrm>
              <a:off x="2893" y="2778"/>
              <a:ext cx="32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เงียบ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36320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1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2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23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24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25" name="Group 65"/>
            <p:cNvGrpSpPr>
              <a:grpSpLocks/>
            </p:cNvGrpSpPr>
            <p:nvPr/>
          </p:nvGrpSpPr>
          <p:grpSpPr bwMode="auto">
            <a:xfrm>
              <a:off x="3020" y="2963"/>
              <a:ext cx="502" cy="175"/>
              <a:chOff x="3108" y="3099"/>
              <a:chExt cx="502" cy="175"/>
            </a:xfrm>
          </p:grpSpPr>
          <p:sp>
            <p:nvSpPr>
              <p:cNvPr id="84034" name="Rectangle 66"/>
              <p:cNvSpPr>
                <a:spLocks noChangeArrowheads="1"/>
              </p:cNvSpPr>
              <p:nvPr/>
            </p:nvSpPr>
            <p:spPr bwMode="auto">
              <a:xfrm>
                <a:off x="3108" y="3112"/>
                <a:ext cx="9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/>
            </p:nvSpPr>
            <p:spPr bwMode="auto">
              <a:xfrm>
                <a:off x="3154" y="3099"/>
                <a:ext cx="459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th-TH" sz="800" b="1">
                    <a:solidFill>
                      <a:schemeClr val="accent1"/>
                    </a:solidFill>
                    <a:latin typeface="Tahoma" charset="0"/>
                    <a:cs typeface="Tahoma" charset="0"/>
                  </a:rPr>
                  <a:t>พระเยซู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endParaRPr>
              </a:p>
            </p:txBody>
          </p:sp>
        </p:grpSp>
        <p:sp>
          <p:nvSpPr>
            <p:cNvPr id="136326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27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1149350" y="438150"/>
            <a:ext cx="68532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“แฟ้มพระคัมภีร์” ในสมองคุณ</a:t>
            </a:r>
            <a:endParaRPr lang="en-US" sz="4000" b="1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36260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61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62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2665" y="2078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th-TH" sz="1800" b="1">
                  <a:solidFill>
                    <a:srgbClr val="790015"/>
                  </a:solidFill>
                  <a:latin typeface="Tahoma" charset="0"/>
                  <a:cs typeface="Tahoma" charset="0"/>
                </a:rPr>
                <a:t>สร้าง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136264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36255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6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7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8" name="Rectangle 81"/>
            <p:cNvSpPr>
              <a:spLocks noChangeArrowheads="1"/>
            </p:cNvSpPr>
            <p:nvPr/>
          </p:nvSpPr>
          <p:spPr bwMode="auto">
            <a:xfrm>
              <a:off x="2583" y="2078"/>
              <a:ext cx="5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อับราฮัม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59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36250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1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2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53" name="Rectangle 87"/>
            <p:cNvSpPr>
              <a:spLocks noChangeArrowheads="1"/>
            </p:cNvSpPr>
            <p:nvPr/>
          </p:nvSpPr>
          <p:spPr bwMode="auto">
            <a:xfrm>
              <a:off x="2627" y="2078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โยเซฟ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54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36245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6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7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8" name="Rectangle 93"/>
            <p:cNvSpPr>
              <a:spLocks noChangeArrowheads="1"/>
            </p:cNvSpPr>
            <p:nvPr/>
          </p:nvSpPr>
          <p:spPr bwMode="auto">
            <a:xfrm>
              <a:off x="2645" y="2078"/>
              <a:ext cx="4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โมเสส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49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36240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1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2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43" name="Rectangle 99"/>
            <p:cNvSpPr>
              <a:spLocks noChangeArrowheads="1"/>
            </p:cNvSpPr>
            <p:nvPr/>
          </p:nvSpPr>
          <p:spPr bwMode="auto">
            <a:xfrm>
              <a:off x="2634" y="2078"/>
              <a:ext cx="4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โยชูวา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44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36235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6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7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8" name="Rectangle 105"/>
            <p:cNvSpPr>
              <a:spLocks noChangeArrowheads="1"/>
            </p:cNvSpPr>
            <p:nvPr/>
          </p:nvSpPr>
          <p:spPr bwMode="auto">
            <a:xfrm>
              <a:off x="2602" y="2078"/>
              <a:ext cx="5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เอกเทศ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39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36230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1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2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33" name="Rectangle 111"/>
            <p:cNvSpPr>
              <a:spLocks noChangeArrowheads="1"/>
            </p:cNvSpPr>
            <p:nvPr/>
          </p:nvSpPr>
          <p:spPr bwMode="auto">
            <a:xfrm>
              <a:off x="2612" y="2078"/>
              <a:ext cx="5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กษัตริย์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36234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36225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6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7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8" name="Rectangle 117"/>
            <p:cNvSpPr>
              <a:spLocks noChangeArrowheads="1"/>
            </p:cNvSpPr>
            <p:nvPr/>
          </p:nvSpPr>
          <p:spPr bwMode="auto">
            <a:xfrm>
              <a:off x="2730" y="2078"/>
              <a:ext cx="2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h-TH" sz="1800" b="1">
                  <a:solidFill>
                    <a:srgbClr val="790015"/>
                  </a:solidFill>
                  <a:latin typeface="Helvetica" charset="0"/>
                </a:rPr>
                <a:t>ทาส</a:t>
              </a:r>
              <a:endParaRPr lang="en-US" sz="1800" b="1">
                <a:solidFill>
                  <a:srgbClr val="790015"/>
                </a:solidFill>
                <a:latin typeface="Helvetica" charset="0"/>
              </a:endParaRPr>
            </a:p>
          </p:txBody>
        </p:sp>
        <p:sp>
          <p:nvSpPr>
            <p:cNvPr id="136229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36221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2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3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4" name="Rectangle 123"/>
            <p:cNvSpPr>
              <a:spLocks noChangeArrowheads="1"/>
            </p:cNvSpPr>
            <p:nvPr/>
          </p:nvSpPr>
          <p:spPr bwMode="auto">
            <a:xfrm>
              <a:off x="2955" y="2298"/>
              <a:ext cx="3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เงียบ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</p:grp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36213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4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5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16" name="Group 128"/>
            <p:cNvGrpSpPr>
              <a:grpSpLocks/>
            </p:cNvGrpSpPr>
            <p:nvPr/>
          </p:nvGrpSpPr>
          <p:grpSpPr bwMode="auto">
            <a:xfrm>
              <a:off x="4060" y="130"/>
              <a:ext cx="723" cy="284"/>
              <a:chOff x="3083" y="3101"/>
              <a:chExt cx="568" cy="235"/>
            </a:xfrm>
          </p:grpSpPr>
          <p:sp>
            <p:nvSpPr>
              <p:cNvPr id="84097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36220" name="Rectangle 130"/>
              <p:cNvSpPr>
                <a:spLocks noChangeArrowheads="1"/>
              </p:cNvSpPr>
              <p:nvPr/>
            </p:nvSpPr>
            <p:spPr bwMode="auto">
              <a:xfrm>
                <a:off x="3110" y="3101"/>
                <a:ext cx="541" cy="19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th-TH" sz="2400" b="1">
                    <a:solidFill>
                      <a:srgbClr val="790015"/>
                    </a:solidFill>
                    <a:latin typeface="Tahoma" charset="0"/>
                  </a:rPr>
                  <a:t>พระเยซู</a:t>
                </a:r>
                <a:endParaRPr lang="en-US" sz="2400" b="1">
                  <a:solidFill>
                    <a:srgbClr val="790015"/>
                  </a:solidFill>
                  <a:latin typeface="Tahoma" charset="0"/>
                </a:endParaRPr>
              </a:p>
            </p:txBody>
          </p:sp>
        </p:grpSp>
        <p:sp>
          <p:nvSpPr>
            <p:cNvPr id="136217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7" name="Text Box 133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6208" name="Text Box 134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6209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6210" name="Text Box 13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57</a:t>
            </a:r>
          </a:p>
        </p:txBody>
      </p:sp>
      <p:sp>
        <p:nvSpPr>
          <p:cNvPr id="136211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11</a:t>
            </a:r>
          </a:p>
        </p:txBody>
      </p:sp>
      <p:sp>
        <p:nvSpPr>
          <p:cNvPr id="136212" name="Text Box 138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8246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824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58</a:t>
            </a:r>
          </a:p>
        </p:txBody>
      </p:sp>
      <p:sp>
        <p:nvSpPr>
          <p:cNvPr id="138248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38249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1"/>
          <p:cNvSpPr>
            <a:spLocks noChangeArrowheads="1"/>
          </p:cNvSpPr>
          <p:nvPr/>
        </p:nvSpPr>
        <p:spPr bwMode="auto">
          <a:xfrm>
            <a:off x="3851275" y="908050"/>
            <a:ext cx="1296988" cy="217488"/>
          </a:xfrm>
          <a:prstGeom prst="rect">
            <a:avLst/>
          </a:prstGeom>
          <a:solidFill>
            <a:srgbClr val="E770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WordArt 12"/>
          <p:cNvSpPr>
            <a:spLocks noChangeArrowheads="1" noChangeShapeType="1" noTextEdit="1"/>
          </p:cNvSpPr>
          <p:nvPr/>
        </p:nvSpPr>
        <p:spPr bwMode="auto">
          <a:xfrm>
            <a:off x="3995738" y="836613"/>
            <a:ext cx="923925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713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029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29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40297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1"/>
          <p:cNvSpPr>
            <a:spLocks noChangeArrowheads="1"/>
          </p:cNvSpPr>
          <p:nvPr/>
        </p:nvSpPr>
        <p:spPr bwMode="auto">
          <a:xfrm>
            <a:off x="3851275" y="908050"/>
            <a:ext cx="1296988" cy="217488"/>
          </a:xfrm>
          <a:prstGeom prst="rect">
            <a:avLst/>
          </a:prstGeom>
          <a:solidFill>
            <a:srgbClr val="E770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WordArt 12"/>
          <p:cNvSpPr>
            <a:spLocks noChangeArrowheads="1" noChangeShapeType="1" noTextEdit="1"/>
          </p:cNvSpPr>
          <p:nvPr/>
        </p:nvSpPr>
        <p:spPr bwMode="auto">
          <a:xfrm>
            <a:off x="3995738" y="836613"/>
            <a:ext cx="923925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713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0300" name="Rectangle 13"/>
          <p:cNvSpPr>
            <a:spLocks noChangeArrowheads="1"/>
          </p:cNvSpPr>
          <p:nvPr/>
        </p:nvSpPr>
        <p:spPr bwMode="auto">
          <a:xfrm>
            <a:off x="4067175" y="2060575"/>
            <a:ext cx="865188" cy="431800"/>
          </a:xfrm>
          <a:prstGeom prst="rect">
            <a:avLst/>
          </a:prstGeom>
          <a:solidFill>
            <a:srgbClr val="F1BA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WordArt 15"/>
          <p:cNvSpPr>
            <a:spLocks noChangeArrowheads="1" noChangeShapeType="1" noTextEdit="1"/>
          </p:cNvSpPr>
          <p:nvPr/>
        </p:nvSpPr>
        <p:spPr bwMode="auto">
          <a:xfrm>
            <a:off x="4211638" y="2097088"/>
            <a:ext cx="561975" cy="3635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4 คน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4234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343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60</a:t>
            </a:r>
          </a:p>
        </p:txBody>
      </p:sp>
      <p:sp>
        <p:nvSpPr>
          <p:cNvPr id="142344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42345" name="Rectangle 10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Rectangle 11"/>
          <p:cNvSpPr>
            <a:spLocks noChangeArrowheads="1"/>
          </p:cNvSpPr>
          <p:nvPr/>
        </p:nvSpPr>
        <p:spPr bwMode="auto">
          <a:xfrm>
            <a:off x="4067175" y="2060575"/>
            <a:ext cx="865188" cy="431800"/>
          </a:xfrm>
          <a:prstGeom prst="rect">
            <a:avLst/>
          </a:prstGeom>
          <a:solidFill>
            <a:srgbClr val="F1BA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WordArt 13"/>
          <p:cNvSpPr>
            <a:spLocks noChangeArrowheads="1" noChangeShapeType="1" noTextEdit="1"/>
          </p:cNvSpPr>
          <p:nvPr/>
        </p:nvSpPr>
        <p:spPr bwMode="auto">
          <a:xfrm>
            <a:off x="4211638" y="2097088"/>
            <a:ext cx="561975" cy="3635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4 คน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2348" name="Rectangle 14"/>
          <p:cNvSpPr>
            <a:spLocks noChangeArrowheads="1"/>
          </p:cNvSpPr>
          <p:nvPr/>
        </p:nvSpPr>
        <p:spPr bwMode="auto">
          <a:xfrm>
            <a:off x="3851275" y="908050"/>
            <a:ext cx="1296988" cy="217488"/>
          </a:xfrm>
          <a:prstGeom prst="rect">
            <a:avLst/>
          </a:prstGeom>
          <a:solidFill>
            <a:srgbClr val="E770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WordArt 15"/>
          <p:cNvSpPr>
            <a:spLocks noChangeArrowheads="1" noChangeShapeType="1" noTextEdit="1"/>
          </p:cNvSpPr>
          <p:nvPr/>
        </p:nvSpPr>
        <p:spPr bwMode="auto">
          <a:xfrm>
            <a:off x="3995738" y="836613"/>
            <a:ext cx="923925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713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2350" name="Rectangle 16"/>
          <p:cNvSpPr>
            <a:spLocks noChangeArrowheads="1"/>
          </p:cNvSpPr>
          <p:nvPr/>
        </p:nvSpPr>
        <p:spPr bwMode="auto">
          <a:xfrm>
            <a:off x="3805238" y="3286125"/>
            <a:ext cx="1296987" cy="503238"/>
          </a:xfrm>
          <a:prstGeom prst="rect">
            <a:avLst/>
          </a:prstGeom>
          <a:solidFill>
            <a:srgbClr val="F3C5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WordArt 17"/>
          <p:cNvSpPr>
            <a:spLocks noChangeArrowheads="1" noChangeShapeType="1" noTextEdit="1"/>
          </p:cNvSpPr>
          <p:nvPr/>
        </p:nvSpPr>
        <p:spPr bwMode="auto">
          <a:xfrm>
            <a:off x="3995738" y="3344863"/>
            <a:ext cx="865187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03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3 สมัย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44389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4390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4391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61</a:t>
            </a:r>
          </a:p>
        </p:txBody>
      </p:sp>
      <p:sp>
        <p:nvSpPr>
          <p:cNvPr id="144392" name="Text Box 9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sp>
        <p:nvSpPr>
          <p:cNvPr id="144393" name="Rectangle 10"/>
          <p:cNvSpPr>
            <a:spLocks noChangeArrowheads="1"/>
          </p:cNvSpPr>
          <p:nvPr/>
        </p:nvSpPr>
        <p:spPr bwMode="auto">
          <a:xfrm>
            <a:off x="4067175" y="2060575"/>
            <a:ext cx="865188" cy="431800"/>
          </a:xfrm>
          <a:prstGeom prst="rect">
            <a:avLst/>
          </a:prstGeom>
          <a:solidFill>
            <a:srgbClr val="F1BA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WordArt 11"/>
          <p:cNvSpPr>
            <a:spLocks noChangeArrowheads="1" noChangeShapeType="1" noTextEdit="1"/>
          </p:cNvSpPr>
          <p:nvPr/>
        </p:nvSpPr>
        <p:spPr bwMode="auto">
          <a:xfrm>
            <a:off x="4211638" y="2097088"/>
            <a:ext cx="561975" cy="3635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4 คน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4395" name="Rectangle 12"/>
          <p:cNvSpPr>
            <a:spLocks noChangeArrowheads="1"/>
          </p:cNvSpPr>
          <p:nvPr/>
        </p:nvSpPr>
        <p:spPr bwMode="auto">
          <a:xfrm>
            <a:off x="3851275" y="908050"/>
            <a:ext cx="1296988" cy="217488"/>
          </a:xfrm>
          <a:prstGeom prst="rect">
            <a:avLst/>
          </a:prstGeom>
          <a:solidFill>
            <a:srgbClr val="E770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WordArt 13"/>
          <p:cNvSpPr>
            <a:spLocks noChangeArrowheads="1" noChangeShapeType="1" noTextEdit="1"/>
          </p:cNvSpPr>
          <p:nvPr/>
        </p:nvSpPr>
        <p:spPr bwMode="auto">
          <a:xfrm>
            <a:off x="3995738" y="836613"/>
            <a:ext cx="923925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713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3805238" y="3286125"/>
            <a:ext cx="1296987" cy="503238"/>
          </a:xfrm>
          <a:prstGeom prst="rect">
            <a:avLst/>
          </a:prstGeom>
          <a:solidFill>
            <a:srgbClr val="F3C5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WordArt 15"/>
          <p:cNvSpPr>
            <a:spLocks noChangeArrowheads="1" noChangeShapeType="1" noTextEdit="1"/>
          </p:cNvSpPr>
          <p:nvPr/>
        </p:nvSpPr>
        <p:spPr bwMode="auto">
          <a:xfrm>
            <a:off x="3995738" y="3344863"/>
            <a:ext cx="865187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03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3 สมัย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4399" name="Rectangle 16"/>
          <p:cNvSpPr>
            <a:spLocks noChangeArrowheads="1"/>
          </p:cNvSpPr>
          <p:nvPr/>
        </p:nvSpPr>
        <p:spPr bwMode="auto">
          <a:xfrm>
            <a:off x="2601913" y="4594225"/>
            <a:ext cx="1322387" cy="287338"/>
          </a:xfrm>
          <a:prstGeom prst="rect">
            <a:avLst/>
          </a:prstGeom>
          <a:solidFill>
            <a:srgbClr val="F3C5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WordArt 17"/>
          <p:cNvSpPr>
            <a:spLocks noChangeArrowheads="1" noChangeShapeType="1" noTextEdit="1"/>
          </p:cNvSpPr>
          <p:nvPr/>
        </p:nvSpPr>
        <p:spPr bwMode="auto">
          <a:xfrm>
            <a:off x="2843213" y="4627563"/>
            <a:ext cx="933450" cy="228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เงียบ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4401" name="Rectangle 18"/>
          <p:cNvSpPr>
            <a:spLocks noChangeArrowheads="1"/>
          </p:cNvSpPr>
          <p:nvPr/>
        </p:nvSpPr>
        <p:spPr bwMode="auto">
          <a:xfrm>
            <a:off x="4762500" y="4652963"/>
            <a:ext cx="1322388" cy="287337"/>
          </a:xfrm>
          <a:prstGeom prst="rect">
            <a:avLst/>
          </a:prstGeom>
          <a:solidFill>
            <a:srgbClr val="F3C58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WordArt 19"/>
          <p:cNvSpPr>
            <a:spLocks noChangeArrowheads="1" noChangeShapeType="1" noTextEdit="1"/>
          </p:cNvSpPr>
          <p:nvPr/>
        </p:nvSpPr>
        <p:spPr bwMode="auto">
          <a:xfrm>
            <a:off x="4933950" y="4705350"/>
            <a:ext cx="933450" cy="228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พระเยซู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46436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6437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643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62</a:t>
            </a:r>
          </a:p>
        </p:txBody>
      </p:sp>
      <p:sp>
        <p:nvSpPr>
          <p:cNvPr id="146439" name="Text Box 8"/>
          <p:cNvSpPr txBox="1">
            <a:spLocks noChangeArrowheads="1"/>
          </p:cNvSpPr>
          <p:nvPr/>
        </p:nvSpPr>
        <p:spPr bwMode="auto">
          <a:xfrm>
            <a:off x="7275513" y="6270625"/>
            <a:ext cx="1179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200" b="1">
                <a:latin typeface="Tahoma" charset="0"/>
              </a:rPr>
              <a:t>คู่มือหน้า </a:t>
            </a:r>
            <a:r>
              <a:rPr lang="en-US" sz="1200" b="1">
                <a:latin typeface="Tahoma" charset="0"/>
              </a:rPr>
              <a:t>8-14</a:t>
            </a:r>
          </a:p>
        </p:txBody>
      </p:sp>
      <p:pic>
        <p:nvPicPr>
          <p:cNvPr id="1464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230188" y="4149725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Tahoma"/>
                <a:ea typeface="Tahoma"/>
                <a:cs typeface="Tahoma"/>
              </a:rPr>
              <a:t>โอ้โห! ง่ายขึ้นเยอะ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06157"/>
              </a:solidFill>
              <a:effectLst>
                <a:outerShdw blurRad="63500" dist="81320" dir="3080412" algn="ctr" rotWithShape="0">
                  <a:schemeClr val="bg2">
                    <a:alpha val="74997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1" name="Group 2"/>
          <p:cNvGrpSpPr>
            <a:grpSpLocks/>
          </p:cNvGrpSpPr>
          <p:nvPr/>
        </p:nvGrpSpPr>
        <p:grpSpPr bwMode="auto">
          <a:xfrm>
            <a:off x="2773363" y="1468438"/>
            <a:ext cx="4448175" cy="3598862"/>
            <a:chOff x="235" y="1788"/>
            <a:chExt cx="2803" cy="2267"/>
          </a:xfrm>
        </p:grpSpPr>
        <p:sp>
          <p:nvSpPr>
            <p:cNvPr id="148560" name="Rectangle 3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62" name="Rectangle 5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3" name="AutoShape 6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64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35" y="1790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66" name="Line 9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67" name="Line 10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68" name="Rectangle 11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70" name="Rectangle 13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1" name="AutoShape 14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2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74" name="Line 17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5" name="Line 18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76" name="Rectangle 19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78" name="Rectangle 21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79" name="AutoShape 22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0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82" name="Line 25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83" name="Line 26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84" name="Rectangle 27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5" name="AutoShape 28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86" name="Rectangle 29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88" name="Line 31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89" name="Line 32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90" name="Rectangle 33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1" name="AutoShape 34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2" name="Rectangle 35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94" name="Line 37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95" name="Rectangle 38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6" name="AutoShape 39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97" name="Rectangle 40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956" y="2624"/>
              <a:ext cx="8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599" name="Line 42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00" name="Rectangle 43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1" name="AutoShape 44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2" name="Rectangle 45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129" y="2807"/>
              <a:ext cx="8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604" name="Line 47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05" name="Rectangle 48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6" name="AutoShape 49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07" name="Rectangle 50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223" y="2982"/>
              <a:ext cx="8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609" name="Line 52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10" name="Line 53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11" name="Rectangle 54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2" name="AutoShape 55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3" name="Rectangle 56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460" y="3168"/>
              <a:ext cx="7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8615" name="Line 58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16" name="Line 59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17" name="Rectangle 60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8" name="AutoShape 61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19" name="Rectangle 62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620" name="Group 63"/>
            <p:cNvGrpSpPr>
              <a:grpSpLocks/>
            </p:cNvGrpSpPr>
            <p:nvPr/>
          </p:nvGrpSpPr>
          <p:grpSpPr bwMode="auto">
            <a:xfrm>
              <a:off x="1686" y="3356"/>
              <a:ext cx="762" cy="280"/>
              <a:chOff x="2996" y="3101"/>
              <a:chExt cx="762" cy="280"/>
            </a:xfrm>
          </p:grpSpPr>
          <p:sp>
            <p:nvSpPr>
              <p:cNvPr id="90176" name="Rectangle 64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/>
            </p:nvSpPr>
            <p:spPr bwMode="auto">
              <a:xfrm>
                <a:off x="2996" y="3101"/>
                <a:ext cx="76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>
                    <a:solidFill>
                      <a:schemeClr val="accent1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8621" name="Line 66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622" name="Line 67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82" name="AutoShape 68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AutoShape 69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7</a:t>
            </a:r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48486" name="Text Box 72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8487" name="Text Box 7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8488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63</a:t>
            </a:r>
          </a:p>
        </p:txBody>
      </p:sp>
      <p:pic>
        <p:nvPicPr>
          <p:cNvPr id="148489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74763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0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75" y="2681288"/>
            <a:ext cx="24749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2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3590925"/>
            <a:ext cx="12906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3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867025" y="1458913"/>
            <a:ext cx="4360863" cy="3598862"/>
            <a:chOff x="290" y="1788"/>
            <a:chExt cx="2748" cy="2267"/>
          </a:xfrm>
        </p:grpSpPr>
        <p:sp>
          <p:nvSpPr>
            <p:cNvPr id="148495" name="Rectangle 8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497" name="Rectangle 8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8" name="AutoShape 8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99" name="Rectangle 8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450" y="1790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th-TH" sz="1800" b="1">
                  <a:solidFill>
                    <a:srgbClr val="790015"/>
                  </a:solidFill>
                  <a:latin typeface="Tahoma" charset="0"/>
                  <a:cs typeface="Tahoma" charset="0"/>
                </a:rPr>
                <a:t>สร้าง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148501" name="Line 8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2" name="Line 8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03" name="Rectangle 8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05" name="Rectangle 9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6" name="AutoShape 9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7" name="Rectangle 9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8" name="Rectangle 94"/>
            <p:cNvSpPr>
              <a:spLocks noChangeArrowheads="1"/>
            </p:cNvSpPr>
            <p:nvPr/>
          </p:nvSpPr>
          <p:spPr bwMode="auto">
            <a:xfrm>
              <a:off x="505" y="1957"/>
              <a:ext cx="5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อับราฮัม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09" name="Line 9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0" name="Line 9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1" name="Rectangle 9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8513" name="Rectangle 9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4" name="AutoShape 10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5" name="Rectangle 10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6" name="Rectangle 102"/>
            <p:cNvSpPr>
              <a:spLocks noChangeArrowheads="1"/>
            </p:cNvSpPr>
            <p:nvPr/>
          </p:nvSpPr>
          <p:spPr bwMode="auto">
            <a:xfrm>
              <a:off x="685" y="2126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โยเซฟ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17" name="Line 10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8" name="Line 10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19" name="Rectangle 10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0" name="AutoShape 10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1" name="Rectangle 10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2" name="Rectangle 108"/>
            <p:cNvSpPr>
              <a:spLocks noChangeArrowheads="1"/>
            </p:cNvSpPr>
            <p:nvPr/>
          </p:nvSpPr>
          <p:spPr bwMode="auto">
            <a:xfrm>
              <a:off x="886" y="2287"/>
              <a:ext cx="4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โมเสส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23" name="Line 10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4" name="Line 11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25" name="Rectangle 11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6" name="AutoShape 11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7" name="Rectangle 11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28" name="Rectangle 114"/>
            <p:cNvSpPr>
              <a:spLocks noChangeArrowheads="1"/>
            </p:cNvSpPr>
            <p:nvPr/>
          </p:nvSpPr>
          <p:spPr bwMode="auto">
            <a:xfrm>
              <a:off x="1005" y="2462"/>
              <a:ext cx="4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โยชูวา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29" name="Line 11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30" name="Rectangle 11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1" name="AutoShape 11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2" name="Rectangle 11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3" name="Rectangle 119"/>
            <p:cNvSpPr>
              <a:spLocks noChangeArrowheads="1"/>
            </p:cNvSpPr>
            <p:nvPr/>
          </p:nvSpPr>
          <p:spPr bwMode="auto">
            <a:xfrm>
              <a:off x="1134" y="2624"/>
              <a:ext cx="4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h-TH" sz="1800" b="1">
                  <a:solidFill>
                    <a:srgbClr val="790015"/>
                  </a:solidFill>
                  <a:latin typeface="Helvetica" charset="0"/>
                </a:rPr>
                <a:t>เอกเทศ</a:t>
              </a:r>
              <a:endParaRPr lang="en-US" sz="1800" b="1">
                <a:solidFill>
                  <a:srgbClr val="790015"/>
                </a:solidFill>
                <a:latin typeface="Helvetica" charset="0"/>
              </a:endParaRPr>
            </a:p>
          </p:txBody>
        </p:sp>
        <p:sp>
          <p:nvSpPr>
            <p:cNvPr id="148534" name="Line 12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35" name="Rectangle 12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6" name="AutoShape 12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7" name="Rectangle 12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38" name="Rectangle 124"/>
            <p:cNvSpPr>
              <a:spLocks noChangeArrowheads="1"/>
            </p:cNvSpPr>
            <p:nvPr/>
          </p:nvSpPr>
          <p:spPr bwMode="auto">
            <a:xfrm>
              <a:off x="1277" y="2807"/>
              <a:ext cx="5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กษัตริย์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39" name="Line 12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0" name="Rectangle 12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1" name="AutoShape 12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2" name="Rectangle 12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3" name="Rectangle 129"/>
            <p:cNvSpPr>
              <a:spLocks noChangeArrowheads="1"/>
            </p:cNvSpPr>
            <p:nvPr/>
          </p:nvSpPr>
          <p:spPr bwMode="auto">
            <a:xfrm>
              <a:off x="1522" y="2982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h-TH" sz="1800" b="1">
                  <a:solidFill>
                    <a:srgbClr val="790015"/>
                  </a:solidFill>
                  <a:latin typeface="Tahoma" charset="0"/>
                </a:rPr>
                <a:t>ทาส</a:t>
              </a:r>
              <a:endParaRPr lang="en-US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48544" name="Line 13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5" name="Line 13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46" name="Rectangle 13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7" name="AutoShape 13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8" name="Rectangle 13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49" name="Rectangle 135"/>
            <p:cNvSpPr>
              <a:spLocks noChangeArrowheads="1"/>
            </p:cNvSpPr>
            <p:nvPr/>
          </p:nvSpPr>
          <p:spPr bwMode="auto">
            <a:xfrm>
              <a:off x="1652" y="3168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เงียบ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48550" name="Line 13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1" name="Line 13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2" name="Rectangle 13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3" name="AutoShape 13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54" name="Rectangle 14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8555" name="Group 141"/>
            <p:cNvGrpSpPr>
              <a:grpSpLocks/>
            </p:cNvGrpSpPr>
            <p:nvPr/>
          </p:nvGrpSpPr>
          <p:grpSpPr bwMode="auto">
            <a:xfrm>
              <a:off x="1722" y="3356"/>
              <a:ext cx="689" cy="280"/>
              <a:chOff x="3032" y="3101"/>
              <a:chExt cx="689" cy="280"/>
            </a:xfrm>
          </p:grpSpPr>
          <p:sp>
            <p:nvSpPr>
              <p:cNvPr id="90254" name="Rectangle 142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255" name="Rectangle 143"/>
              <p:cNvSpPr>
                <a:spLocks noChangeArrowheads="1"/>
              </p:cNvSpPr>
              <p:nvPr/>
            </p:nvSpPr>
            <p:spPr bwMode="auto">
              <a:xfrm>
                <a:off x="3032" y="3101"/>
                <a:ext cx="68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th-TH" sz="2400" b="1">
                    <a:solidFill>
                      <a:schemeClr val="accent1"/>
                    </a:solidFill>
                    <a:latin typeface="Tahoma" charset="0"/>
                    <a:cs typeface="Tahoma" charset="0"/>
                  </a:rPr>
                  <a:t>พระเยซู</a:t>
                </a:r>
                <a:endParaRPr lang="en-US" sz="24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endParaRPr>
              </a:p>
            </p:txBody>
          </p:sp>
        </p:grpSp>
        <p:sp>
          <p:nvSpPr>
            <p:cNvPr id="148556" name="Line 14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557" name="Line 14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530" name="Group 10"/>
          <p:cNvGrpSpPr>
            <a:grpSpLocks/>
          </p:cNvGrpSpPr>
          <p:nvPr/>
        </p:nvGrpSpPr>
        <p:grpSpPr bwMode="auto">
          <a:xfrm>
            <a:off x="3557588" y="2322513"/>
            <a:ext cx="1519237" cy="865187"/>
            <a:chOff x="2241" y="1463"/>
            <a:chExt cx="957" cy="545"/>
          </a:xfrm>
        </p:grpSpPr>
        <p:sp>
          <p:nvSpPr>
            <p:cNvPr id="91144" name="File"/>
            <p:cNvSpPr>
              <a:spLocks noEditPoints="1" noChangeArrowheads="1"/>
            </p:cNvSpPr>
            <p:nvPr/>
          </p:nvSpPr>
          <p:spPr bwMode="auto">
            <a:xfrm>
              <a:off x="2241" y="1463"/>
              <a:ext cx="957" cy="54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15053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87" y="1600"/>
              <a:ext cx="861" cy="36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431"/>
                </a:avLst>
              </a:prstTxWarp>
            </a:bodyPr>
            <a:lstStyle/>
            <a:p>
              <a:pPr algn="ctr"/>
              <a:r>
                <a:rPr lang="th-TH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แฟ้ม</a:t>
              </a:r>
            </a:p>
            <a:p>
              <a:pPr algn="ctr"/>
              <a:r>
                <a:rPr lang="th-TH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พระคัมภีร์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ea typeface="ＭＳ Ｐゴシック" charset="-128"/>
                <a:cs typeface="ＭＳ Ｐゴシック" charset="-128"/>
              </a:rPr>
              <a:t>C  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145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8940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22625" y="34639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09925" y="40243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8940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283075" y="3460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52589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2590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2591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2592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65</a:t>
            </a:r>
          </a:p>
        </p:txBody>
      </p:sp>
      <p:sp>
        <p:nvSpPr>
          <p:cNvPr id="152593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10</a:t>
            </a:r>
          </a:p>
        </p:txBody>
      </p:sp>
      <p:sp>
        <p:nvSpPr>
          <p:cNvPr id="152594" name="File"/>
          <p:cNvSpPr>
            <a:spLocks noEditPoints="1" noChangeArrowheads="1"/>
          </p:cNvSpPr>
          <p:nvPr/>
        </p:nvSpPr>
        <p:spPr bwMode="auto">
          <a:xfrm>
            <a:off x="2124075" y="1773238"/>
            <a:ext cx="1008063" cy="504825"/>
          </a:xfrm>
          <a:custGeom>
            <a:avLst/>
            <a:gdLst>
              <a:gd name="T0" fmla="*/ 23917181 w 21600"/>
              <a:gd name="T1" fmla="*/ 1769786 h 21600"/>
              <a:gd name="T2" fmla="*/ 0 w 21600"/>
              <a:gd name="T3" fmla="*/ 5899277 h 21600"/>
              <a:gd name="T4" fmla="*/ 23522963 w 21600"/>
              <a:gd name="T5" fmla="*/ 11798532 h 21600"/>
              <a:gd name="T6" fmla="*/ 47045880 w 21600"/>
              <a:gd name="T7" fmla="*/ 5899277 h 21600"/>
              <a:gd name="T8" fmla="*/ 0 w 21600"/>
              <a:gd name="T9" fmla="*/ 11798532 h 21600"/>
              <a:gd name="T10" fmla="*/ 4704588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5" name="File"/>
          <p:cNvSpPr>
            <a:spLocks noEditPoints="1" noChangeArrowheads="1"/>
          </p:cNvSpPr>
          <p:nvPr/>
        </p:nvSpPr>
        <p:spPr bwMode="auto">
          <a:xfrm>
            <a:off x="3276600" y="1773238"/>
            <a:ext cx="1008063" cy="504825"/>
          </a:xfrm>
          <a:custGeom>
            <a:avLst/>
            <a:gdLst>
              <a:gd name="T0" fmla="*/ 23917181 w 21600"/>
              <a:gd name="T1" fmla="*/ 1769786 h 21600"/>
              <a:gd name="T2" fmla="*/ 0 w 21600"/>
              <a:gd name="T3" fmla="*/ 5899277 h 21600"/>
              <a:gd name="T4" fmla="*/ 23522963 w 21600"/>
              <a:gd name="T5" fmla="*/ 11798532 h 21600"/>
              <a:gd name="T6" fmla="*/ 47045880 w 21600"/>
              <a:gd name="T7" fmla="*/ 5899277 h 21600"/>
              <a:gd name="T8" fmla="*/ 0 w 21600"/>
              <a:gd name="T9" fmla="*/ 11798532 h 21600"/>
              <a:gd name="T10" fmla="*/ 4704588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6" name="File"/>
          <p:cNvSpPr>
            <a:spLocks noEditPoints="1" noChangeArrowheads="1"/>
          </p:cNvSpPr>
          <p:nvPr/>
        </p:nvSpPr>
        <p:spPr bwMode="auto">
          <a:xfrm>
            <a:off x="4341813" y="1773238"/>
            <a:ext cx="936625" cy="504825"/>
          </a:xfrm>
          <a:custGeom>
            <a:avLst/>
            <a:gdLst>
              <a:gd name="T0" fmla="*/ 20647421 w 21600"/>
              <a:gd name="T1" fmla="*/ 1769786 h 21600"/>
              <a:gd name="T2" fmla="*/ 0 w 21600"/>
              <a:gd name="T3" fmla="*/ 5899277 h 21600"/>
              <a:gd name="T4" fmla="*/ 20307114 w 21600"/>
              <a:gd name="T5" fmla="*/ 11798532 h 21600"/>
              <a:gd name="T6" fmla="*/ 40614185 w 21600"/>
              <a:gd name="T7" fmla="*/ 5899277 h 21600"/>
              <a:gd name="T8" fmla="*/ 0 w 21600"/>
              <a:gd name="T9" fmla="*/ 11798532 h 21600"/>
              <a:gd name="T10" fmla="*/ 4061418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7" name="File"/>
          <p:cNvSpPr>
            <a:spLocks noEditPoints="1" noChangeArrowheads="1"/>
          </p:cNvSpPr>
          <p:nvPr/>
        </p:nvSpPr>
        <p:spPr bwMode="auto">
          <a:xfrm>
            <a:off x="5435600" y="1773238"/>
            <a:ext cx="865188" cy="504825"/>
          </a:xfrm>
          <a:custGeom>
            <a:avLst/>
            <a:gdLst>
              <a:gd name="T0" fmla="*/ 17617951 w 21600"/>
              <a:gd name="T1" fmla="*/ 1769786 h 21600"/>
              <a:gd name="T2" fmla="*/ 0 w 21600"/>
              <a:gd name="T3" fmla="*/ 5899277 h 21600"/>
              <a:gd name="T4" fmla="*/ 17327553 w 21600"/>
              <a:gd name="T5" fmla="*/ 11798532 h 21600"/>
              <a:gd name="T6" fmla="*/ 34655105 w 21600"/>
              <a:gd name="T7" fmla="*/ 5899277 h 21600"/>
              <a:gd name="T8" fmla="*/ 0 w 21600"/>
              <a:gd name="T9" fmla="*/ 11798532 h 21600"/>
              <a:gd name="T10" fmla="*/ 3465510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8" name="File"/>
          <p:cNvSpPr>
            <a:spLocks noEditPoints="1" noChangeArrowheads="1"/>
          </p:cNvSpPr>
          <p:nvPr/>
        </p:nvSpPr>
        <p:spPr bwMode="auto">
          <a:xfrm>
            <a:off x="6443663" y="1773238"/>
            <a:ext cx="1008062" cy="504825"/>
          </a:xfrm>
          <a:custGeom>
            <a:avLst/>
            <a:gdLst>
              <a:gd name="T0" fmla="*/ 23917111 w 21600"/>
              <a:gd name="T1" fmla="*/ 1769786 h 21600"/>
              <a:gd name="T2" fmla="*/ 0 w 21600"/>
              <a:gd name="T3" fmla="*/ 5899277 h 21600"/>
              <a:gd name="T4" fmla="*/ 23522893 w 21600"/>
              <a:gd name="T5" fmla="*/ 11798532 h 21600"/>
              <a:gd name="T6" fmla="*/ 47045787 w 21600"/>
              <a:gd name="T7" fmla="*/ 5899277 h 21600"/>
              <a:gd name="T8" fmla="*/ 0 w 21600"/>
              <a:gd name="T9" fmla="*/ 11798532 h 21600"/>
              <a:gd name="T10" fmla="*/ 47045787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99" name="Rectangle 32"/>
          <p:cNvSpPr>
            <a:spLocks noChangeArrowheads="1"/>
          </p:cNvSpPr>
          <p:nvPr/>
        </p:nvSpPr>
        <p:spPr bwMode="auto">
          <a:xfrm>
            <a:off x="3203575" y="2368550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0" name="Rectangle 33"/>
          <p:cNvSpPr>
            <a:spLocks noChangeArrowheads="1"/>
          </p:cNvSpPr>
          <p:nvPr/>
        </p:nvSpPr>
        <p:spPr bwMode="auto">
          <a:xfrm>
            <a:off x="3203575" y="2924175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1" name="Rectangle 34"/>
          <p:cNvSpPr>
            <a:spLocks noChangeArrowheads="1"/>
          </p:cNvSpPr>
          <p:nvPr/>
        </p:nvSpPr>
        <p:spPr bwMode="auto">
          <a:xfrm>
            <a:off x="3203575" y="3521075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602" name="File"/>
          <p:cNvSpPr>
            <a:spLocks noEditPoints="1" noChangeArrowheads="1"/>
          </p:cNvSpPr>
          <p:nvPr/>
        </p:nvSpPr>
        <p:spPr bwMode="auto">
          <a:xfrm>
            <a:off x="3203575" y="2924175"/>
            <a:ext cx="935038" cy="504825"/>
          </a:xfrm>
          <a:custGeom>
            <a:avLst/>
            <a:gdLst>
              <a:gd name="T0" fmla="*/ 20577502 w 21600"/>
              <a:gd name="T1" fmla="*/ 1769786 h 21600"/>
              <a:gd name="T2" fmla="*/ 0 w 21600"/>
              <a:gd name="T3" fmla="*/ 5899277 h 21600"/>
              <a:gd name="T4" fmla="*/ 20238335 w 21600"/>
              <a:gd name="T5" fmla="*/ 11798532 h 21600"/>
              <a:gd name="T6" fmla="*/ 40476670 w 21600"/>
              <a:gd name="T7" fmla="*/ 5899277 h 21600"/>
              <a:gd name="T8" fmla="*/ 0 w 21600"/>
              <a:gd name="T9" fmla="*/ 11798532 h 21600"/>
              <a:gd name="T10" fmla="*/ 4047667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03" name="File"/>
          <p:cNvSpPr>
            <a:spLocks noEditPoints="1" noChangeArrowheads="1"/>
          </p:cNvSpPr>
          <p:nvPr/>
        </p:nvSpPr>
        <p:spPr bwMode="auto">
          <a:xfrm>
            <a:off x="3203575" y="2349500"/>
            <a:ext cx="936625" cy="504825"/>
          </a:xfrm>
          <a:custGeom>
            <a:avLst/>
            <a:gdLst>
              <a:gd name="T0" fmla="*/ 20647421 w 21600"/>
              <a:gd name="T1" fmla="*/ 1769786 h 21600"/>
              <a:gd name="T2" fmla="*/ 0 w 21600"/>
              <a:gd name="T3" fmla="*/ 5899277 h 21600"/>
              <a:gd name="T4" fmla="*/ 20307114 w 21600"/>
              <a:gd name="T5" fmla="*/ 11798532 h 21600"/>
              <a:gd name="T6" fmla="*/ 40614185 w 21600"/>
              <a:gd name="T7" fmla="*/ 5899277 h 21600"/>
              <a:gd name="T8" fmla="*/ 0 w 21600"/>
              <a:gd name="T9" fmla="*/ 11798532 h 21600"/>
              <a:gd name="T10" fmla="*/ 4061418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04" name="File"/>
          <p:cNvSpPr>
            <a:spLocks noEditPoints="1" noChangeArrowheads="1"/>
          </p:cNvSpPr>
          <p:nvPr/>
        </p:nvSpPr>
        <p:spPr bwMode="auto">
          <a:xfrm>
            <a:off x="4284663" y="2924175"/>
            <a:ext cx="935037" cy="504825"/>
          </a:xfrm>
          <a:custGeom>
            <a:avLst/>
            <a:gdLst>
              <a:gd name="T0" fmla="*/ 20577480 w 21600"/>
              <a:gd name="T1" fmla="*/ 1769786 h 21600"/>
              <a:gd name="T2" fmla="*/ 0 w 21600"/>
              <a:gd name="T3" fmla="*/ 5899277 h 21600"/>
              <a:gd name="T4" fmla="*/ 20238313 w 21600"/>
              <a:gd name="T5" fmla="*/ 11798532 h 21600"/>
              <a:gd name="T6" fmla="*/ 40476583 w 21600"/>
              <a:gd name="T7" fmla="*/ 5899277 h 21600"/>
              <a:gd name="T8" fmla="*/ 0 w 21600"/>
              <a:gd name="T9" fmla="*/ 11798532 h 21600"/>
              <a:gd name="T10" fmla="*/ 40476583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05" name="File"/>
          <p:cNvSpPr>
            <a:spLocks noEditPoints="1" noChangeArrowheads="1"/>
          </p:cNvSpPr>
          <p:nvPr/>
        </p:nvSpPr>
        <p:spPr bwMode="auto">
          <a:xfrm>
            <a:off x="4284663" y="2349500"/>
            <a:ext cx="1008062" cy="504825"/>
          </a:xfrm>
          <a:custGeom>
            <a:avLst/>
            <a:gdLst>
              <a:gd name="T0" fmla="*/ 23917111 w 21600"/>
              <a:gd name="T1" fmla="*/ 1769786 h 21600"/>
              <a:gd name="T2" fmla="*/ 0 w 21600"/>
              <a:gd name="T3" fmla="*/ 5899277 h 21600"/>
              <a:gd name="T4" fmla="*/ 23522893 w 21600"/>
              <a:gd name="T5" fmla="*/ 11798532 h 21600"/>
              <a:gd name="T6" fmla="*/ 47045787 w 21600"/>
              <a:gd name="T7" fmla="*/ 5899277 h 21600"/>
              <a:gd name="T8" fmla="*/ 0 w 21600"/>
              <a:gd name="T9" fmla="*/ 11798532 h 21600"/>
              <a:gd name="T10" fmla="*/ 47045787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06" name="File"/>
          <p:cNvSpPr>
            <a:spLocks noEditPoints="1" noChangeArrowheads="1"/>
          </p:cNvSpPr>
          <p:nvPr/>
        </p:nvSpPr>
        <p:spPr bwMode="auto">
          <a:xfrm>
            <a:off x="3203575" y="3476625"/>
            <a:ext cx="935038" cy="504825"/>
          </a:xfrm>
          <a:custGeom>
            <a:avLst/>
            <a:gdLst>
              <a:gd name="T0" fmla="*/ 20577502 w 21600"/>
              <a:gd name="T1" fmla="*/ 1769786 h 21600"/>
              <a:gd name="T2" fmla="*/ 0 w 21600"/>
              <a:gd name="T3" fmla="*/ 5899277 h 21600"/>
              <a:gd name="T4" fmla="*/ 20238335 w 21600"/>
              <a:gd name="T5" fmla="*/ 11798532 h 21600"/>
              <a:gd name="T6" fmla="*/ 40476670 w 21600"/>
              <a:gd name="T7" fmla="*/ 5899277 h 21600"/>
              <a:gd name="T8" fmla="*/ 0 w 21600"/>
              <a:gd name="T9" fmla="*/ 11798532 h 21600"/>
              <a:gd name="T10" fmla="*/ 4047667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07" name="WordArt 35"/>
          <p:cNvSpPr>
            <a:spLocks noChangeArrowheads="1" noChangeShapeType="1" noTextEdit="1"/>
          </p:cNvSpPr>
          <p:nvPr/>
        </p:nvSpPr>
        <p:spPr bwMode="auto">
          <a:xfrm>
            <a:off x="2297113" y="197008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08" name="WordArt 37"/>
          <p:cNvSpPr>
            <a:spLocks noChangeArrowheads="1" noChangeShapeType="1" noTextEdit="1"/>
          </p:cNvSpPr>
          <p:nvPr/>
        </p:nvSpPr>
        <p:spPr bwMode="auto">
          <a:xfrm>
            <a:off x="3440113" y="1955800"/>
            <a:ext cx="700087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อับราฮัม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09" name="WordArt 38"/>
          <p:cNvSpPr>
            <a:spLocks noChangeArrowheads="1" noChangeShapeType="1" noTextEdit="1"/>
          </p:cNvSpPr>
          <p:nvPr/>
        </p:nvSpPr>
        <p:spPr bwMode="auto">
          <a:xfrm>
            <a:off x="3348038" y="2532063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โยเซฟ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0" name="WordArt 39"/>
          <p:cNvSpPr>
            <a:spLocks noChangeArrowheads="1" noChangeShapeType="1" noTextEdit="1"/>
          </p:cNvSpPr>
          <p:nvPr/>
        </p:nvSpPr>
        <p:spPr bwMode="auto">
          <a:xfrm>
            <a:off x="3328988" y="3108325"/>
            <a:ext cx="700087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โมเสส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1" name="WordArt 40"/>
          <p:cNvSpPr>
            <a:spLocks noChangeArrowheads="1" noChangeShapeType="1" noTextEdit="1"/>
          </p:cNvSpPr>
          <p:nvPr/>
        </p:nvSpPr>
        <p:spPr bwMode="auto">
          <a:xfrm>
            <a:off x="3314700" y="3663950"/>
            <a:ext cx="700088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โยชูวา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2" name="WordArt 41"/>
          <p:cNvSpPr>
            <a:spLocks noChangeArrowheads="1" noChangeShapeType="1" noTextEdit="1"/>
          </p:cNvSpPr>
          <p:nvPr/>
        </p:nvSpPr>
        <p:spPr bwMode="auto">
          <a:xfrm>
            <a:off x="4456113" y="194468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เอกเทศ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3" name="WordArt 42"/>
          <p:cNvSpPr>
            <a:spLocks noChangeArrowheads="1" noChangeShapeType="1" noTextEdit="1"/>
          </p:cNvSpPr>
          <p:nvPr/>
        </p:nvSpPr>
        <p:spPr bwMode="auto">
          <a:xfrm>
            <a:off x="4410075" y="2520950"/>
            <a:ext cx="700088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กษัตริย์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4" name="WordArt 43"/>
          <p:cNvSpPr>
            <a:spLocks noChangeArrowheads="1" noChangeShapeType="1" noTextEdit="1"/>
          </p:cNvSpPr>
          <p:nvPr/>
        </p:nvSpPr>
        <p:spPr bwMode="auto">
          <a:xfrm>
            <a:off x="4376738" y="309403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ทาส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5" name="WordArt 44"/>
          <p:cNvSpPr>
            <a:spLocks noChangeArrowheads="1" noChangeShapeType="1" noTextEdit="1"/>
          </p:cNvSpPr>
          <p:nvPr/>
        </p:nvSpPr>
        <p:spPr bwMode="auto">
          <a:xfrm>
            <a:off x="5508625" y="1944688"/>
            <a:ext cx="700088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เงียบ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2616" name="WordArt 45"/>
          <p:cNvSpPr>
            <a:spLocks noChangeArrowheads="1" noChangeShapeType="1" noTextEdit="1"/>
          </p:cNvSpPr>
          <p:nvPr/>
        </p:nvSpPr>
        <p:spPr bwMode="auto">
          <a:xfrm>
            <a:off x="6589713" y="1935163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พระเยซู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ea typeface="ＭＳ Ｐゴシック" charset="-128"/>
                <a:cs typeface="ＭＳ Ｐゴシック" charset="-128"/>
              </a:rPr>
              <a:t>C   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2166938" y="23145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4330700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3251200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5380038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6459538" y="2317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241675" y="28940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3222625" y="346392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3209925" y="40243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4308475" y="28940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4283075" y="346075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54637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4638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4639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4640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65</a:t>
            </a:r>
          </a:p>
        </p:txBody>
      </p:sp>
      <p:sp>
        <p:nvSpPr>
          <p:cNvPr id="154641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10</a:t>
            </a:r>
          </a:p>
        </p:txBody>
      </p:sp>
      <p:sp>
        <p:nvSpPr>
          <p:cNvPr id="154642" name="File"/>
          <p:cNvSpPr>
            <a:spLocks noEditPoints="1" noChangeArrowheads="1"/>
          </p:cNvSpPr>
          <p:nvPr/>
        </p:nvSpPr>
        <p:spPr bwMode="auto">
          <a:xfrm>
            <a:off x="2124075" y="1773238"/>
            <a:ext cx="1008063" cy="504825"/>
          </a:xfrm>
          <a:custGeom>
            <a:avLst/>
            <a:gdLst>
              <a:gd name="T0" fmla="*/ 23917181 w 21600"/>
              <a:gd name="T1" fmla="*/ 1769786 h 21600"/>
              <a:gd name="T2" fmla="*/ 0 w 21600"/>
              <a:gd name="T3" fmla="*/ 5899277 h 21600"/>
              <a:gd name="T4" fmla="*/ 23522963 w 21600"/>
              <a:gd name="T5" fmla="*/ 11798532 h 21600"/>
              <a:gd name="T6" fmla="*/ 47045880 w 21600"/>
              <a:gd name="T7" fmla="*/ 5899277 h 21600"/>
              <a:gd name="T8" fmla="*/ 0 w 21600"/>
              <a:gd name="T9" fmla="*/ 11798532 h 21600"/>
              <a:gd name="T10" fmla="*/ 4704588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3" name="File"/>
          <p:cNvSpPr>
            <a:spLocks noEditPoints="1" noChangeArrowheads="1"/>
          </p:cNvSpPr>
          <p:nvPr/>
        </p:nvSpPr>
        <p:spPr bwMode="auto">
          <a:xfrm>
            <a:off x="3276600" y="1773238"/>
            <a:ext cx="1008063" cy="504825"/>
          </a:xfrm>
          <a:custGeom>
            <a:avLst/>
            <a:gdLst>
              <a:gd name="T0" fmla="*/ 23917181 w 21600"/>
              <a:gd name="T1" fmla="*/ 1769786 h 21600"/>
              <a:gd name="T2" fmla="*/ 0 w 21600"/>
              <a:gd name="T3" fmla="*/ 5899277 h 21600"/>
              <a:gd name="T4" fmla="*/ 23522963 w 21600"/>
              <a:gd name="T5" fmla="*/ 11798532 h 21600"/>
              <a:gd name="T6" fmla="*/ 47045880 w 21600"/>
              <a:gd name="T7" fmla="*/ 5899277 h 21600"/>
              <a:gd name="T8" fmla="*/ 0 w 21600"/>
              <a:gd name="T9" fmla="*/ 11798532 h 21600"/>
              <a:gd name="T10" fmla="*/ 4704588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4" name="File"/>
          <p:cNvSpPr>
            <a:spLocks noEditPoints="1" noChangeArrowheads="1"/>
          </p:cNvSpPr>
          <p:nvPr/>
        </p:nvSpPr>
        <p:spPr bwMode="auto">
          <a:xfrm>
            <a:off x="4341813" y="1773238"/>
            <a:ext cx="936625" cy="504825"/>
          </a:xfrm>
          <a:custGeom>
            <a:avLst/>
            <a:gdLst>
              <a:gd name="T0" fmla="*/ 20647421 w 21600"/>
              <a:gd name="T1" fmla="*/ 1769786 h 21600"/>
              <a:gd name="T2" fmla="*/ 0 w 21600"/>
              <a:gd name="T3" fmla="*/ 5899277 h 21600"/>
              <a:gd name="T4" fmla="*/ 20307114 w 21600"/>
              <a:gd name="T5" fmla="*/ 11798532 h 21600"/>
              <a:gd name="T6" fmla="*/ 40614185 w 21600"/>
              <a:gd name="T7" fmla="*/ 5899277 h 21600"/>
              <a:gd name="T8" fmla="*/ 0 w 21600"/>
              <a:gd name="T9" fmla="*/ 11798532 h 21600"/>
              <a:gd name="T10" fmla="*/ 4061418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5" name="File"/>
          <p:cNvSpPr>
            <a:spLocks noEditPoints="1" noChangeArrowheads="1"/>
          </p:cNvSpPr>
          <p:nvPr/>
        </p:nvSpPr>
        <p:spPr bwMode="auto">
          <a:xfrm>
            <a:off x="5435600" y="1773238"/>
            <a:ext cx="865188" cy="504825"/>
          </a:xfrm>
          <a:custGeom>
            <a:avLst/>
            <a:gdLst>
              <a:gd name="T0" fmla="*/ 17617951 w 21600"/>
              <a:gd name="T1" fmla="*/ 1769786 h 21600"/>
              <a:gd name="T2" fmla="*/ 0 w 21600"/>
              <a:gd name="T3" fmla="*/ 5899277 h 21600"/>
              <a:gd name="T4" fmla="*/ 17327553 w 21600"/>
              <a:gd name="T5" fmla="*/ 11798532 h 21600"/>
              <a:gd name="T6" fmla="*/ 34655105 w 21600"/>
              <a:gd name="T7" fmla="*/ 5899277 h 21600"/>
              <a:gd name="T8" fmla="*/ 0 w 21600"/>
              <a:gd name="T9" fmla="*/ 11798532 h 21600"/>
              <a:gd name="T10" fmla="*/ 3465510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6" name="File"/>
          <p:cNvSpPr>
            <a:spLocks noEditPoints="1" noChangeArrowheads="1"/>
          </p:cNvSpPr>
          <p:nvPr/>
        </p:nvSpPr>
        <p:spPr bwMode="auto">
          <a:xfrm>
            <a:off x="6443663" y="1773238"/>
            <a:ext cx="1008062" cy="504825"/>
          </a:xfrm>
          <a:custGeom>
            <a:avLst/>
            <a:gdLst>
              <a:gd name="T0" fmla="*/ 23917111 w 21600"/>
              <a:gd name="T1" fmla="*/ 1769786 h 21600"/>
              <a:gd name="T2" fmla="*/ 0 w 21600"/>
              <a:gd name="T3" fmla="*/ 5899277 h 21600"/>
              <a:gd name="T4" fmla="*/ 23522893 w 21600"/>
              <a:gd name="T5" fmla="*/ 11798532 h 21600"/>
              <a:gd name="T6" fmla="*/ 47045787 w 21600"/>
              <a:gd name="T7" fmla="*/ 5899277 h 21600"/>
              <a:gd name="T8" fmla="*/ 0 w 21600"/>
              <a:gd name="T9" fmla="*/ 11798532 h 21600"/>
              <a:gd name="T10" fmla="*/ 47045787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7" name="Rectangle 24"/>
          <p:cNvSpPr>
            <a:spLocks noChangeArrowheads="1"/>
          </p:cNvSpPr>
          <p:nvPr/>
        </p:nvSpPr>
        <p:spPr bwMode="auto">
          <a:xfrm>
            <a:off x="3203575" y="2368550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8" name="Rectangle 25"/>
          <p:cNvSpPr>
            <a:spLocks noChangeArrowheads="1"/>
          </p:cNvSpPr>
          <p:nvPr/>
        </p:nvSpPr>
        <p:spPr bwMode="auto">
          <a:xfrm>
            <a:off x="3203575" y="2924175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9" name="Rectangle 26"/>
          <p:cNvSpPr>
            <a:spLocks noChangeArrowheads="1"/>
          </p:cNvSpPr>
          <p:nvPr/>
        </p:nvSpPr>
        <p:spPr bwMode="auto">
          <a:xfrm>
            <a:off x="3203575" y="3521075"/>
            <a:ext cx="2089150" cy="484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50" name="File"/>
          <p:cNvSpPr>
            <a:spLocks noEditPoints="1" noChangeArrowheads="1"/>
          </p:cNvSpPr>
          <p:nvPr/>
        </p:nvSpPr>
        <p:spPr bwMode="auto">
          <a:xfrm>
            <a:off x="3203575" y="2924175"/>
            <a:ext cx="935038" cy="504825"/>
          </a:xfrm>
          <a:custGeom>
            <a:avLst/>
            <a:gdLst>
              <a:gd name="T0" fmla="*/ 20577502 w 21600"/>
              <a:gd name="T1" fmla="*/ 1769786 h 21600"/>
              <a:gd name="T2" fmla="*/ 0 w 21600"/>
              <a:gd name="T3" fmla="*/ 5899277 h 21600"/>
              <a:gd name="T4" fmla="*/ 20238335 w 21600"/>
              <a:gd name="T5" fmla="*/ 11798532 h 21600"/>
              <a:gd name="T6" fmla="*/ 40476670 w 21600"/>
              <a:gd name="T7" fmla="*/ 5899277 h 21600"/>
              <a:gd name="T8" fmla="*/ 0 w 21600"/>
              <a:gd name="T9" fmla="*/ 11798532 h 21600"/>
              <a:gd name="T10" fmla="*/ 4047667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1" name="File"/>
          <p:cNvSpPr>
            <a:spLocks noEditPoints="1" noChangeArrowheads="1"/>
          </p:cNvSpPr>
          <p:nvPr/>
        </p:nvSpPr>
        <p:spPr bwMode="auto">
          <a:xfrm>
            <a:off x="3203575" y="2349500"/>
            <a:ext cx="936625" cy="504825"/>
          </a:xfrm>
          <a:custGeom>
            <a:avLst/>
            <a:gdLst>
              <a:gd name="T0" fmla="*/ 20647421 w 21600"/>
              <a:gd name="T1" fmla="*/ 1769786 h 21600"/>
              <a:gd name="T2" fmla="*/ 0 w 21600"/>
              <a:gd name="T3" fmla="*/ 5899277 h 21600"/>
              <a:gd name="T4" fmla="*/ 20307114 w 21600"/>
              <a:gd name="T5" fmla="*/ 11798532 h 21600"/>
              <a:gd name="T6" fmla="*/ 40614185 w 21600"/>
              <a:gd name="T7" fmla="*/ 5899277 h 21600"/>
              <a:gd name="T8" fmla="*/ 0 w 21600"/>
              <a:gd name="T9" fmla="*/ 11798532 h 21600"/>
              <a:gd name="T10" fmla="*/ 40614185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2" name="File"/>
          <p:cNvSpPr>
            <a:spLocks noEditPoints="1" noChangeArrowheads="1"/>
          </p:cNvSpPr>
          <p:nvPr/>
        </p:nvSpPr>
        <p:spPr bwMode="auto">
          <a:xfrm>
            <a:off x="4284663" y="2924175"/>
            <a:ext cx="935037" cy="504825"/>
          </a:xfrm>
          <a:custGeom>
            <a:avLst/>
            <a:gdLst>
              <a:gd name="T0" fmla="*/ 20577480 w 21600"/>
              <a:gd name="T1" fmla="*/ 1769786 h 21600"/>
              <a:gd name="T2" fmla="*/ 0 w 21600"/>
              <a:gd name="T3" fmla="*/ 5899277 h 21600"/>
              <a:gd name="T4" fmla="*/ 20238313 w 21600"/>
              <a:gd name="T5" fmla="*/ 11798532 h 21600"/>
              <a:gd name="T6" fmla="*/ 40476583 w 21600"/>
              <a:gd name="T7" fmla="*/ 5899277 h 21600"/>
              <a:gd name="T8" fmla="*/ 0 w 21600"/>
              <a:gd name="T9" fmla="*/ 11798532 h 21600"/>
              <a:gd name="T10" fmla="*/ 40476583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3" name="File"/>
          <p:cNvSpPr>
            <a:spLocks noEditPoints="1" noChangeArrowheads="1"/>
          </p:cNvSpPr>
          <p:nvPr/>
        </p:nvSpPr>
        <p:spPr bwMode="auto">
          <a:xfrm>
            <a:off x="4284663" y="2349500"/>
            <a:ext cx="1008062" cy="504825"/>
          </a:xfrm>
          <a:custGeom>
            <a:avLst/>
            <a:gdLst>
              <a:gd name="T0" fmla="*/ 23917111 w 21600"/>
              <a:gd name="T1" fmla="*/ 1769786 h 21600"/>
              <a:gd name="T2" fmla="*/ 0 w 21600"/>
              <a:gd name="T3" fmla="*/ 5899277 h 21600"/>
              <a:gd name="T4" fmla="*/ 23522893 w 21600"/>
              <a:gd name="T5" fmla="*/ 11798532 h 21600"/>
              <a:gd name="T6" fmla="*/ 47045787 w 21600"/>
              <a:gd name="T7" fmla="*/ 5899277 h 21600"/>
              <a:gd name="T8" fmla="*/ 0 w 21600"/>
              <a:gd name="T9" fmla="*/ 11798532 h 21600"/>
              <a:gd name="T10" fmla="*/ 47045787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4" name="File"/>
          <p:cNvSpPr>
            <a:spLocks noEditPoints="1" noChangeArrowheads="1"/>
          </p:cNvSpPr>
          <p:nvPr/>
        </p:nvSpPr>
        <p:spPr bwMode="auto">
          <a:xfrm>
            <a:off x="3203575" y="3476625"/>
            <a:ext cx="935038" cy="504825"/>
          </a:xfrm>
          <a:custGeom>
            <a:avLst/>
            <a:gdLst>
              <a:gd name="T0" fmla="*/ 20577502 w 21600"/>
              <a:gd name="T1" fmla="*/ 1769786 h 21600"/>
              <a:gd name="T2" fmla="*/ 0 w 21600"/>
              <a:gd name="T3" fmla="*/ 5899277 h 21600"/>
              <a:gd name="T4" fmla="*/ 20238335 w 21600"/>
              <a:gd name="T5" fmla="*/ 11798532 h 21600"/>
              <a:gd name="T6" fmla="*/ 40476670 w 21600"/>
              <a:gd name="T7" fmla="*/ 5899277 h 21600"/>
              <a:gd name="T8" fmla="*/ 0 w 21600"/>
              <a:gd name="T9" fmla="*/ 11798532 h 21600"/>
              <a:gd name="T10" fmla="*/ 40476670 w 21600"/>
              <a:gd name="T11" fmla="*/ 117985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5" name="WordArt 32"/>
          <p:cNvSpPr>
            <a:spLocks noChangeArrowheads="1" noChangeShapeType="1" noTextEdit="1"/>
          </p:cNvSpPr>
          <p:nvPr/>
        </p:nvSpPr>
        <p:spPr bwMode="auto">
          <a:xfrm>
            <a:off x="2297113" y="197008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สร้าง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56" name="WordArt 33"/>
          <p:cNvSpPr>
            <a:spLocks noChangeArrowheads="1" noChangeShapeType="1" noTextEdit="1"/>
          </p:cNvSpPr>
          <p:nvPr/>
        </p:nvSpPr>
        <p:spPr bwMode="auto">
          <a:xfrm>
            <a:off x="3440113" y="1955800"/>
            <a:ext cx="700087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อับราฮัม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57" name="WordArt 34"/>
          <p:cNvSpPr>
            <a:spLocks noChangeArrowheads="1" noChangeShapeType="1" noTextEdit="1"/>
          </p:cNvSpPr>
          <p:nvPr/>
        </p:nvSpPr>
        <p:spPr bwMode="auto">
          <a:xfrm>
            <a:off x="3348038" y="2532063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โยเซฟ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58" name="WordArt 35"/>
          <p:cNvSpPr>
            <a:spLocks noChangeArrowheads="1" noChangeShapeType="1" noTextEdit="1"/>
          </p:cNvSpPr>
          <p:nvPr/>
        </p:nvSpPr>
        <p:spPr bwMode="auto">
          <a:xfrm>
            <a:off x="3328988" y="3108325"/>
            <a:ext cx="700087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โมเสส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59" name="WordArt 36"/>
          <p:cNvSpPr>
            <a:spLocks noChangeArrowheads="1" noChangeShapeType="1" noTextEdit="1"/>
          </p:cNvSpPr>
          <p:nvPr/>
        </p:nvSpPr>
        <p:spPr bwMode="auto">
          <a:xfrm>
            <a:off x="3314700" y="3663950"/>
            <a:ext cx="700088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โยชูวา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0" name="WordArt 37"/>
          <p:cNvSpPr>
            <a:spLocks noChangeArrowheads="1" noChangeShapeType="1" noTextEdit="1"/>
          </p:cNvSpPr>
          <p:nvPr/>
        </p:nvSpPr>
        <p:spPr bwMode="auto">
          <a:xfrm>
            <a:off x="4456113" y="194468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เอกเทศ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1" name="WordArt 38"/>
          <p:cNvSpPr>
            <a:spLocks noChangeArrowheads="1" noChangeShapeType="1" noTextEdit="1"/>
          </p:cNvSpPr>
          <p:nvPr/>
        </p:nvSpPr>
        <p:spPr bwMode="auto">
          <a:xfrm>
            <a:off x="4410075" y="2520950"/>
            <a:ext cx="700088" cy="24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กษัตริย์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2" name="WordArt 39"/>
          <p:cNvSpPr>
            <a:spLocks noChangeArrowheads="1" noChangeShapeType="1" noTextEdit="1"/>
          </p:cNvSpPr>
          <p:nvPr/>
        </p:nvSpPr>
        <p:spPr bwMode="auto">
          <a:xfrm>
            <a:off x="4376738" y="3094038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ทาส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3" name="WordArt 40"/>
          <p:cNvSpPr>
            <a:spLocks noChangeArrowheads="1" noChangeShapeType="1" noTextEdit="1"/>
          </p:cNvSpPr>
          <p:nvPr/>
        </p:nvSpPr>
        <p:spPr bwMode="auto">
          <a:xfrm>
            <a:off x="5508625" y="1944688"/>
            <a:ext cx="700088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เงียบ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4" name="WordArt 41"/>
          <p:cNvSpPr>
            <a:spLocks noChangeArrowheads="1" noChangeShapeType="1" noTextEdit="1"/>
          </p:cNvSpPr>
          <p:nvPr/>
        </p:nvSpPr>
        <p:spPr bwMode="auto">
          <a:xfrm>
            <a:off x="6589713" y="1935163"/>
            <a:ext cx="700087" cy="249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431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พระเยซู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54665" name="Rectangle 42"/>
          <p:cNvSpPr>
            <a:spLocks noChangeArrowheads="1"/>
          </p:cNvSpPr>
          <p:nvPr/>
        </p:nvSpPr>
        <p:spPr bwMode="auto">
          <a:xfrm>
            <a:off x="900113" y="2727325"/>
            <a:ext cx="16859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</a:rPr>
              <a:t>4  </a:t>
            </a:r>
            <a:r>
              <a:rPr lang="en-US" sz="2400" b="1" i="1">
                <a:solidFill>
                  <a:schemeClr val="accent2"/>
                </a:solidFill>
              </a:rPr>
              <a:t>           </a:t>
            </a:r>
            <a:r>
              <a:rPr lang="th-TH" sz="2400" b="1" i="1">
                <a:solidFill>
                  <a:schemeClr val="accent2"/>
                </a:solidFill>
                <a:latin typeface="Tahoma" charset="0"/>
              </a:rPr>
              <a:t>คน</a:t>
            </a:r>
            <a:r>
              <a:rPr lang="en-US" sz="2400" b="1" i="1">
                <a:solidFill>
                  <a:schemeClr val="accent2"/>
                </a:solidFill>
              </a:rPr>
              <a:t>     </a:t>
            </a:r>
          </a:p>
        </p:txBody>
      </p:sp>
      <p:sp>
        <p:nvSpPr>
          <p:cNvPr id="154666" name="Rectangle 43"/>
          <p:cNvSpPr>
            <a:spLocks noChangeArrowheads="1"/>
          </p:cNvSpPr>
          <p:nvPr/>
        </p:nvSpPr>
        <p:spPr bwMode="auto">
          <a:xfrm>
            <a:off x="5495925" y="2822575"/>
            <a:ext cx="2127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           </a:t>
            </a:r>
            <a:r>
              <a:rPr lang="en-US" sz="2800" b="1" i="1">
                <a:solidFill>
                  <a:schemeClr val="accent2"/>
                </a:solidFill>
              </a:rPr>
              <a:t>3</a:t>
            </a:r>
            <a:endParaRPr lang="th-TH" sz="2400" b="1" i="1">
              <a:solidFill>
                <a:schemeClr val="accent2"/>
              </a:solidFill>
            </a:endParaRPr>
          </a:p>
          <a:p>
            <a:pPr algn="ctr"/>
            <a:r>
              <a:rPr lang="th-TH" sz="2400" b="1" i="1">
                <a:solidFill>
                  <a:schemeClr val="accent2"/>
                </a:solidFill>
                <a:latin typeface="Tahoma" charset="0"/>
              </a:rPr>
              <a:t>สมัย</a:t>
            </a:r>
            <a:endParaRPr lang="en-US" sz="2400" b="1" i="1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2130425" y="1652588"/>
            <a:ext cx="1495425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cs typeface="ＭＳ Ｐゴシック" charset="0"/>
              </a:rPr>
              <a:t>{</a:t>
            </a:r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4752975" y="1638300"/>
            <a:ext cx="1130300" cy="271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  <a:cs typeface="ＭＳ Ｐゴシック" charset="0"/>
              </a:rPr>
              <a:t>}</a:t>
            </a:r>
          </a:p>
        </p:txBody>
      </p:sp>
      <p:sp>
        <p:nvSpPr>
          <p:cNvPr id="154669" name="Rectangle 46"/>
          <p:cNvSpPr>
            <a:spLocks noChangeArrowheads="1"/>
          </p:cNvSpPr>
          <p:nvPr/>
        </p:nvSpPr>
        <p:spPr bwMode="auto">
          <a:xfrm>
            <a:off x="2373313" y="1282700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th-TH" sz="4000" b="1" i="1">
                <a:solidFill>
                  <a:schemeClr val="accent2"/>
                </a:solidFill>
                <a:latin typeface="Tahoma" charset="0"/>
              </a:rPr>
              <a:t>ส</a:t>
            </a:r>
            <a:r>
              <a:rPr lang="en-US" sz="4000" b="1" i="1">
                <a:solidFill>
                  <a:schemeClr val="accent2"/>
                </a:solidFill>
              </a:rPr>
              <a:t>          7          </a:t>
            </a:r>
            <a:r>
              <a:rPr lang="th-TH" sz="4000" b="1" i="1">
                <a:solidFill>
                  <a:schemeClr val="accent2"/>
                </a:solidFill>
                <a:latin typeface="Tahoma" charset="0"/>
              </a:rPr>
              <a:t>ง</a:t>
            </a:r>
            <a:r>
              <a:rPr lang="en-US" sz="4000" b="1" i="1">
                <a:solidFill>
                  <a:schemeClr val="accent2"/>
                </a:solidFill>
              </a:rPr>
              <a:t>      </a:t>
            </a:r>
            <a:r>
              <a:rPr lang="th-TH" sz="4000" b="1" i="1">
                <a:solidFill>
                  <a:schemeClr val="accent2"/>
                </a:solidFill>
                <a:latin typeface="Tahoma" charset="0"/>
              </a:rPr>
              <a:t>ย</a:t>
            </a:r>
            <a:endParaRPr lang="en-US" sz="4000" b="1" i="1">
              <a:solidFill>
                <a:schemeClr val="accent2"/>
              </a:solidFill>
              <a:latin typeface="Tahom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08425" y="172085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98488" y="334963"/>
            <a:ext cx="78613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โครงการพระคัมภีร์...จากพื้นฐาน ริเริ่ม,พัฒนา และ จัดทำ</a:t>
            </a:r>
            <a:r>
              <a:rPr lang="en-US" b="1">
                <a:solidFill>
                  <a:schemeClr val="bg1"/>
                </a:solidFill>
              </a:rPr>
              <a:t>                                     </a:t>
            </a:r>
            <a:endParaRPr lang="th-TH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โดย ดร.จอห์น อี เฟรแมน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th-TH" b="1">
                <a:solidFill>
                  <a:schemeClr val="bg1"/>
                </a:solidFill>
              </a:rPr>
              <a:t>(</a:t>
            </a:r>
            <a:r>
              <a:rPr lang="en-US" b="1">
                <a:solidFill>
                  <a:schemeClr val="bg1"/>
                </a:solidFill>
              </a:rPr>
              <a:t>Ph.D.</a:t>
            </a:r>
            <a:r>
              <a:rPr lang="th-TH" b="1">
                <a:solidFill>
                  <a:schemeClr val="bg1"/>
                </a:solidFill>
              </a:rPr>
              <a:t>)</a:t>
            </a:r>
            <a:endParaRPr lang="en-US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สงวนลิขสิทธิ์</a:t>
            </a:r>
            <a:r>
              <a:rPr lang="en-US" b="1">
                <a:solidFill>
                  <a:schemeClr val="bg1"/>
                </a:solidFill>
                <a:latin typeface="Tahoma" charset="0"/>
              </a:rPr>
              <a:t> © 2004 </a:t>
            </a:r>
            <a:r>
              <a:rPr lang="th-TH" b="1">
                <a:solidFill>
                  <a:schemeClr val="bg1"/>
                </a:solidFill>
                <a:latin typeface="Tahoma" charset="0"/>
              </a:rPr>
              <a:t>พันธกิจ</a:t>
            </a:r>
            <a:r>
              <a:rPr lang="en-US" b="1">
                <a:solidFill>
                  <a:schemeClr val="bg1"/>
                </a:solidFill>
                <a:latin typeface="Tahoma" charset="0"/>
              </a:rPr>
              <a:t> </a:t>
            </a:r>
            <a:r>
              <a:rPr lang="th-TH" b="1">
                <a:solidFill>
                  <a:schemeClr val="bg1"/>
                </a:solidFill>
                <a:latin typeface="Tahoma" charset="0"/>
              </a:rPr>
              <a:t>“พระคัมภีร์...จากพื้นฐาน” นานาชาติ </a:t>
            </a: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ฟอร์ท เวิร์ธ, เท็กซัส</a:t>
            </a:r>
            <a:r>
              <a:rPr lang="th-TH" b="1">
                <a:solidFill>
                  <a:schemeClr val="bg1"/>
                </a:solidFill>
              </a:rPr>
              <a:t> </a:t>
            </a:r>
            <a:endParaRPr lang="en-US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</a:rPr>
              <a:t>สงวนลิขสิทธิ์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th-TH" b="1">
                <a:solidFill>
                  <a:schemeClr val="bg1"/>
                </a:solidFill>
                <a:latin typeface="Tahoma" charset="0"/>
              </a:rPr>
              <a:t>ผลงานนี้ได้รับการคุ้มครองภายใต้กฎหมายลิขสิทธิ์ของสหรัฐอเมริกา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th-TH" b="1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ไม่อนุญาตให้ทำซ้ำบางส่วนหรือทั้งหมดโดยปราศจากการอนุญาตอย่างเป็นทางการจากผู้แต่งหรือผู้ถือครองลิขสิทธิ์ ยกเว้นในกรณีการอ้างอิงข้อความโดยย่อ                ในบทความวิจารณ์</a:t>
            </a: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บางส่วนที่จัดเตรียมไว้พิเศษในเนื้อหาอนุญาตให้ทำซ้ำเป็นบางส่วนได้                    หากจำเป็นต่อนักศึกษา</a:t>
            </a: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พันธกิจนี้ได้รับการอนุเคราะห์จาก ดร.ท็อดด์ โบเลน, มาสเตอร์ คอลเลจ, เยรูซาเล็ม ประเทศอิสราเอล และหอสมุดภาพดินแดนในพระคัมภีร์ </a:t>
            </a:r>
            <a:r>
              <a:rPr lang="en-US" b="1">
                <a:solidFill>
                  <a:schemeClr val="bg1"/>
                </a:solidFill>
              </a:rPr>
              <a:t>(BiblePlaces.com)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th-TH" b="1">
                <a:solidFill>
                  <a:schemeClr val="bg1"/>
                </a:solidFill>
                <a:latin typeface="Tahoma" charset="0"/>
              </a:rPr>
              <a:t>ในการอนุญาตให้ใช้ข้อมูลภาพอย่างกว้างขวางตลอดการผลิตนี้</a:t>
            </a:r>
          </a:p>
          <a:p>
            <a:pPr algn="ctr">
              <a:lnSpc>
                <a:spcPct val="90000"/>
              </a:lnSpc>
            </a:pPr>
            <a:endParaRPr lang="th-TH" b="1">
              <a:solidFill>
                <a:schemeClr val="bg1"/>
              </a:solidFill>
              <a:latin typeface="Tahoma" charset="0"/>
            </a:endParaRP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ภาพ คารเดช-บารเนีย ใช้โดยได้รับการอนุญาตจาก ดร.ลีน ริทเมเยอร์, ฮอวธอร์นดีน ประเทศออสเตรเลีย หากมีการนำเนื้อหาที่มีลิขสิทธิ์มาใช้โดยพลการหรือปราศจากการระบุที่มาอย่างสมควร ขอให้แจ้งทางพันธกิจทันที เพื่อการปรับเปลี่ยนที่มาให้เหมาะสมและชัดเจน พันธกิจนี้ได้พยายามทุกวิถีทางที่จะหลีกเลี่ยงการใช้ข้อความหรือรูปภาพ  ที่ไม่ได้รับการอนุญาต</a:t>
            </a: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ห้าม ผู้สอน ผู้ควบคุมสื่อและ/หรือ ผู้ช่วยผู้สอน เปลี่ยนภาพหรือ การรูปแบบการเคลื่อนไหว หรือสลับลำดับภาพ ไม่ว่าจะเป็นทางใด ฉบับภาษาใด หรือ ใช้โปรแกรมคอมพิวเตอร์ปรับเปลี่ยนจากคลังภาพใดๆ หรือส่งผ่านทางอินเทอร์เน็ต                    โดยปราศจากการอนุญาตจากผู้ผลิต</a:t>
            </a:r>
          </a:p>
          <a:p>
            <a:pPr algn="ctr">
              <a:lnSpc>
                <a:spcPct val="90000"/>
              </a:lnSpc>
            </a:pPr>
            <a:endParaRPr lang="th-TH" b="1">
              <a:solidFill>
                <a:schemeClr val="bg1"/>
              </a:solidFill>
              <a:latin typeface="Tahoma" charset="0"/>
            </a:endParaRPr>
          </a:p>
          <a:p>
            <a:pPr algn="ctr">
              <a:lnSpc>
                <a:spcPct val="90000"/>
              </a:lnSpc>
            </a:pPr>
            <a:r>
              <a:rPr lang="th-TH" b="1">
                <a:solidFill>
                  <a:schemeClr val="bg1"/>
                </a:solidFill>
                <a:latin typeface="Tahoma" charset="0"/>
              </a:rPr>
              <a:t>ผลิตในประเทศสหรัฐอเมริกา</a:t>
            </a:r>
            <a:r>
              <a:rPr lang="en-US" b="1">
                <a:solidFill>
                  <a:schemeClr val="bg1"/>
                </a:solidFill>
                <a:latin typeface="Tahoma" charset="0"/>
              </a:rPr>
              <a:t> </a:t>
            </a:r>
            <a:r>
              <a:rPr lang="th-TH" b="1">
                <a:solidFill>
                  <a:schemeClr val="bg1"/>
                </a:solidFill>
                <a:latin typeface="Tahoma" charset="0"/>
              </a:rPr>
              <a:t>สงวนลิขสิทธิ์ระหว่างประเทศ</a:t>
            </a:r>
            <a:endParaRPr lang="en-US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03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576263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6674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6675" name="Text Box 6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67</a:t>
            </a:r>
          </a:p>
        </p:txBody>
      </p:sp>
      <p:sp>
        <p:nvSpPr>
          <p:cNvPr id="156676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56739" name="Rectangle 7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0" name="AutoShape 7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1" name="Rectangle 7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Rectangle 78"/>
            <p:cNvSpPr>
              <a:spLocks noChangeArrowheads="1"/>
            </p:cNvSpPr>
            <p:nvPr/>
          </p:nvSpPr>
          <p:spPr bwMode="auto">
            <a:xfrm>
              <a:off x="2665" y="2078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th-TH" sz="1800" b="1">
                  <a:solidFill>
                    <a:srgbClr val="790015"/>
                  </a:solidFill>
                  <a:latin typeface="Tahoma" charset="0"/>
                  <a:cs typeface="Tahoma" charset="0"/>
                </a:rPr>
                <a:t>สร้าง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156743" name="Line 7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56734" name="Rectangle 8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5" name="AutoShape 8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6" name="Rectangle 8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7" name="Rectangle 84"/>
            <p:cNvSpPr>
              <a:spLocks noChangeArrowheads="1"/>
            </p:cNvSpPr>
            <p:nvPr/>
          </p:nvSpPr>
          <p:spPr bwMode="auto">
            <a:xfrm>
              <a:off x="2583" y="2078"/>
              <a:ext cx="5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อับราฮัม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38" name="Line 8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56729" name="Rectangle 8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0" name="AutoShape 8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1" name="Rectangle 8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2" name="Rectangle 90"/>
            <p:cNvSpPr>
              <a:spLocks noChangeArrowheads="1"/>
            </p:cNvSpPr>
            <p:nvPr/>
          </p:nvSpPr>
          <p:spPr bwMode="auto">
            <a:xfrm>
              <a:off x="2627" y="2078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โยเซฟ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33" name="Line 9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56724" name="Rectangle 9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5" name="AutoShape 9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6" name="Rectangle 9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7" name="Rectangle 96"/>
            <p:cNvSpPr>
              <a:spLocks noChangeArrowheads="1"/>
            </p:cNvSpPr>
            <p:nvPr/>
          </p:nvSpPr>
          <p:spPr bwMode="auto">
            <a:xfrm>
              <a:off x="2645" y="2078"/>
              <a:ext cx="4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โมเสส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28" name="Line 9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56719" name="Rectangle 9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0" name="AutoShape 10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1" name="Rectangle 10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2" name="Rectangle 102"/>
            <p:cNvSpPr>
              <a:spLocks noChangeArrowheads="1"/>
            </p:cNvSpPr>
            <p:nvPr/>
          </p:nvSpPr>
          <p:spPr bwMode="auto">
            <a:xfrm>
              <a:off x="2632" y="2078"/>
              <a:ext cx="4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โยชูวา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23" name="Line 10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56714" name="Rectangle 10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5" name="AutoShape 10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6" name="Rectangle 10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7" name="Rectangle 108"/>
            <p:cNvSpPr>
              <a:spLocks noChangeArrowheads="1"/>
            </p:cNvSpPr>
            <p:nvPr/>
          </p:nvSpPr>
          <p:spPr bwMode="auto">
            <a:xfrm>
              <a:off x="2604" y="207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เอกเทศ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18" name="Line 10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56709" name="Rectangle 11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0" name="AutoShape 11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1" name="Rectangle 11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2" name="Rectangle 114"/>
            <p:cNvSpPr>
              <a:spLocks noChangeArrowheads="1"/>
            </p:cNvSpPr>
            <p:nvPr/>
          </p:nvSpPr>
          <p:spPr bwMode="auto">
            <a:xfrm>
              <a:off x="2612" y="2078"/>
              <a:ext cx="5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</a:rPr>
                <a:t>กษัตริย์</a:t>
              </a:r>
              <a:endParaRPr lang="en-US" sz="1800" b="1">
                <a:solidFill>
                  <a:srgbClr val="790015"/>
                </a:solidFill>
              </a:endParaRPr>
            </a:p>
          </p:txBody>
        </p:sp>
        <p:sp>
          <p:nvSpPr>
            <p:cNvPr id="156713" name="Line 11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56704" name="Rectangle 11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5" name="AutoShape 11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6" name="Rectangle 11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7" name="Rectangle 120"/>
            <p:cNvSpPr>
              <a:spLocks noChangeArrowheads="1"/>
            </p:cNvSpPr>
            <p:nvPr/>
          </p:nvSpPr>
          <p:spPr bwMode="auto">
            <a:xfrm>
              <a:off x="2730" y="2078"/>
              <a:ext cx="2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th-TH" sz="1800" b="1">
                  <a:solidFill>
                    <a:srgbClr val="790015"/>
                  </a:solidFill>
                  <a:latin typeface="Helvetica" charset="0"/>
                </a:rPr>
                <a:t>ทาส</a:t>
              </a:r>
              <a:endParaRPr lang="en-US" sz="1800" b="1">
                <a:solidFill>
                  <a:srgbClr val="790015"/>
                </a:solidFill>
                <a:latin typeface="Helvetica" charset="0"/>
              </a:endParaRPr>
            </a:p>
          </p:txBody>
        </p:sp>
        <p:sp>
          <p:nvSpPr>
            <p:cNvPr id="156708" name="Line 12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56700" name="Rectangle 123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1" name="AutoShape 124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2" name="Rectangle 125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3" name="Rectangle 126"/>
            <p:cNvSpPr>
              <a:spLocks noChangeArrowheads="1"/>
            </p:cNvSpPr>
            <p:nvPr/>
          </p:nvSpPr>
          <p:spPr bwMode="auto">
            <a:xfrm>
              <a:off x="2951" y="2298"/>
              <a:ext cx="3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790015"/>
                  </a:solidFill>
                  <a:latin typeface="Tahoma" charset="0"/>
                </a:rPr>
                <a:t> </a:t>
              </a:r>
              <a:r>
                <a:rPr lang="th-TH" sz="1800" b="1">
                  <a:solidFill>
                    <a:srgbClr val="790015"/>
                  </a:solidFill>
                  <a:latin typeface="Tahoma" charset="0"/>
                </a:rPr>
                <a:t>เงียบ</a:t>
              </a:r>
              <a:endParaRPr lang="en-US" sz="1800" b="1">
                <a:solidFill>
                  <a:srgbClr val="790015"/>
                </a:solidFill>
                <a:latin typeface="Tahoma" charset="0"/>
              </a:endParaRPr>
            </a:p>
          </p:txBody>
        </p:sp>
      </p:grpSp>
      <p:grpSp>
        <p:nvGrpSpPr>
          <p:cNvPr id="11" name="Group 127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56692" name="Rectangle 128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3" name="AutoShape 129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4" name="Rectangle 130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6695" name="Group 131"/>
            <p:cNvGrpSpPr>
              <a:grpSpLocks/>
            </p:cNvGrpSpPr>
            <p:nvPr/>
          </p:nvGrpSpPr>
          <p:grpSpPr bwMode="auto">
            <a:xfrm>
              <a:off x="4060" y="130"/>
              <a:ext cx="723" cy="284"/>
              <a:chOff x="3083" y="3101"/>
              <a:chExt cx="568" cy="235"/>
            </a:xfrm>
          </p:grpSpPr>
          <p:sp>
            <p:nvSpPr>
              <p:cNvPr id="94340" name="Rectangle 132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56699" name="Rectangle 133"/>
              <p:cNvSpPr>
                <a:spLocks noChangeArrowheads="1"/>
              </p:cNvSpPr>
              <p:nvPr/>
            </p:nvSpPr>
            <p:spPr bwMode="auto">
              <a:xfrm>
                <a:off x="3110" y="3101"/>
                <a:ext cx="541" cy="19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th-TH" sz="2400" b="1">
                    <a:solidFill>
                      <a:srgbClr val="790015"/>
                    </a:solidFill>
                    <a:latin typeface="Tahoma" charset="0"/>
                  </a:rPr>
                  <a:t>พระเยซู</a:t>
                </a:r>
                <a:endParaRPr lang="en-US" sz="2400" b="1">
                  <a:solidFill>
                    <a:srgbClr val="790015"/>
                  </a:solidFill>
                  <a:latin typeface="Tahoma" charset="0"/>
                </a:endParaRPr>
              </a:p>
            </p:txBody>
          </p:sp>
        </p:grpSp>
        <p:sp>
          <p:nvSpPr>
            <p:cNvPr id="156696" name="Line 134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7" name="Line 135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696913" y="536575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1403350" y="412750"/>
            <a:ext cx="65659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4800" b="1">
                <a:solidFill>
                  <a:schemeClr val="tx2"/>
                </a:solidFill>
                <a:latin typeface="Tahoma" charset="0"/>
              </a:rPr>
              <a:t>แฟ้มพระคัมภีร์ในใจคุณ</a:t>
            </a:r>
            <a:endParaRPr lang="en-US" sz="4800" b="1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941638" y="2032000"/>
            <a:ext cx="3557587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800" b="1">
                <a:latin typeface="Arial" charset="0"/>
              </a:rPr>
              <a:t>แน่นหนา</a:t>
            </a:r>
            <a:endParaRPr lang="en-US" sz="6800" b="1">
              <a:latin typeface="Arial" charset="0"/>
            </a:endParaRP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11450" y="3106738"/>
            <a:ext cx="409575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800" b="1">
                <a:latin typeface="Tahoma" charset="0"/>
              </a:rPr>
              <a:t>ครอบคลุม</a:t>
            </a:r>
            <a:endParaRPr lang="en-US" sz="6800" b="1">
              <a:latin typeface="Tahoma" charset="0"/>
            </a:endParaRP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2659063" y="4238625"/>
            <a:ext cx="404495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800" b="1">
                <a:latin typeface="Tahoma" charset="0"/>
              </a:rPr>
              <a:t>สอดคล้อง</a:t>
            </a:r>
            <a:endParaRPr lang="en-US" sz="6800" b="1">
              <a:latin typeface="Tahom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5" grpId="0" animBg="1"/>
      <p:bldP spid="94276" grpId="0" autoUpdateAnimBg="0"/>
      <p:bldP spid="94277" grpId="0" autoUpdateAnimBg="0"/>
      <p:bldP spid="94278" grpId="0" autoUpdateAnimBg="0"/>
      <p:bldP spid="9427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158732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5236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493" y="2368"/>
                <a:ext cx="1821" cy="9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Tahoma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charset="0"/>
                    <a:ea typeface="Tahoma" charset="0"/>
                    <a:cs typeface="Tahoma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r>
                  <a:rPr lang="th-TH" sz="3000" b="1">
                    <a:solidFill>
                      <a:srgbClr val="FFEA18"/>
                    </a:solidFill>
                    <a:latin typeface="Tahoma" charset="0"/>
                  </a:rPr>
                  <a:t>สามคำถาม     ที่                ต้องตอบ</a:t>
                </a:r>
                <a:endParaRPr lang="en-US" sz="3000" b="1">
                  <a:solidFill>
                    <a:srgbClr val="FFEA18"/>
                  </a:solidFill>
                  <a:latin typeface="Tahoma" charset="0"/>
                </a:endParaRPr>
              </a:p>
            </p:txBody>
          </p:sp>
        </p:grp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FEC14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6642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3200" b="1" i="1">
                <a:solidFill>
                  <a:srgbClr val="FF0A1E"/>
                </a:solidFill>
                <a:latin typeface="Tahoma" charset="0"/>
              </a:rPr>
              <a:t>ถึงตอนนี้ พระคัมภีร์...จากพื้นฐาน   ที่มีอยู่ในสมองคือ...</a:t>
            </a:r>
            <a:endParaRPr lang="en-US" sz="3200" b="1" i="1">
              <a:solidFill>
                <a:srgbClr val="FF0A1E"/>
              </a:solidFill>
              <a:latin typeface="Tahoma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82588" y="1776413"/>
            <a:ext cx="87423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                  </a:t>
            </a: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•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แนวคิดเกี่ยวกับ</a:t>
            </a: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 </a:t>
            </a:r>
            <a:r>
              <a:rPr lang="th-TH" sz="2400" b="1">
                <a:solidFill>
                  <a:srgbClr val="1EAFCC"/>
                </a:solidFill>
                <a:latin typeface="Tahoma" charset="0"/>
              </a:rPr>
              <a:t>“แฟ้มพระคัมภีร์”</a:t>
            </a:r>
            <a:endParaRPr lang="en-US" sz="2400" b="1">
              <a:solidFill>
                <a:srgbClr val="FFCC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•</a:t>
            </a:r>
            <a:r>
              <a:rPr lang="th-TH" sz="2400" b="1">
                <a:solidFill>
                  <a:srgbClr val="1EAFCC"/>
                </a:solidFill>
                <a:latin typeface="Tahoma" charset="0"/>
              </a:rPr>
              <a:t>คำไขในความคิด</a:t>
            </a:r>
            <a:r>
              <a:rPr lang="en-US" sz="2400" b="1">
                <a:solidFill>
                  <a:srgbClr val="FFCC18"/>
                </a:solidFill>
                <a:latin typeface="Comic Sans MS" charset="0"/>
              </a:rPr>
              <a:t> 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ที่จะเปิด “แฟ้มพระคัมภีร์” ... ส </a:t>
            </a:r>
            <a:r>
              <a:rPr lang="en-US" sz="2400" b="1">
                <a:solidFill>
                  <a:srgbClr val="FFCC18"/>
                </a:solidFill>
                <a:latin typeface="Tahoma" charset="0"/>
              </a:rPr>
              <a:t>7 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ง ย</a:t>
            </a:r>
            <a:endParaRPr lang="en-US" sz="2400" b="1">
              <a:solidFill>
                <a:srgbClr val="FFCC18"/>
              </a:solidFill>
              <a:latin typeface="Tahoma" charset="0"/>
            </a:endParaRP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400050" y="1654175"/>
            <a:ext cx="798671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58727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68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744913" y="4787900"/>
            <a:ext cx="522128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Tahoma" charset="0"/>
              </a:rPr>
              <a:t>3. </a:t>
            </a:r>
            <a:r>
              <a:rPr lang="th-TH" sz="3000" b="1" i="1">
                <a:latin typeface="Tahoma" charset="0"/>
              </a:rPr>
              <a:t>อิทธิพล</a:t>
            </a:r>
            <a:r>
              <a:rPr lang="en-US" sz="3000" b="1">
                <a:solidFill>
                  <a:srgbClr val="FFEA18"/>
                </a:solidFill>
                <a:latin typeface="Tahoma" charset="0"/>
              </a:rPr>
              <a:t> </a:t>
            </a:r>
            <a:r>
              <a:rPr lang="th-TH" sz="3000" b="1">
                <a:solidFill>
                  <a:srgbClr val="FFEA18"/>
                </a:solidFill>
                <a:latin typeface="Tahoma" charset="0"/>
              </a:rPr>
              <a:t>ต่อเนื้อหาใน    พระคัมภีร์อย่างไร?</a:t>
            </a:r>
            <a:endParaRPr lang="en-US" sz="3000" b="1">
              <a:solidFill>
                <a:srgbClr val="FFEA18"/>
              </a:solidFill>
              <a:latin typeface="Tahoma" charset="0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714750" y="3243263"/>
            <a:ext cx="46228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Tahoma" charset="0"/>
              </a:rPr>
              <a:t>1.</a:t>
            </a:r>
            <a:r>
              <a:rPr lang="en-US" sz="3000" b="1" i="1">
                <a:solidFill>
                  <a:srgbClr val="FFEA18"/>
                </a:solidFill>
                <a:latin typeface="Tahoma" charset="0"/>
              </a:rPr>
              <a:t> </a:t>
            </a:r>
            <a:r>
              <a:rPr lang="th-TH" sz="3000" b="1">
                <a:solidFill>
                  <a:srgbClr val="FFEA18"/>
                </a:solidFill>
                <a:latin typeface="Tahoma" charset="0"/>
              </a:rPr>
              <a:t>เกิด</a:t>
            </a:r>
            <a:r>
              <a:rPr lang="th-TH" sz="3000" b="1" i="1">
                <a:latin typeface="Tahoma" charset="0"/>
              </a:rPr>
              <a:t>อะไร </a:t>
            </a:r>
            <a:r>
              <a:rPr lang="th-TH" sz="3000" b="1">
                <a:solidFill>
                  <a:srgbClr val="FFEA18"/>
                </a:solidFill>
                <a:latin typeface="Tahoma" charset="0"/>
              </a:rPr>
              <a:t>ขึ้น?</a:t>
            </a:r>
            <a:endParaRPr lang="en-US" sz="3000" b="1">
              <a:solidFill>
                <a:srgbClr val="FFEA18"/>
              </a:solidFill>
              <a:latin typeface="Tahoma" charset="0"/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724275" y="4032250"/>
            <a:ext cx="494188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Tahoma" charset="0"/>
              </a:rPr>
              <a:t>2. </a:t>
            </a:r>
            <a:r>
              <a:rPr lang="th-TH" sz="3000" b="1" i="1">
                <a:latin typeface="Tahoma" charset="0"/>
              </a:rPr>
              <a:t>ทำไม</a:t>
            </a:r>
            <a:r>
              <a:rPr lang="en-US" sz="3000" b="1">
                <a:solidFill>
                  <a:srgbClr val="FFEA18"/>
                </a:solidFill>
                <a:latin typeface="Tahoma" charset="0"/>
              </a:rPr>
              <a:t>  </a:t>
            </a:r>
            <a:r>
              <a:rPr lang="th-TH" sz="3000" b="1">
                <a:solidFill>
                  <a:srgbClr val="FFEA18"/>
                </a:solidFill>
                <a:latin typeface="Tahoma" charset="0"/>
              </a:rPr>
              <a:t>จึงเกิดขึ้น?</a:t>
            </a:r>
            <a:endParaRPr lang="en-US" sz="3000" b="1">
              <a:solidFill>
                <a:srgbClr val="FFEA18"/>
              </a:solidFill>
              <a:latin typeface="Tahoma" charset="0"/>
            </a:endParaRPr>
          </a:p>
        </p:txBody>
      </p:sp>
      <p:sp>
        <p:nvSpPr>
          <p:cNvPr id="158731" name="Text Box 16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 autoUpdateAnimBg="0"/>
      <p:bldP spid="95242" grpId="0" build="p" autoUpdateAnimBg="0" advAuto="0"/>
      <p:bldP spid="95243" grpId="0" animBg="1"/>
      <p:bldP spid="95243" grpId="1" animBg="1"/>
      <p:bldP spid="95245" grpId="0" autoUpdateAnimBg="0"/>
      <p:bldP spid="95246" grpId="0" autoUpdateAnimBg="0"/>
      <p:bldP spid="9524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603500" y="908050"/>
            <a:ext cx="80168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8000">
                <a:solidFill>
                  <a:srgbClr val="ED181E"/>
                </a:solidFill>
                <a:latin typeface="Tahoma" charset="0"/>
              </a:rPr>
              <a:t>ส</a:t>
            </a:r>
            <a:endParaRPr lang="en-US" sz="8000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563938" y="1038225"/>
            <a:ext cx="738187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Tahoma" charset="-52"/>
                <a:ea typeface="Tahoma" charset="-52"/>
                <a:cs typeface="Tahoma" charset="-52"/>
              </a:rPr>
              <a:t>7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05338" y="981075"/>
            <a:ext cx="6842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8000">
                <a:solidFill>
                  <a:srgbClr val="ED181E"/>
                </a:solidFill>
                <a:latin typeface="Tahoma" charset="0"/>
              </a:rPr>
              <a:t>ง</a:t>
            </a:r>
            <a:endParaRPr lang="en-US" sz="8000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538788" y="981075"/>
            <a:ext cx="7731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8000">
                <a:solidFill>
                  <a:srgbClr val="ED181E"/>
                </a:solidFill>
                <a:latin typeface="Tahoma" charset="0"/>
              </a:rPr>
              <a:t>ย</a:t>
            </a:r>
            <a:endParaRPr lang="en-US" sz="8000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419350" y="2300288"/>
            <a:ext cx="6397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b="1">
                <a:solidFill>
                  <a:srgbClr val="ED181E"/>
                </a:solidFill>
                <a:latin typeface="Tahoma" charset="0"/>
              </a:rPr>
              <a:t>สร้าง</a:t>
            </a:r>
            <a:endParaRPr lang="en-US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40263" y="2303463"/>
            <a:ext cx="579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1400" b="1">
                <a:solidFill>
                  <a:srgbClr val="ED181E"/>
                </a:solidFill>
                <a:latin typeface="Tahoma" charset="0"/>
              </a:rPr>
              <a:t>เงียบ</a:t>
            </a:r>
            <a:endParaRPr lang="en-US" sz="14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411413" y="3284538"/>
            <a:ext cx="1081087" cy="9429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ED181E"/>
                </a:solidFill>
                <a:latin typeface="Tahoma" charset="0"/>
              </a:rPr>
              <a:t>อับราฮัม โยเซฟ       โมเสส        โยชูวา</a:t>
            </a:r>
            <a:endParaRPr lang="en-US" sz="14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563938" y="3089275"/>
            <a:ext cx="60483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900" b="1">
                <a:solidFill>
                  <a:srgbClr val="ED181E"/>
                </a:solidFill>
                <a:latin typeface="Tahoma" charset="0"/>
              </a:rPr>
              <a:t>อับราฮัม</a:t>
            </a:r>
            <a:endParaRPr lang="en-US" sz="9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356100" y="3317875"/>
            <a:ext cx="5365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900" b="1">
                <a:solidFill>
                  <a:srgbClr val="ED181E"/>
                </a:solidFill>
                <a:latin typeface="Tahoma" charset="0"/>
              </a:rPr>
              <a:t>โยเซฟ</a:t>
            </a:r>
            <a:endParaRPr lang="en-US" sz="9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076825" y="3533775"/>
            <a:ext cx="5016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900" b="1">
                <a:solidFill>
                  <a:srgbClr val="ED181E"/>
                </a:solidFill>
                <a:latin typeface="Tahoma" charset="0"/>
              </a:rPr>
              <a:t>โมเสส</a:t>
            </a:r>
            <a:endParaRPr lang="en-US" sz="9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724525" y="3762375"/>
            <a:ext cx="5222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900" b="1">
                <a:solidFill>
                  <a:srgbClr val="ED181E"/>
                </a:solidFill>
                <a:latin typeface="Tahoma" charset="0"/>
              </a:rPr>
              <a:t>โยชูวา</a:t>
            </a:r>
            <a:endParaRPr lang="en-US" sz="9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3995738" y="4581525"/>
            <a:ext cx="790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1400" b="1">
                <a:solidFill>
                  <a:srgbClr val="ED181E"/>
                </a:solidFill>
                <a:latin typeface="Tahoma" charset="0"/>
              </a:rPr>
              <a:t>เอกเทศ</a:t>
            </a:r>
            <a:endParaRPr lang="en-US" sz="14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787900" y="4803775"/>
            <a:ext cx="763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1400" b="1">
                <a:solidFill>
                  <a:srgbClr val="ED181E"/>
                </a:solidFill>
                <a:latin typeface="Tahoma" charset="0"/>
              </a:rPr>
              <a:t>กษัตริย์</a:t>
            </a:r>
            <a:endParaRPr lang="en-US" sz="14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724525" y="5032375"/>
            <a:ext cx="522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1400" b="1">
                <a:solidFill>
                  <a:srgbClr val="ED181E"/>
                </a:solidFill>
                <a:latin typeface="Tahoma" charset="0"/>
              </a:rPr>
              <a:t>ทาส</a:t>
            </a:r>
            <a:endParaRPr lang="en-US" sz="900" b="1">
              <a:solidFill>
                <a:srgbClr val="ED181E"/>
              </a:solidFill>
              <a:latin typeface="Lucida Handwriting" charset="0"/>
              <a:cs typeface="ＭＳ Ｐゴシック" charset="0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829300" y="4408488"/>
            <a:ext cx="299561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</a:rPr>
              <a:t>คู่มือศึกษา</a:t>
            </a:r>
            <a:r>
              <a:rPr lang="en-US" sz="2400" b="1">
                <a:solidFill>
                  <a:srgbClr val="FFFF00"/>
                </a:solidFill>
                <a:latin typeface="Tahoma" charset="0"/>
              </a:rPr>
              <a:t> #01 </a:t>
            </a:r>
          </a:p>
        </p:txBody>
      </p:sp>
      <p:sp>
        <p:nvSpPr>
          <p:cNvPr id="160786" name="Text Box 2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0787" name="Text Box 2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0788" name="Rectangle 2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89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60791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69</a:t>
            </a:r>
          </a:p>
        </p:txBody>
      </p:sp>
      <p:sp>
        <p:nvSpPr>
          <p:cNvPr id="160792" name="Text Box 31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20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Arial" charset="0"/>
                <a:ea typeface="ＭＳ Ｐゴシック" charset="-128"/>
                <a:cs typeface="ＭＳ Ｐゴシック" charset="-128"/>
              </a:rPr>
              <a:t>{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2422525" y="4191000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Arial" charset="0"/>
                <a:ea typeface="ＭＳ Ｐゴシック" charset="-128"/>
                <a:cs typeface="ＭＳ Ｐゴシック" charset="-128"/>
              </a:rPr>
              <a:t>{</a:t>
            </a:r>
          </a:p>
        </p:txBody>
      </p:sp>
      <p:sp>
        <p:nvSpPr>
          <p:cNvPr id="160795" name="Text Box 34"/>
          <p:cNvSpPr txBox="1">
            <a:spLocks noChangeArrowheads="1"/>
          </p:cNvSpPr>
          <p:nvPr/>
        </p:nvSpPr>
        <p:spPr bwMode="auto">
          <a:xfrm>
            <a:off x="2568575" y="282575"/>
            <a:ext cx="3529013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2800">
                <a:solidFill>
                  <a:schemeClr val="bg2"/>
                </a:solidFill>
              </a:rPr>
              <a:t>พระคัมภีร์...จากพื้นฐาน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160796" name="Text Box 35"/>
          <p:cNvSpPr txBox="1">
            <a:spLocks noChangeArrowheads="1"/>
          </p:cNvSpPr>
          <p:nvPr/>
        </p:nvSpPr>
        <p:spPr bwMode="auto">
          <a:xfrm>
            <a:off x="2268538" y="765175"/>
            <a:ext cx="172720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1800">
                <a:solidFill>
                  <a:schemeClr val="bg2"/>
                </a:solidFill>
              </a:rPr>
              <a:t>ทั้งหมดเริ่มที่นี่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5645150" y="2368550"/>
            <a:ext cx="655638" cy="244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 b="1">
                <a:solidFill>
                  <a:srgbClr val="ED181E"/>
                </a:solidFill>
                <a:latin typeface="Tahoma" charset="0"/>
              </a:rPr>
              <a:t>พระเยซู</a:t>
            </a:r>
            <a:endParaRPr lang="en-US" sz="10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95" name="Text Box 39"/>
          <p:cNvSpPr txBox="1">
            <a:spLocks noChangeArrowheads="1"/>
          </p:cNvSpPr>
          <p:nvPr/>
        </p:nvSpPr>
        <p:spPr bwMode="auto">
          <a:xfrm>
            <a:off x="2819400" y="4481513"/>
            <a:ext cx="1176338" cy="9429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Tahoma" charset="0"/>
              </a:rPr>
              <a:t>3 </a:t>
            </a:r>
            <a:r>
              <a:rPr lang="th-TH" sz="1400" b="1">
                <a:solidFill>
                  <a:schemeClr val="bg2"/>
                </a:solidFill>
                <a:latin typeface="Tahoma" charset="0"/>
              </a:rPr>
              <a:t>สมัย      </a:t>
            </a:r>
            <a:r>
              <a:rPr lang="th-TH" sz="1400" b="1">
                <a:solidFill>
                  <a:srgbClr val="ED181E"/>
                </a:solidFill>
                <a:latin typeface="Tahoma" charset="0"/>
              </a:rPr>
              <a:t> เอกเทศ       กษัตริย์        ทาส</a:t>
            </a:r>
            <a:endParaRPr lang="en-US" sz="1400" b="1">
              <a:solidFill>
                <a:srgbClr val="ED181E"/>
              </a:solidFill>
              <a:latin typeface="Tahoma" charset="0"/>
            </a:endParaRPr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2484438" y="2959100"/>
            <a:ext cx="8636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Tahoma" charset="0"/>
              </a:rPr>
              <a:t>4 </a:t>
            </a:r>
            <a:r>
              <a:rPr lang="th-TH" sz="1400" b="1">
                <a:solidFill>
                  <a:schemeClr val="bg2"/>
                </a:solidFill>
                <a:latin typeface="Tahoma" charset="0"/>
              </a:rPr>
              <a:t>บุคคล</a:t>
            </a:r>
            <a:endParaRPr lang="en-US" sz="1400" b="1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160800" name="Text Box 40"/>
          <p:cNvSpPr txBox="1">
            <a:spLocks noChangeArrowheads="1"/>
          </p:cNvSpPr>
          <p:nvPr/>
        </p:nvSpPr>
        <p:spPr bwMode="auto">
          <a:xfrm>
            <a:off x="2085975" y="5734050"/>
            <a:ext cx="4681538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>
                <a:solidFill>
                  <a:schemeClr val="bg2"/>
                </a:solidFill>
              </a:rPr>
              <a:t>แฟ้มพระคัมภีร์ในใจ</a:t>
            </a: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nimBg="1" autoUpdateAnimBg="0"/>
      <p:bldP spid="96273" grpId="0" autoUpdateAnimBg="0"/>
      <p:bldP spid="96274" grpId="0" autoUpdateAnimBg="0"/>
      <p:bldP spid="96275" grpId="0" autoUpdateAnimBg="0"/>
      <p:bldP spid="96276" grpId="0" autoUpdateAnimBg="0"/>
      <p:bldP spid="96277" grpId="0" autoUpdateAnimBg="0"/>
      <p:bldP spid="96278" grpId="0" autoUpdateAnimBg="0"/>
      <p:bldP spid="96279" grpId="0" autoUpdateAnimBg="0"/>
      <p:bldP spid="96280" grpId="0" animBg="1" autoUpdateAnimBg="0"/>
      <p:bldP spid="96292" grpId="0" animBg="1" autoUpdateAnimBg="0"/>
      <p:bldP spid="96295" grpId="0" animBg="1" autoUpdateAnimBg="0"/>
      <p:bldP spid="9629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281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28575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 Box 90"/>
          <p:cNvSpPr txBox="1">
            <a:spLocks noChangeArrowheads="1"/>
          </p:cNvSpPr>
          <p:nvPr/>
        </p:nvSpPr>
        <p:spPr bwMode="auto">
          <a:xfrm>
            <a:off x="1979613" y="3141663"/>
            <a:ext cx="2952750" cy="3759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th-TH">
                <a:solidFill>
                  <a:schemeClr val="bg2"/>
                </a:solidFill>
              </a:rPr>
              <a:t>แฟ้ม                                                พระคัมภีร์                                         ในใจคุณ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TBBMI 2002</a:t>
            </a:r>
          </a:p>
        </p:txBody>
      </p:sp>
      <p:sp>
        <p:nvSpPr>
          <p:cNvPr id="162820" name="Text Box 92"/>
          <p:cNvSpPr txBox="1">
            <a:spLocks noChangeArrowheads="1"/>
          </p:cNvSpPr>
          <p:nvPr/>
        </p:nvSpPr>
        <p:spPr bwMode="auto">
          <a:xfrm>
            <a:off x="2484438" y="1546225"/>
            <a:ext cx="4392612" cy="35845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1200">
                <a:solidFill>
                  <a:schemeClr val="bg2"/>
                </a:solidFill>
              </a:rPr>
              <a:t>“ส” หมายถึง</a:t>
            </a:r>
            <a:r>
              <a:rPr lang="en-US" sz="1200">
                <a:solidFill>
                  <a:schemeClr val="bg2"/>
                </a:solidFill>
              </a:rPr>
              <a:t>:</a:t>
            </a:r>
            <a:r>
              <a:rPr lang="th-TH" sz="1200">
                <a:solidFill>
                  <a:schemeClr val="bg2"/>
                </a:solidFill>
              </a:rPr>
              <a:t>                                </a:t>
            </a:r>
            <a:r>
              <a:rPr lang="en-US" sz="1200">
                <a:solidFill>
                  <a:schemeClr val="bg2"/>
                </a:solidFill>
              </a:rPr>
              <a:t>           </a:t>
            </a:r>
            <a:r>
              <a:rPr lang="th-TH" sz="1200">
                <a:solidFill>
                  <a:schemeClr val="bg2"/>
                </a:solidFill>
              </a:rPr>
              <a:t>สร้าง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7 = 4+3 </a:t>
            </a:r>
            <a:r>
              <a:rPr lang="th-TH" sz="1200">
                <a:solidFill>
                  <a:schemeClr val="bg2"/>
                </a:solidFill>
              </a:rPr>
              <a:t>หมายถึง                           </a:t>
            </a:r>
            <a:r>
              <a:rPr lang="en-US" sz="1200">
                <a:solidFill>
                  <a:schemeClr val="bg2"/>
                </a:solidFill>
              </a:rPr>
              <a:t>4</a:t>
            </a:r>
            <a:r>
              <a:rPr lang="th-TH" sz="1200">
                <a:solidFill>
                  <a:schemeClr val="bg2"/>
                </a:solidFill>
              </a:rPr>
              <a:t> บุคคล และ </a:t>
            </a:r>
            <a:r>
              <a:rPr lang="en-US" sz="1200">
                <a:solidFill>
                  <a:schemeClr val="bg2"/>
                </a:solidFill>
              </a:rPr>
              <a:t>3 </a:t>
            </a:r>
            <a:r>
              <a:rPr lang="th-TH" sz="1200">
                <a:solidFill>
                  <a:schemeClr val="bg2"/>
                </a:solidFill>
              </a:rPr>
              <a:t>สมัย</a:t>
            </a:r>
          </a:p>
          <a:p>
            <a:pPr>
              <a:spcBef>
                <a:spcPct val="50000"/>
              </a:spcBef>
            </a:pPr>
            <a:r>
              <a:rPr lang="th-TH" sz="1200">
                <a:solidFill>
                  <a:schemeClr val="bg2"/>
                </a:solidFill>
              </a:rPr>
              <a:t>สี่บุคคล คือ</a:t>
            </a:r>
            <a:r>
              <a:rPr lang="en-US" sz="1200">
                <a:solidFill>
                  <a:schemeClr val="bg2"/>
                </a:solidFill>
              </a:rPr>
              <a:t>:</a:t>
            </a:r>
            <a:r>
              <a:rPr lang="en-US" sz="1400">
                <a:solidFill>
                  <a:schemeClr val="bg2"/>
                </a:solidFill>
              </a:rPr>
              <a:t>                            </a:t>
            </a:r>
            <a:r>
              <a:rPr lang="th-TH" sz="1400">
                <a:solidFill>
                  <a:schemeClr val="bg2"/>
                </a:solidFill>
              </a:rPr>
              <a:t>  </a:t>
            </a:r>
            <a:r>
              <a:rPr lang="th-TH" sz="900" u="sng">
                <a:solidFill>
                  <a:schemeClr val="bg2"/>
                </a:solidFill>
              </a:rPr>
              <a:t>อับราฮัม</a:t>
            </a: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</a:t>
            </a:r>
            <a:r>
              <a:rPr lang="th-TH" sz="900" u="sng">
                <a:solidFill>
                  <a:schemeClr val="bg2"/>
                </a:solidFill>
              </a:rPr>
              <a:t>โยเซฟ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</a:t>
            </a:r>
            <a:r>
              <a:rPr lang="th-TH" sz="900" u="sng">
                <a:solidFill>
                  <a:schemeClr val="bg2"/>
                </a:solidFill>
              </a:rPr>
              <a:t>โมเสส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</a:t>
            </a:r>
            <a:r>
              <a:rPr lang="th-TH" sz="900" u="sng">
                <a:solidFill>
                  <a:schemeClr val="bg2"/>
                </a:solidFill>
              </a:rPr>
              <a:t>โยชูวา</a:t>
            </a:r>
            <a:r>
              <a:rPr lang="th-TH" sz="1200">
                <a:solidFill>
                  <a:schemeClr val="bg2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th-TH" sz="1200">
                <a:solidFill>
                  <a:schemeClr val="bg2"/>
                </a:solidFill>
              </a:rPr>
              <a:t>สามสมัย คือ</a:t>
            </a:r>
            <a:r>
              <a:rPr lang="en-US" sz="1200">
                <a:solidFill>
                  <a:schemeClr val="bg2"/>
                </a:solidFill>
              </a:rPr>
              <a:t>:</a:t>
            </a:r>
            <a:r>
              <a:rPr lang="en-US" sz="1400">
                <a:solidFill>
                  <a:schemeClr val="bg2"/>
                </a:solidFill>
              </a:rPr>
              <a:t>                            </a:t>
            </a:r>
            <a:r>
              <a:rPr lang="th-TH" sz="1400">
                <a:solidFill>
                  <a:schemeClr val="bg2"/>
                </a:solidFill>
              </a:rPr>
              <a:t> </a:t>
            </a:r>
            <a:r>
              <a:rPr lang="th-TH" sz="900" u="sng">
                <a:solidFill>
                  <a:schemeClr val="bg2"/>
                </a:solidFill>
              </a:rPr>
              <a:t>เอกเทศ</a:t>
            </a: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</a:t>
            </a:r>
            <a:r>
              <a:rPr lang="th-TH" sz="900" u="sng">
                <a:solidFill>
                  <a:schemeClr val="bg2"/>
                </a:solidFill>
              </a:rPr>
              <a:t>กษัตริย์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                </a:t>
            </a:r>
            <a:r>
              <a:rPr lang="th-TH" sz="900" u="sng">
                <a:solidFill>
                  <a:schemeClr val="bg2"/>
                </a:solidFill>
              </a:rPr>
              <a:t>ทาส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</a:t>
            </a:r>
            <a:r>
              <a:rPr lang="th-TH" sz="1200">
                <a:solidFill>
                  <a:schemeClr val="bg2"/>
                </a:solidFill>
              </a:rPr>
              <a:t>“ง” หมายถึง</a:t>
            </a:r>
            <a:r>
              <a:rPr lang="en-US" sz="1200">
                <a:solidFill>
                  <a:schemeClr val="bg2"/>
                </a:solidFill>
              </a:rPr>
              <a:t>:</a:t>
            </a:r>
            <a:r>
              <a:rPr lang="th-TH" sz="1200">
                <a:solidFill>
                  <a:schemeClr val="bg2"/>
                </a:solidFill>
              </a:rPr>
              <a:t>                     </a:t>
            </a:r>
            <a:r>
              <a:rPr lang="th-TH" sz="1200" u="sng">
                <a:solidFill>
                  <a:schemeClr val="bg2"/>
                </a:solidFill>
              </a:rPr>
              <a:t>เงียบ</a:t>
            </a:r>
          </a:p>
          <a:p>
            <a:pPr>
              <a:spcBef>
                <a:spcPct val="50000"/>
              </a:spcBef>
            </a:pPr>
            <a:r>
              <a:rPr lang="th-TH" sz="1200">
                <a:solidFill>
                  <a:schemeClr val="bg2"/>
                </a:solidFill>
              </a:rPr>
              <a:t>                                 “ย” หมายถึง</a:t>
            </a:r>
            <a:r>
              <a:rPr lang="en-US" sz="1200">
                <a:solidFill>
                  <a:schemeClr val="bg2"/>
                </a:solidFill>
              </a:rPr>
              <a:t>:</a:t>
            </a:r>
            <a:r>
              <a:rPr lang="th-TH" sz="1200">
                <a:solidFill>
                  <a:schemeClr val="bg2"/>
                </a:solidFill>
              </a:rPr>
              <a:t>             </a:t>
            </a:r>
            <a:r>
              <a:rPr lang="th-TH" sz="1200" u="sng">
                <a:solidFill>
                  <a:schemeClr val="bg2"/>
                </a:solidFill>
              </a:rPr>
              <a:t>พระเยซู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th-TH" sz="900">
                <a:solidFill>
                  <a:schemeClr val="bg2"/>
                </a:solidFill>
              </a:rPr>
              <a:t>                                                        </a:t>
            </a:r>
            <a:r>
              <a:rPr lang="th-TH" sz="1200">
                <a:solidFill>
                  <a:schemeClr val="bg2"/>
                </a:solidFill>
              </a:rPr>
              <a:t>สิบคำสำคัญที่จะติดไว้บนแต่ละแฟ้ม          </a:t>
            </a:r>
          </a:p>
          <a:p>
            <a:pPr>
              <a:spcBef>
                <a:spcPct val="50000"/>
              </a:spcBef>
            </a:pPr>
            <a:r>
              <a:rPr lang="th-TH" sz="1200">
                <a:solidFill>
                  <a:schemeClr val="bg2"/>
                </a:solidFill>
              </a:rPr>
              <a:t>                                          คืออะไร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62821" name="Text Box 91"/>
          <p:cNvSpPr txBox="1">
            <a:spLocks noChangeArrowheads="1"/>
          </p:cNvSpPr>
          <p:nvPr/>
        </p:nvSpPr>
        <p:spPr bwMode="auto">
          <a:xfrm>
            <a:off x="2484438" y="765175"/>
            <a:ext cx="4103687" cy="715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1000">
                <a:solidFill>
                  <a:schemeClr val="bg2"/>
                </a:solidFill>
              </a:rPr>
              <a:t>ลองทดสอบแฟ้มพระคัมภีร์ในใจผ่านทางมือ                                 </a:t>
            </a:r>
            <a:r>
              <a:rPr lang="en-US" sz="1000">
                <a:solidFill>
                  <a:schemeClr val="bg2"/>
                </a:solidFill>
              </a:rPr>
              <a:t>                  </a:t>
            </a:r>
            <a:r>
              <a:rPr lang="th-TH" sz="1000">
                <a:solidFill>
                  <a:schemeClr val="bg2"/>
                </a:solidFill>
              </a:rPr>
              <a:t>จะทำเองหรือจะจับคู่ก็ได้</a:t>
            </a:r>
          </a:p>
          <a:p>
            <a:pPr>
              <a:spcBef>
                <a:spcPct val="50000"/>
              </a:spcBef>
            </a:pPr>
            <a:r>
              <a:rPr lang="th-TH" sz="1400">
                <a:solidFill>
                  <a:schemeClr val="bg2"/>
                </a:solidFill>
              </a:rPr>
              <a:t>คำไขในการเปิดแฟ้มพระคัมภีร์คือ</a:t>
            </a:r>
            <a:r>
              <a:rPr lang="en-US" sz="1400">
                <a:solidFill>
                  <a:schemeClr val="bg2"/>
                </a:solidFill>
              </a:rPr>
              <a:t>:           </a:t>
            </a:r>
            <a:r>
              <a:rPr lang="th-TH" sz="1400">
                <a:solidFill>
                  <a:schemeClr val="bg2"/>
                </a:solidFill>
              </a:rPr>
              <a:t>ส    </a:t>
            </a:r>
            <a:r>
              <a:rPr lang="en-US" sz="1400">
                <a:solidFill>
                  <a:schemeClr val="bg2"/>
                </a:solidFill>
              </a:rPr>
              <a:t>7   </a:t>
            </a:r>
            <a:r>
              <a:rPr lang="th-TH" sz="1400">
                <a:solidFill>
                  <a:schemeClr val="bg2"/>
                </a:solidFill>
              </a:rPr>
              <a:t>ง    ย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362200" y="1187450"/>
            <a:ext cx="2813050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29238" y="1158875"/>
            <a:ext cx="1228725" cy="3127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2266950" y="19081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2276475" y="22050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2300288" y="3195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3230563" y="3911600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3481388" y="42005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5964238" y="2740025"/>
            <a:ext cx="3179762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</a:rPr>
              <a:t>คู่มือศึกษา</a:t>
            </a:r>
            <a:r>
              <a:rPr lang="en-US" sz="2400" b="1">
                <a:solidFill>
                  <a:srgbClr val="FFFF00"/>
                </a:solidFill>
                <a:latin typeface="Tahoma" charset="0"/>
              </a:rPr>
              <a:t> #02</a:t>
            </a:r>
          </a:p>
        </p:txBody>
      </p:sp>
      <p:sp>
        <p:nvSpPr>
          <p:cNvPr id="162832" name="Text Box 14"/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Lucida Handwriting" charset="0"/>
              </a:rPr>
              <a:t>...</a:t>
            </a:r>
          </a:p>
        </p:txBody>
      </p:sp>
      <p:sp>
        <p:nvSpPr>
          <p:cNvPr id="162833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2834" name="Text Box 16"/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162835" name="Rectangle 17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Text Box 18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2837" name="Text Box 19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62839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70</a:t>
            </a:r>
          </a:p>
        </p:txBody>
      </p:sp>
      <p:sp>
        <p:nvSpPr>
          <p:cNvPr id="162840" name="Text Box 2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9</a:t>
            </a:r>
          </a:p>
        </p:txBody>
      </p:sp>
      <p:sp>
        <p:nvSpPr>
          <p:cNvPr id="162841" name="Text Box 23"/>
          <p:cNvSpPr txBox="1">
            <a:spLocks noChangeArrowheads="1"/>
          </p:cNvSpPr>
          <p:nvPr/>
        </p:nvSpPr>
        <p:spPr bwMode="auto">
          <a:xfrm>
            <a:off x="2698750" y="282575"/>
            <a:ext cx="3529013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2800">
                <a:solidFill>
                  <a:schemeClr val="bg2"/>
                </a:solidFill>
              </a:rPr>
              <a:t>พระคัมภีร์...จากพื้นฐาน</a:t>
            </a:r>
            <a:endParaRPr lang="en-US" sz="2800">
              <a:solidFill>
                <a:schemeClr val="bg2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51050" y="3644900"/>
            <a:ext cx="2232025" cy="2808288"/>
            <a:chOff x="1512" y="1397"/>
            <a:chExt cx="2748" cy="2267"/>
          </a:xfrm>
        </p:grpSpPr>
        <p:sp>
          <p:nvSpPr>
            <p:cNvPr id="162843" name="Rectangle 2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1641" y="1432"/>
              <a:ext cx="63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45" name="Rectangle 2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AutoShape 2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Rectangle 2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1698" y="1400"/>
              <a:ext cx="35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  <a:cs typeface="Tahoma" charset="0"/>
                </a:rPr>
                <a:t>สร้าง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endParaRPr>
            </a:p>
          </p:txBody>
        </p:sp>
        <p:sp>
          <p:nvSpPr>
            <p:cNvPr id="162849" name="Line 3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Line 3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Rectangle 3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Rectangle 34"/>
            <p:cNvSpPr>
              <a:spLocks noChangeArrowheads="1"/>
            </p:cNvSpPr>
            <p:nvPr/>
          </p:nvSpPr>
          <p:spPr bwMode="auto">
            <a:xfrm>
              <a:off x="1782" y="1605"/>
              <a:ext cx="63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53" name="Rectangle 3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4" name="AutoShape 3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5" name="Rectangle 3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6" name="Rectangle 38"/>
            <p:cNvSpPr>
              <a:spLocks noChangeArrowheads="1"/>
            </p:cNvSpPr>
            <p:nvPr/>
          </p:nvSpPr>
          <p:spPr bwMode="auto">
            <a:xfrm>
              <a:off x="1762" y="1564"/>
              <a:ext cx="49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อับราฮัม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57" name="Line 3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Line 4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Rectangle 4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Rectangle 42"/>
            <p:cNvSpPr>
              <a:spLocks noChangeArrowheads="1"/>
            </p:cNvSpPr>
            <p:nvPr/>
          </p:nvSpPr>
          <p:spPr bwMode="auto">
            <a:xfrm>
              <a:off x="1924" y="1766"/>
              <a:ext cx="63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800">
                  <a:solidFill>
                    <a:srgbClr val="790015"/>
                  </a:solidFill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61" name="Rectangle 4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2" name="AutoShape 4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Rectangle 4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4" name="Rectangle 46"/>
            <p:cNvSpPr>
              <a:spLocks noChangeArrowheads="1"/>
            </p:cNvSpPr>
            <p:nvPr/>
          </p:nvSpPr>
          <p:spPr bwMode="auto">
            <a:xfrm>
              <a:off x="1938" y="1737"/>
              <a:ext cx="41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โยเซฟ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65" name="Line 4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Line 4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7" name="Rectangle 4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8" name="AutoShape 5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Rectangle 5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Rectangle 52"/>
            <p:cNvSpPr>
              <a:spLocks noChangeArrowheads="1"/>
            </p:cNvSpPr>
            <p:nvPr/>
          </p:nvSpPr>
          <p:spPr bwMode="auto">
            <a:xfrm>
              <a:off x="2137" y="1894"/>
              <a:ext cx="38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โมเสส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71" name="Line 5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2" name="Line 5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3" name="Rectangle 5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AutoShape 5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5" name="Rectangle 5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Rectangle 58"/>
            <p:cNvSpPr>
              <a:spLocks noChangeArrowheads="1"/>
            </p:cNvSpPr>
            <p:nvPr/>
          </p:nvSpPr>
          <p:spPr bwMode="auto">
            <a:xfrm>
              <a:off x="2257" y="2072"/>
              <a:ext cx="40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โยชูวา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77" name="Line 5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8" name="Rectangle 6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9" name="AutoShape 6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0" name="Rectangle 6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1" name="Rectangle 63"/>
            <p:cNvSpPr>
              <a:spLocks noChangeArrowheads="1"/>
            </p:cNvSpPr>
            <p:nvPr/>
          </p:nvSpPr>
          <p:spPr bwMode="auto">
            <a:xfrm>
              <a:off x="2366" y="2235"/>
              <a:ext cx="46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เอกเทศ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82" name="Line 6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3" name="Rectangle 6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4" name="AutoShape 6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5" name="Rectangle 6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6" name="Rectangle 68"/>
            <p:cNvSpPr>
              <a:spLocks noChangeArrowheads="1"/>
            </p:cNvSpPr>
            <p:nvPr/>
          </p:nvSpPr>
          <p:spPr bwMode="auto">
            <a:xfrm>
              <a:off x="2532" y="2417"/>
              <a:ext cx="44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กษัตริย์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87" name="Line 6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8" name="Rectangle 7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89" name="AutoShape 7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0" name="Rectangle 7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1" name="Rectangle 73"/>
            <p:cNvSpPr>
              <a:spLocks noChangeArrowheads="1"/>
            </p:cNvSpPr>
            <p:nvPr/>
          </p:nvSpPr>
          <p:spPr bwMode="auto">
            <a:xfrm>
              <a:off x="2747" y="2591"/>
              <a:ext cx="27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ทาส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92" name="Line 7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3" name="Line 7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4" name="Rectangle 7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5" name="AutoShape 7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6" name="Rectangle 7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97" name="Rectangle 79"/>
            <p:cNvSpPr>
              <a:spLocks noChangeArrowheads="1"/>
            </p:cNvSpPr>
            <p:nvPr/>
          </p:nvSpPr>
          <p:spPr bwMode="auto">
            <a:xfrm>
              <a:off x="2896" y="2778"/>
              <a:ext cx="316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th-TH" sz="800" b="1">
                  <a:solidFill>
                    <a:srgbClr val="790015"/>
                  </a:solidFill>
                  <a:latin typeface="Tahoma" charset="0"/>
                </a:rPr>
                <a:t>เงียบ</a:t>
              </a:r>
              <a:endParaRPr lang="en-US" sz="800" b="1">
                <a:solidFill>
                  <a:srgbClr val="790015"/>
                </a:solidFill>
                <a:latin typeface="Tahoma" charset="0"/>
              </a:endParaRPr>
            </a:p>
          </p:txBody>
        </p:sp>
        <p:sp>
          <p:nvSpPr>
            <p:cNvPr id="162898" name="Line 8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9" name="Line 8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0" name="Rectangle 8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01" name="AutoShape 8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02" name="Rectangle 8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2903" name="Group 85"/>
            <p:cNvGrpSpPr>
              <a:grpSpLocks/>
            </p:cNvGrpSpPr>
            <p:nvPr/>
          </p:nvGrpSpPr>
          <p:grpSpPr bwMode="auto">
            <a:xfrm>
              <a:off x="3016" y="2963"/>
              <a:ext cx="502" cy="111"/>
              <a:chOff x="3104" y="3099"/>
              <a:chExt cx="502" cy="111"/>
            </a:xfrm>
          </p:grpSpPr>
          <p:sp>
            <p:nvSpPr>
              <p:cNvPr id="97366" name="Rectangle 86"/>
              <p:cNvSpPr>
                <a:spLocks noChangeArrowheads="1"/>
              </p:cNvSpPr>
              <p:nvPr/>
            </p:nvSpPr>
            <p:spPr bwMode="auto">
              <a:xfrm>
                <a:off x="3107" y="3112"/>
                <a:ext cx="106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7367" name="Rectangle 87"/>
              <p:cNvSpPr>
                <a:spLocks noChangeArrowheads="1"/>
              </p:cNvSpPr>
              <p:nvPr/>
            </p:nvSpPr>
            <p:spPr bwMode="auto">
              <a:xfrm>
                <a:off x="3160" y="3099"/>
                <a:ext cx="446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th-TH" sz="800" b="1">
                    <a:solidFill>
                      <a:schemeClr val="accent1"/>
                    </a:solidFill>
                    <a:latin typeface="Tahoma" charset="0"/>
                    <a:cs typeface="Tahoma" charset="0"/>
                  </a:rPr>
                  <a:t>พระเยซู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cs typeface="Tahoma" charset="0"/>
                </a:endParaRPr>
              </a:p>
            </p:txBody>
          </p:sp>
        </p:grpSp>
        <p:sp>
          <p:nvSpPr>
            <p:cNvPr id="162904" name="Line 8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5" name="Line 8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 autoUpdateAnimBg="0"/>
      <p:bldP spid="97285" grpId="0" animBg="1" autoUpdateAnimBg="0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7</a:t>
            </a:r>
          </a:p>
        </p:txBody>
      </p:sp>
      <p:sp>
        <p:nvSpPr>
          <p:cNvPr id="98308" name="Rectangle 4" descr="Large checker board"/>
          <p:cNvSpPr>
            <a:spLocks noChangeArrowheads="1"/>
          </p:cNvSpPr>
          <p:nvPr/>
        </p:nvSpPr>
        <p:spPr bwMode="auto">
          <a:xfrm>
            <a:off x="3810000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4869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4870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71</a:t>
            </a:r>
          </a:p>
        </p:txBody>
      </p:sp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6692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29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0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914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691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72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66917" name="Group 24"/>
          <p:cNvGrpSpPr>
            <a:grpSpLocks/>
          </p:cNvGrpSpPr>
          <p:nvPr/>
        </p:nvGrpSpPr>
        <p:grpSpPr bwMode="auto">
          <a:xfrm>
            <a:off x="4356100" y="1484313"/>
            <a:ext cx="825500" cy="3444875"/>
            <a:chOff x="2744" y="935"/>
            <a:chExt cx="520" cy="2170"/>
          </a:xfrm>
        </p:grpSpPr>
        <p:sp>
          <p:nvSpPr>
            <p:cNvPr id="16692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099" y="935"/>
              <a:ext cx="165" cy="136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73764"/>
                </a:avLst>
              </a:prstTxWarp>
            </a:bodyPr>
            <a:lstStyle/>
            <a:p>
              <a:pPr algn="ctr"/>
              <a:r>
                <a:rPr lang="th-TH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ส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66924" name="WordArt 20"/>
            <p:cNvSpPr>
              <a:spLocks noChangeArrowheads="1" noChangeShapeType="1" noTextEdit="1"/>
            </p:cNvSpPr>
            <p:nvPr/>
          </p:nvSpPr>
          <p:spPr bwMode="auto">
            <a:xfrm rot="229819">
              <a:off x="2835" y="2329"/>
              <a:ext cx="130" cy="149"/>
            </a:xfrm>
            <a:prstGeom prst="rect">
              <a:avLst/>
            </a:prstGeom>
          </p:spPr>
          <p:txBody>
            <a:bodyPr wrap="none" fromWordArt="1">
              <a:prstTxWarp prst="textCascadeDown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th-TH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rPr>
                <a:t>ง</a:t>
              </a:r>
              <a:endParaRPr lang="en-US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endParaRPr>
            </a:p>
          </p:txBody>
        </p:sp>
        <p:grpSp>
          <p:nvGrpSpPr>
            <p:cNvPr id="166925" name="Group 23"/>
            <p:cNvGrpSpPr>
              <a:grpSpLocks/>
            </p:cNvGrpSpPr>
            <p:nvPr/>
          </p:nvGrpSpPr>
          <p:grpSpPr bwMode="auto">
            <a:xfrm>
              <a:off x="2744" y="2956"/>
              <a:ext cx="136" cy="149"/>
              <a:chOff x="2789" y="2824"/>
              <a:chExt cx="136" cy="149"/>
            </a:xfrm>
          </p:grpSpPr>
          <p:sp>
            <p:nvSpPr>
              <p:cNvPr id="166926" name="Rectangle 21"/>
              <p:cNvSpPr>
                <a:spLocks noChangeArrowheads="1"/>
              </p:cNvSpPr>
              <p:nvPr/>
            </p:nvSpPr>
            <p:spPr bwMode="auto">
              <a:xfrm>
                <a:off x="2789" y="2834"/>
                <a:ext cx="136" cy="91"/>
              </a:xfrm>
              <a:prstGeom prst="rect">
                <a:avLst/>
              </a:pr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7" name="WordArt 22"/>
              <p:cNvSpPr>
                <a:spLocks noChangeArrowheads="1" noChangeShapeType="1" noTextEdit="1"/>
              </p:cNvSpPr>
              <p:nvPr/>
            </p:nvSpPr>
            <p:spPr bwMode="auto">
              <a:xfrm rot="229819">
                <a:off x="2795" y="2824"/>
                <a:ext cx="130" cy="149"/>
              </a:xfrm>
              <a:prstGeom prst="rect">
                <a:avLst/>
              </a:prstGeom>
            </p:spPr>
            <p:txBody>
              <a:bodyPr wrap="none" fromWordArt="1">
                <a:prstTxWarp prst="textCascadeDown">
                  <a:avLst>
                    <a:gd name="adj" fmla="val 66546"/>
                  </a:avLst>
                </a:prstTxWarp>
              </a:bodyPr>
              <a:lstStyle/>
              <a:p>
                <a:pPr algn="ctr"/>
                <a:r>
                  <a:rPr lang="th-TH" sz="3600" kern="10" normalizeH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rPr>
                  <a:t>ย</a:t>
                </a:r>
                <a:endParaRPr lang="en-US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ahoma"/>
                  <a:ea typeface="Tahoma"/>
                  <a:cs typeface="Tahoma"/>
                </a:endParaRPr>
              </a:p>
            </p:txBody>
          </p:sp>
        </p:grpSp>
      </p:grpSp>
      <p:sp>
        <p:nvSpPr>
          <p:cNvPr id="166918" name="WordArt 13"/>
          <p:cNvSpPr>
            <a:spLocks noChangeArrowheads="1" noChangeShapeType="1" noTextEdit="1"/>
          </p:cNvSpPr>
          <p:nvPr/>
        </p:nvSpPr>
        <p:spPr bwMode="auto">
          <a:xfrm rot="229819">
            <a:off x="4356100" y="4705350"/>
            <a:ext cx="206375" cy="236538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66546"/>
              </a:avLst>
            </a:prstTxWarp>
          </a:bodyPr>
          <a:lstStyle/>
          <a:p>
            <a:pPr algn="ctr"/>
            <a:r>
              <a:rPr lang="th-TH" sz="36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ย</a:t>
            </a:r>
            <a:endParaRPr lang="en-US" sz="3600" kern="10" normalizeH="1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827088" y="28575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th-TH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กุญแจในการเปิด</a:t>
            </a: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h-TH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ahoma" charset="0"/>
              </a:rPr>
              <a:t>“แฟ้มพระคัมภีร์”</a:t>
            </a:r>
            <a:endParaRPr lang="en-US" sz="72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ahoma" charset="0"/>
            </a:endParaRPr>
          </a:p>
        </p:txBody>
      </p:sp>
      <p:grpSp>
        <p:nvGrpSpPr>
          <p:cNvPr id="166920" name="Group 10"/>
          <p:cNvGrpSpPr>
            <a:grpSpLocks/>
          </p:cNvGrpSpPr>
          <p:nvPr/>
        </p:nvGrpSpPr>
        <p:grpSpPr bwMode="auto">
          <a:xfrm>
            <a:off x="900113" y="765175"/>
            <a:ext cx="7772400" cy="1143000"/>
            <a:chOff x="456" y="1220"/>
            <a:chExt cx="4896" cy="720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th-TH" sz="6000" i="1">
                  <a:solidFill>
                    <a:srgbClr val="FFFC1E"/>
                  </a:solidFill>
                  <a:latin typeface="Tahoma" charset="0"/>
                </a:rPr>
                <a:t>พระคัมภีร์...จากพื้นฐาน</a:t>
              </a:r>
              <a:endParaRPr lang="en-US" sz="6000" i="1">
                <a:solidFill>
                  <a:srgbClr val="FFFC1E"/>
                </a:solidFill>
                <a:latin typeface="Tahoma" charset="0"/>
              </a:endParaRP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ea typeface="ＭＳ Ｐゴシック" charset="-128"/>
                  <a:cs typeface="ＭＳ Ｐゴシック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FFEC14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464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3200" b="1" i="1">
                <a:latin typeface="Tahoma" charset="0"/>
              </a:rPr>
              <a:t>หลังจากที่เราได้ชิมแล้ว...      ต่อไปเราจะเรียนรู้...</a:t>
            </a:r>
            <a:endParaRPr lang="en-US" sz="3200" b="1" i="1">
              <a:solidFill>
                <a:srgbClr val="FF0A1E"/>
              </a:solidFill>
              <a:latin typeface="Comic Sans MS" charset="0"/>
              <a:cs typeface="Angsana New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1638" y="1555750"/>
            <a:ext cx="87423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                	</a:t>
            </a: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•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แนวคิดเกี่ยวกับ</a:t>
            </a: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2400" b="1">
                <a:solidFill>
                  <a:srgbClr val="1EAFCC"/>
                </a:solidFill>
                <a:latin typeface="Tahoma" charset="0"/>
              </a:rPr>
              <a:t>“แฟ้มพระคัมภีร์”</a:t>
            </a:r>
            <a:endParaRPr lang="en-US" sz="2400" b="1">
              <a:solidFill>
                <a:srgbClr val="FFCC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•</a:t>
            </a:r>
            <a:r>
              <a:rPr lang="th-TH" sz="2400" b="1">
                <a:solidFill>
                  <a:srgbClr val="1EAFCC"/>
                </a:solidFill>
                <a:latin typeface="Tahoma" charset="0"/>
              </a:rPr>
              <a:t>คำไขในใจ</a:t>
            </a: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ที่จะเปิด “แฟ้มพระคัมภีร์” ... ส </a:t>
            </a:r>
            <a:r>
              <a:rPr lang="en-US" sz="2400" b="1">
                <a:solidFill>
                  <a:srgbClr val="FFCC18"/>
                </a:solidFill>
                <a:latin typeface="Tahoma" charset="0"/>
              </a:rPr>
              <a:t>7 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ง ย</a:t>
            </a:r>
            <a:endParaRPr lang="en-US" sz="2400" b="1">
              <a:solidFill>
                <a:srgbClr val="FFCC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•</a:t>
            </a:r>
            <a:r>
              <a:rPr lang="th-TH" sz="2400" b="1">
                <a:solidFill>
                  <a:srgbClr val="1EAFCC"/>
                </a:solidFill>
                <a:latin typeface="Tahoma" charset="0"/>
              </a:rPr>
              <a:t>แผนที่ในใจ</a:t>
            </a:r>
            <a:r>
              <a:rPr lang="en-US" sz="2400" b="1">
                <a:solidFill>
                  <a:srgbClr val="FFCC18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2400" b="1">
                <a:solidFill>
                  <a:srgbClr val="FFCC18"/>
                </a:solidFill>
                <a:latin typeface="Tahoma" charset="0"/>
              </a:rPr>
              <a:t>แสดงที่ตั้งหลักในโลกแห่งพระคัมภีร์</a:t>
            </a:r>
            <a:endParaRPr lang="en-US" sz="2400" b="1">
              <a:solidFill>
                <a:srgbClr val="FFCC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•</a:t>
            </a:r>
            <a:r>
              <a:rPr lang="th-TH" sz="2400" b="1">
                <a:solidFill>
                  <a:srgbClr val="FFEA18"/>
                </a:solidFill>
                <a:latin typeface="Tahoma" charset="0"/>
              </a:rPr>
              <a:t> “เรื่องราว” หลักๆ ในพระคัมภีร์</a:t>
            </a: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: </a:t>
            </a:r>
            <a:r>
              <a:rPr lang="th-TH" sz="2400" b="1">
                <a:solidFill>
                  <a:srgbClr val="43F22C"/>
                </a:solidFill>
                <a:latin typeface="Tahoma" charset="0"/>
              </a:rPr>
              <a:t>“สำรวจพงศาวดาร”</a:t>
            </a:r>
            <a:endParaRPr lang="en-US" sz="2400" b="1">
              <a:solidFill>
                <a:srgbClr val="FFEA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• </a:t>
            </a:r>
            <a:r>
              <a:rPr lang="th-TH" sz="2400" b="1">
                <a:solidFill>
                  <a:srgbClr val="FFEA18"/>
                </a:solidFill>
                <a:latin typeface="Tahoma" charset="0"/>
              </a:rPr>
              <a:t>พระคัมภีร์จาก</a:t>
            </a:r>
            <a:r>
              <a:rPr lang="en-US" sz="2400" b="1">
                <a:solidFill>
                  <a:srgbClr val="FFEA18"/>
                </a:solidFill>
                <a:latin typeface="Tahoma" charset="0"/>
              </a:rPr>
              <a:t> </a:t>
            </a:r>
            <a:r>
              <a:rPr lang="th-TH" sz="2400" b="1">
                <a:solidFill>
                  <a:srgbClr val="43F22C"/>
                </a:solidFill>
                <a:latin typeface="Tahoma" charset="0"/>
              </a:rPr>
              <a:t>รากฐานแห่งอับราฮัม</a:t>
            </a: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2400" b="1">
                <a:solidFill>
                  <a:srgbClr val="FFEA18"/>
                </a:solidFill>
                <a:latin typeface="Tahoma" charset="0"/>
              </a:rPr>
              <a:t>ที่นำไปสู่ชีวิตและพระราชกิจของพระเยซูคริสต์โดยตรง</a:t>
            </a:r>
            <a:endParaRPr lang="en-US" sz="2400" b="1">
              <a:solidFill>
                <a:srgbClr val="FFEA18"/>
              </a:solidFill>
              <a:latin typeface="Tahom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EA18"/>
                </a:solidFill>
                <a:latin typeface="Tahoma" charset="0"/>
              </a:rPr>
              <a:t>• </a:t>
            </a:r>
            <a:r>
              <a:rPr lang="th-TH" sz="2400" b="1">
                <a:solidFill>
                  <a:srgbClr val="43F22C"/>
                </a:solidFill>
                <a:latin typeface="Tahoma" charset="0"/>
              </a:rPr>
              <a:t>โครงสร้างของพระคัมภีร์</a:t>
            </a:r>
            <a:r>
              <a:rPr lang="en-US" sz="2400" b="1">
                <a:solidFill>
                  <a:srgbClr val="FFEA18"/>
                </a:solidFill>
                <a:latin typeface="Tahoma" charset="0"/>
              </a:rPr>
              <a:t> </a:t>
            </a:r>
            <a:r>
              <a:rPr lang="th-TH" sz="2400" b="1">
                <a:solidFill>
                  <a:srgbClr val="FFEA18"/>
                </a:solidFill>
                <a:latin typeface="Tahoma" charset="0"/>
              </a:rPr>
              <a:t>บนพื้นฐานของ “เรื่องราว”</a:t>
            </a: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• </a:t>
            </a:r>
            <a:r>
              <a:rPr lang="th-TH" sz="2400" b="1">
                <a:solidFill>
                  <a:srgbClr val="43F22C"/>
                </a:solidFill>
                <a:latin typeface="Tahoma" charset="0"/>
              </a:rPr>
              <a:t>พระธรรมและเนื้อหาหลักใน</a:t>
            </a:r>
            <a:r>
              <a:rPr lang="en-US" sz="2400" b="1">
                <a:solidFill>
                  <a:srgbClr val="FFEA18"/>
                </a:solidFill>
                <a:latin typeface="Comic Sans MS" charset="0"/>
                <a:cs typeface="ＭＳ Ｐゴシック" charset="0"/>
              </a:rPr>
              <a:t> </a:t>
            </a:r>
            <a:r>
              <a:rPr lang="th-TH" sz="2400" b="1">
                <a:solidFill>
                  <a:srgbClr val="FFEA18"/>
                </a:solidFill>
                <a:latin typeface="Tahoma" charset="0"/>
              </a:rPr>
              <a:t>พระคัมภีร์เดิมและพระคัมภีร์ใหม่</a:t>
            </a:r>
            <a:endParaRPr lang="en-US" sz="2400" b="1">
              <a:solidFill>
                <a:srgbClr val="FFEA18"/>
              </a:solidFill>
              <a:latin typeface="Tahoma" charset="0"/>
            </a:endParaRPr>
          </a:p>
        </p:txBody>
      </p:sp>
      <p:sp>
        <p:nvSpPr>
          <p:cNvPr id="168965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827088" y="4149725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168967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73</a:t>
            </a:r>
          </a:p>
        </p:txBody>
      </p:sp>
      <p:sp>
        <p:nvSpPr>
          <p:cNvPr id="168968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8969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493713" y="1951038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charset="2"/>
              <a:buChar char=""/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71011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WordArt 6"/>
          <p:cNvSpPr>
            <a:spLocks noChangeArrowheads="1" noChangeShapeType="1" noTextEdit="1"/>
          </p:cNvSpPr>
          <p:nvPr/>
        </p:nvSpPr>
        <p:spPr bwMode="auto">
          <a:xfrm rot="253965">
            <a:off x="414338" y="1108075"/>
            <a:ext cx="7650162" cy="438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Left">
              <a:avLst>
                <a:gd name="adj" fmla="val 12926"/>
              </a:avLst>
            </a:prstTxWarp>
          </a:bodyPr>
          <a:lstStyle/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chemeClr val="bg2">
                      <a:alpha val="79999"/>
                    </a:schemeClr>
                  </a:outerShdw>
                </a:effectLst>
                <a:latin typeface="Tahoma"/>
                <a:ea typeface="Tahoma"/>
                <a:cs typeface="Tahoma"/>
              </a:rPr>
              <a:t>พระคัมภีร์...</a:t>
            </a:r>
          </a:p>
          <a:p>
            <a:pPr algn="ctr"/>
            <a:r>
              <a:rPr lang="th-TH" sz="6000" b="1" kern="10">
                <a:solidFill>
                  <a:srgbClr val="FFFF00"/>
                </a:solidFill>
                <a:effectLst>
                  <a:outerShdw blurRad="63500" dist="144802" dir="2272499" algn="ctr" rotWithShape="0">
                    <a:schemeClr val="bg2">
                      <a:alpha val="79999"/>
                    </a:schemeClr>
                  </a:outerShdw>
                </a:effectLst>
                <a:latin typeface="Tahoma"/>
                <a:ea typeface="Tahoma"/>
                <a:cs typeface="Tahoma"/>
              </a:rPr>
              <a:t>    จากพื้นฐาน</a:t>
            </a:r>
            <a:endParaRPr lang="en-US" sz="6000" b="1" kern="10">
              <a:solidFill>
                <a:srgbClr val="FFFF00"/>
              </a:solidFill>
              <a:effectLst>
                <a:outerShdw blurRad="63500" dist="144802" dir="2272499" algn="ctr" rotWithShape="0">
                  <a:schemeClr val="bg2">
                    <a:alpha val="79999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171014" name="Group 7"/>
          <p:cNvGrpSpPr>
            <a:grpSpLocks/>
          </p:cNvGrpSpPr>
          <p:nvPr/>
        </p:nvGrpSpPr>
        <p:grpSpPr bwMode="auto">
          <a:xfrm>
            <a:off x="250825" y="5611813"/>
            <a:ext cx="8596313" cy="1603375"/>
            <a:chOff x="48" y="3424"/>
            <a:chExt cx="5415" cy="832"/>
          </a:xfrm>
        </p:grpSpPr>
        <p:sp>
          <p:nvSpPr>
            <p:cNvPr id="161800" name="Text Box 8"/>
            <p:cNvSpPr txBox="1">
              <a:spLocks noChangeArrowheads="1"/>
            </p:cNvSpPr>
            <p:nvPr/>
          </p:nvSpPr>
          <p:spPr bwMode="auto">
            <a:xfrm>
              <a:off x="48" y="4114"/>
              <a:ext cx="101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6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ＭＳ Ｐゴシック" charset="0"/>
                </a:rPr>
                <a:t>ผลงานนำเสนอของ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กลุ่ม “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ＭＳ Ｐゴシック" charset="0"/>
                </a:rPr>
                <a:t>พันธกิจพระคัมภีร์...จากพื้นฐาน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” </a:t>
              </a:r>
              <a:r>
                <a:rPr lang="th-TH" sz="2000" b="1" i="1">
                  <a:solidFill>
                    <a:srgbClr val="FAFD00"/>
                  </a:solidFill>
                  <a:latin typeface="Tahoma" charset="0"/>
                  <a:cs typeface="ＭＳ Ｐゴシック" charset="0"/>
                </a:rPr>
                <a:t>นานาชาติ</a:t>
              </a:r>
              <a:endParaRPr lang="th-TH" sz="2000" b="1" i="1">
                <a:solidFill>
                  <a:srgbClr val="FAFD00"/>
                </a:solidFill>
                <a:latin typeface="Tahoma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th-TH" sz="2000" b="1" i="1">
                  <a:solidFill>
                    <a:srgbClr val="FAFD00"/>
                  </a:solidFill>
                  <a:latin typeface="Tahoma" charset="0"/>
                </a:rPr>
                <a:t>ฟอร์ท เวิร์ธ, เท็กซัส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FAFD00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B0C"/>
                  </a:solidFill>
                  <a:latin typeface="Helvetica" charset="0"/>
                  <a:ea typeface="ＭＳ Ｐゴシック" charset="-128"/>
                  <a:cs typeface="ＭＳ Ｐゴシック" charset="-128"/>
                </a:rPr>
                <a:t>www.biblebasically.com</a:t>
              </a:r>
            </a:p>
          </p:txBody>
        </p:sp>
      </p:grpSp>
      <p:sp>
        <p:nvSpPr>
          <p:cNvPr id="171015" name="Text Box 11"/>
          <p:cNvSpPr txBox="1">
            <a:spLocks noChangeArrowheads="1"/>
          </p:cNvSpPr>
          <p:nvPr/>
        </p:nvSpPr>
        <p:spPr bwMode="auto">
          <a:xfrm>
            <a:off x="654050" y="6626225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7793038" y="6607175"/>
            <a:ext cx="6619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99200"/>
            <a:ext cx="9144000" cy="5588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พระคัมภีร์จากพื้นฐาน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BibleStudyDownloads.org</a:t>
            </a:r>
            <a:endParaRPr lang="en-US" sz="1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ดาวน์โหลดเอกสารฟรี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3061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75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Tahoma" charset="-52"/>
              <a:cs typeface="Tahoma" charset="-52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088313" y="655637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05</a:t>
            </a:r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6750" y="869950"/>
            <a:ext cx="7704138" cy="5511800"/>
            <a:chOff x="460" y="457"/>
            <a:chExt cx="4853" cy="3472"/>
          </a:xfrm>
        </p:grpSpPr>
        <p:pic>
          <p:nvPicPr>
            <p:cNvPr id="29713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633788" y="3444875"/>
            <a:ext cx="16700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ตอนที่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1</a:t>
            </a:r>
          </a:p>
        </p:txBody>
      </p:sp>
      <p:grpSp>
        <p:nvGrpSpPr>
          <p:cNvPr id="29708" name="Group 22"/>
          <p:cNvGrpSpPr>
            <a:grpSpLocks/>
          </p:cNvGrpSpPr>
          <p:nvPr/>
        </p:nvGrpSpPr>
        <p:grpSpPr bwMode="auto">
          <a:xfrm>
            <a:off x="363538" y="2330450"/>
            <a:ext cx="8126412" cy="1098550"/>
            <a:chOff x="48" y="1394"/>
            <a:chExt cx="5119" cy="692"/>
          </a:xfrm>
        </p:grpSpPr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8" y="1394"/>
              <a:ext cx="5088" cy="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Tahoma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Tahoma" charset="0"/>
                  <a:cs typeface="Tahoma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th-TH" sz="6600" i="1">
                  <a:solidFill>
                    <a:srgbClr val="FFFC1E"/>
                  </a:solidFill>
                  <a:latin typeface="Tahoma" charset="0"/>
                  <a:cs typeface="Lucida Grande" charset="0"/>
                </a:rPr>
                <a:t>พระคัมภีร์</a:t>
              </a:r>
              <a:r>
                <a:rPr lang="th-TH" sz="6600" i="1">
                  <a:solidFill>
                    <a:srgbClr val="FFFC1E"/>
                  </a:solidFill>
                  <a:latin typeface="Tahoma" charset="0"/>
                  <a:cs typeface="ＭＳ Ｐゴシック" charset="0"/>
                </a:rPr>
                <a:t>...</a:t>
              </a:r>
              <a:r>
                <a:rPr lang="th-TH" sz="6600" i="1">
                  <a:solidFill>
                    <a:srgbClr val="FFFC1E"/>
                  </a:solidFill>
                  <a:latin typeface="Tahoma" charset="0"/>
                  <a:cs typeface="Lucida Grande" charset="0"/>
                </a:rPr>
                <a:t>จากพื้นฐาน</a:t>
              </a:r>
              <a:endParaRPr lang="en-US" sz="500" i="1" baseline="100000">
                <a:solidFill>
                  <a:srgbClr val="27FC31"/>
                </a:solidFill>
                <a:latin typeface="Tahoma" charset="0"/>
                <a:cs typeface="ＭＳ Ｐゴシック" charset="0"/>
              </a:endParaRPr>
            </a:p>
          </p:txBody>
        </p:sp>
        <p:sp>
          <p:nvSpPr>
            <p:cNvPr id="29712" name="Text Box 19"/>
            <p:cNvSpPr txBox="1">
              <a:spLocks noChangeArrowheads="1"/>
            </p:cNvSpPr>
            <p:nvPr/>
          </p:nvSpPr>
          <p:spPr bwMode="auto">
            <a:xfrm>
              <a:off x="4933" y="1402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latin typeface="Arial" charset="0"/>
                </a:rPr>
                <a:t>®</a:t>
              </a:r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</a:t>
            </a:r>
            <a:r>
              <a:rPr lang="th-TH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Lucida Grande" charset="0"/>
              </a:rPr>
              <a:t>วัตถุประสงค์</a:t>
            </a:r>
            <a:r>
              <a:rPr lang="en-US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: </a:t>
            </a:r>
            <a:r>
              <a:rPr lang="th-TH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Lucida Grande" charset="0"/>
              </a:rPr>
              <a:t>เพื่อจัดความคิดเกี่ยวกับพระคัมภีร์</a:t>
            </a:r>
            <a:r>
              <a:rPr lang="en-US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)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69963" y="4133850"/>
            <a:ext cx="7024687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เปิด</a:t>
            </a: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                         </a:t>
            </a:r>
            <a:endParaRPr lang="th-TH" sz="3600" b="1" i="1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ngsana New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h-TH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ＭＳ Ｐゴシック" charset="0"/>
              </a:rPr>
              <a:t>“</a:t>
            </a:r>
            <a:r>
              <a:rPr lang="th-TH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Lucida Grande" charset="0"/>
              </a:rPr>
              <a:t>แฟ้มพระคัมภีร์</a:t>
            </a:r>
            <a:r>
              <a:rPr lang="th-TH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ＭＳ Ｐゴシック" charset="0"/>
              </a:rPr>
              <a:t>”</a:t>
            </a:r>
            <a:endParaRPr lang="en-US" sz="3600" b="1" i="1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ＭＳ Ｐゴシック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Tahoma" charset="-52"/>
                <a:cs typeface="Tahoma" charset="-52"/>
              </a:endParaRPr>
            </a:p>
          </p:txBody>
        </p:sp>
        <p:sp>
          <p:nvSpPr>
            <p:cNvPr id="31773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6350" y="-114300"/>
            <a:ext cx="9150350" cy="7067550"/>
            <a:chOff x="-4" y="-83"/>
            <a:chExt cx="5716" cy="4452"/>
          </a:xfrm>
        </p:grpSpPr>
        <p:pic>
          <p:nvPicPr>
            <p:cNvPr id="31768" name="Picture 8"/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9" name="Rectangle 9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95513" y="954088"/>
            <a:ext cx="4679950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60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ให้เราเริ่มต้นโครงการนี้ที่แนวความคิดหลักอย่างเดียว</a:t>
            </a:r>
            <a:endParaRPr lang="en-US" sz="60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42213" y="122238"/>
            <a:ext cx="26035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15</a:t>
            </a:r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579688" y="169863"/>
            <a:ext cx="39227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>
                <a:latin typeface="Tahoma" charset="0"/>
                <a:cs typeface="Lucida Grande" charset="0"/>
              </a:rPr>
              <a:t>อะไรคือ</a:t>
            </a:r>
            <a:r>
              <a:rPr lang="en-US" sz="2400" b="1">
                <a:latin typeface="Comic Sans MS" charset="0"/>
                <a:cs typeface="ＭＳ Ｐゴシック" charset="0"/>
              </a:rPr>
              <a:t> </a:t>
            </a:r>
            <a:r>
              <a:rPr lang="th-TH" sz="3600" b="1" i="1" u="sng">
                <a:latin typeface="Tahoma" charset="0"/>
                <a:cs typeface="Lucida Grande" charset="0"/>
              </a:rPr>
              <a:t>ที่มา</a:t>
            </a:r>
            <a:r>
              <a:rPr lang="en-US" sz="3200" b="1">
                <a:latin typeface="Comic Sans MS" charset="0"/>
                <a:cs typeface="ＭＳ Ｐゴシック" charset="0"/>
              </a:rPr>
              <a:t> </a:t>
            </a:r>
            <a:r>
              <a:rPr lang="th-TH" sz="3200" b="1">
                <a:latin typeface="Tahoma" charset="0"/>
                <a:cs typeface="Lucida Grande" charset="0"/>
              </a:rPr>
              <a:t>ของ</a:t>
            </a:r>
            <a:r>
              <a:rPr lang="en-US" sz="2400" b="1">
                <a:latin typeface="Comic Sans MS" charset="0"/>
                <a:cs typeface="ＭＳ Ｐゴシック" charset="0"/>
              </a:rPr>
              <a:t>…</a:t>
            </a:r>
            <a:r>
              <a:rPr lang="en-US" sz="4400">
                <a:latin typeface="Comic Sans MS" charset="0"/>
                <a:cs typeface="ＭＳ Ｐゴシック" charset="0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306513" y="1876425"/>
            <a:ext cx="6502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latin typeface="Tahoma" charset="0"/>
                <a:cs typeface="Lucida Grande" charset="0"/>
              </a:rPr>
              <a:t>หนังสือทุกเล่มที่เขียนบนพื้นฐานของพระคัมภีร์</a:t>
            </a:r>
            <a:r>
              <a:rPr lang="en-US" sz="2400" b="1">
                <a:latin typeface="Comic Sans MS" charset="0"/>
                <a:cs typeface="ＭＳ Ｐゴシック" charset="0"/>
              </a:rPr>
              <a:t>: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020888" y="1389063"/>
            <a:ext cx="50974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ระบบความเชื่อทุกระบบของคริสเตียน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390775" y="904875"/>
            <a:ext cx="4344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หลักคำสอนทุกข้อของคริสเตียน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182938" y="4665663"/>
            <a:ext cx="2767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เกือบจะในทุกภาษา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062288" y="4195763"/>
            <a:ext cx="2949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ในทุกประเทศทั่วโลก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617663" y="2341563"/>
            <a:ext cx="5857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ในห้องสมุดโรงเรียนพระคริสตธรรมทุกแห่ง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176713" y="5135563"/>
            <a:ext cx="7159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และ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825625" y="3738563"/>
            <a:ext cx="5432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ในห้องสมุดของมหาวิทยาลัยทุกสถาบัน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881188" y="6075363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ผู้เชื่อและผู้ที่ยังไม่เชื่อทุกคนทั่วทั้งโลก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911350" y="5719763"/>
            <a:ext cx="5286375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2400" b="1">
                <a:latin typeface="Tahoma" charset="0"/>
                <a:cs typeface="Lucida Grande" charset="0"/>
              </a:rPr>
              <a:t>ความคิดที่อยู่บนพื้นฐานพระคัมภีร์ของ</a:t>
            </a:r>
            <a:endParaRPr lang="en-US" sz="2400" b="1">
              <a:latin typeface="Tahoma" charset="0"/>
              <a:cs typeface="ＭＳ Ｐゴシック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514600" y="3268663"/>
            <a:ext cx="4073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ในห้องสมุดส่วนตัวของทุกคน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684463" y="2798763"/>
            <a:ext cx="369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Tahoma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2pPr>
            <a:lvl3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3pPr>
            <a:lvl4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Tahoma" charset="0"/>
                <a:cs typeface="Tahom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2400" b="1">
                <a:solidFill>
                  <a:srgbClr val="FFFF00"/>
                </a:solidFill>
                <a:latin typeface="Tahoma" charset="0"/>
                <a:cs typeface="Lucida Grande" charset="0"/>
              </a:rPr>
              <a:t>ในห้องสมุดสาธารณะทุกที่</a:t>
            </a:r>
            <a:endParaRPr lang="en-US" sz="2400" b="1">
              <a:solidFill>
                <a:srgbClr val="FFFF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339975" y="174625"/>
            <a:ext cx="4387850" cy="629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700" b="1">
                <a:solidFill>
                  <a:srgbClr val="CC1417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924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Tahoma" charset="-52"/>
            <a:cs typeface="Tahoma" charset="-52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2981</Words>
  <Application>Microsoft Macintosh PowerPoint</Application>
  <PresentationFormat>On-screen Show (4:3)</PresentationFormat>
  <Paragraphs>931</Paragraphs>
  <Slides>79</Slides>
  <Notes>79</Notes>
  <HiddenSlides>0</HiddenSlides>
  <MMClips>5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102" baseType="lpstr">
      <vt:lpstr>Brush Script MT</vt:lpstr>
      <vt:lpstr>Ligurino</vt:lpstr>
      <vt:lpstr>ＭＳ Ｐゴシック</vt:lpstr>
      <vt:lpstr>Times</vt:lpstr>
      <vt:lpstr>Angsana New</vt:lpstr>
      <vt:lpstr>Arial</vt:lpstr>
      <vt:lpstr>Arial Black</vt:lpstr>
      <vt:lpstr>Comic Sans MS</vt:lpstr>
      <vt:lpstr>Helvetica</vt:lpstr>
      <vt:lpstr>Lucida Handwriting</vt:lpstr>
      <vt:lpstr>Monotype Sorts</vt:lpstr>
      <vt:lpstr>Papyrus</vt:lpstr>
      <vt:lpstr>Tahoma</vt:lpstr>
      <vt:lpstr>Times New Roman</vt:lpstr>
      <vt:lpstr>Webdings</vt:lpstr>
      <vt:lpstr>Wingdings</vt:lpstr>
      <vt:lpstr>Blank Presentation</vt:lpstr>
      <vt:lpstr>untitled 1</vt:lpstr>
      <vt:lpstr>1_untitled 1</vt:lpstr>
      <vt:lpstr>2_untitled 1</vt:lpstr>
      <vt:lpstr>1_Orbit</vt:lpstr>
      <vt:lpstr>Microsoft ClipArt Gallery</vt:lpstr>
      <vt:lpstr>MS_ClipArt_Gallery</vt:lpstr>
      <vt:lpstr>เปิดตัว  “แฟ้มพระคัมภีร์ของคุณ”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เปิดตัว  “แฟ้มพระคัมภีร์ของคุณ”</vt:lpstr>
      <vt:lpstr>เปิดตัว  “แฟ้มพระคัมภีร์ของคุณ”</vt:lpstr>
      <vt:lpstr>PowerPoint Presentation</vt:lpstr>
      <vt:lpstr>           5 คำหลัก:</vt:lpstr>
      <vt:lpstr>         5 คำหลัก:</vt:lpstr>
      <vt:lpstr>        5 คำหลัก:</vt:lpstr>
      <vt:lpstr>          4 คน คือ:</vt:lpstr>
      <vt:lpstr>PowerPoint Presentation</vt:lpstr>
      <vt:lpstr>       4 คน  คือ:</vt:lpstr>
      <vt:lpstr>PowerPoint Presentation</vt:lpstr>
      <vt:lpstr>          5 คำหลัก:</vt:lpstr>
      <vt:lpstr>PowerPoint Presentation</vt:lpstr>
      <vt:lpstr>           3 สมัย คือ:</vt:lpstr>
      <vt:lpstr>PowerPoint Presentation</vt:lpstr>
      <vt:lpstr>PowerPoint Presentation</vt:lpstr>
      <vt:lpstr>  ส.สร้าง 4คน 3สมัย เงียบ พระเยซู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พระคัมภีร์จากพื้นฐาน • BibleStudyDownloads.org</vt:lpstr>
      <vt:lpstr>PowerPoint Presentation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109</cp:revision>
  <dcterms:created xsi:type="dcterms:W3CDTF">2009-09-14T11:32:16Z</dcterms:created>
  <dcterms:modified xsi:type="dcterms:W3CDTF">2025-01-02T05:54:13Z</dcterms:modified>
</cp:coreProperties>
</file>