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6"/>
  </p:notesMasterIdLst>
  <p:sldIdLst>
    <p:sldId id="296" r:id="rId2"/>
    <p:sldId id="441" r:id="rId3"/>
    <p:sldId id="437" r:id="rId4"/>
    <p:sldId id="291" r:id="rId5"/>
    <p:sldId id="290" r:id="rId6"/>
    <p:sldId id="430" r:id="rId7"/>
    <p:sldId id="492" r:id="rId8"/>
    <p:sldId id="424" r:id="rId9"/>
    <p:sldId id="439" r:id="rId10"/>
    <p:sldId id="311" r:id="rId11"/>
    <p:sldId id="286" r:id="rId12"/>
    <p:sldId id="489" r:id="rId13"/>
    <p:sldId id="421" r:id="rId14"/>
    <p:sldId id="501" r:id="rId15"/>
    <p:sldId id="400" r:id="rId16"/>
    <p:sldId id="263" r:id="rId17"/>
    <p:sldId id="402" r:id="rId18"/>
    <p:sldId id="407" r:id="rId19"/>
    <p:sldId id="425" r:id="rId20"/>
    <p:sldId id="353" r:id="rId21"/>
    <p:sldId id="438" r:id="rId22"/>
    <p:sldId id="414" r:id="rId23"/>
    <p:sldId id="495" r:id="rId24"/>
    <p:sldId id="490" r:id="rId25"/>
    <p:sldId id="498" r:id="rId26"/>
    <p:sldId id="293" r:id="rId27"/>
    <p:sldId id="312" r:id="rId28"/>
    <p:sldId id="309" r:id="rId29"/>
    <p:sldId id="499" r:id="rId30"/>
    <p:sldId id="310" r:id="rId31"/>
    <p:sldId id="348" r:id="rId32"/>
    <p:sldId id="411" r:id="rId33"/>
    <p:sldId id="388" r:id="rId34"/>
    <p:sldId id="502" r:id="rId35"/>
    <p:sldId id="419" r:id="rId36"/>
    <p:sldId id="272" r:id="rId37"/>
    <p:sldId id="500" r:id="rId38"/>
    <p:sldId id="494" r:id="rId39"/>
    <p:sldId id="351" r:id="rId40"/>
    <p:sldId id="497" r:id="rId41"/>
    <p:sldId id="427" r:id="rId42"/>
    <p:sldId id="428" r:id="rId43"/>
    <p:sldId id="405" r:id="rId44"/>
    <p:sldId id="493" r:id="rId45"/>
  </p:sldIdLst>
  <p:sldSz cx="7543800" cy="9436100"/>
  <p:notesSz cx="7543800" cy="9436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5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67">
          <p15:clr>
            <a:srgbClr val="A4A3A4"/>
          </p15:clr>
        </p15:guide>
        <p15:guide id="2" orient="horz" pos="128">
          <p15:clr>
            <a:srgbClr val="A4A3A4"/>
          </p15:clr>
        </p15:guide>
        <p15:guide id="3" pos="4751">
          <p15:clr>
            <a:srgbClr val="A4A3A4"/>
          </p15:clr>
        </p15:guide>
        <p15:guide id="4" pos="2364">
          <p15:clr>
            <a:srgbClr val="A4A3A4"/>
          </p15:clr>
        </p15:guide>
        <p15:guide id="5" pos="3530">
          <p15:clr>
            <a:srgbClr val="A4A3A4"/>
          </p15:clr>
        </p15:guide>
        <p15:guide id="6" pos="3995">
          <p15:clr>
            <a:srgbClr val="A4A3A4"/>
          </p15:clr>
        </p15:guide>
        <p15:guide id="7" pos="3058">
          <p15:clr>
            <a:srgbClr val="A4A3A4"/>
          </p15:clr>
        </p15:guide>
        <p15:guide id="8" pos="18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D5228"/>
    <a:srgbClr val="236335"/>
    <a:srgbClr val="191DFF"/>
    <a:srgbClr val="00AE00"/>
    <a:srgbClr val="CCCCCC"/>
    <a:srgbClr val="FF9EF3"/>
    <a:srgbClr val="FFFF00"/>
    <a:srgbClr val="E32434"/>
    <a:srgbClr val="E8E8E8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5"/>
    <p:restoredTop sz="94476"/>
  </p:normalViewPr>
  <p:slideViewPr>
    <p:cSldViewPr snapToGrid="0">
      <p:cViewPr>
        <p:scale>
          <a:sx n="110" d="100"/>
          <a:sy n="110" d="100"/>
        </p:scale>
        <p:origin x="3352" y="56"/>
      </p:cViewPr>
      <p:guideLst>
        <p:guide orient="horz" pos="1867"/>
        <p:guide orient="horz" pos="128"/>
        <p:guide pos="4751"/>
        <p:guide pos="2364"/>
        <p:guide pos="3530"/>
        <p:guide pos="3995"/>
        <p:guide pos="3058"/>
        <p:guide pos="187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5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68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275138" y="0"/>
            <a:ext cx="3268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71725" y="714375"/>
            <a:ext cx="280035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6475" y="4503738"/>
            <a:ext cx="5530850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36038"/>
            <a:ext cx="32686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275138" y="8936038"/>
            <a:ext cx="32686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BB49386-B6DF-9F46-B739-CE98E4C09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8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latin typeface="Times" charset="0"/>
                <a:ea typeface="ＭＳ Ｐゴシック" charset="0"/>
                <a:cs typeface="ＭＳ Ｐゴシック" charset="0"/>
              </a:rPr>
              <a:t>Print page 61</a:t>
            </a: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68ED46-C049-1F41-872A-72AE9C3CD40E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B49386-B6DF-9F46-B739-CE98E4C0905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6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C559448-914C-084F-A1CF-18DCA6D0F918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6475" y="4481513"/>
            <a:ext cx="5530850" cy="4246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016" tIns="47166" rIns="96016" bIns="47166"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168525" y="471488"/>
            <a:ext cx="3206750" cy="401002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96ADB7A-4E5F-2949-9D2D-431EBB032B08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6475" y="4481513"/>
            <a:ext cx="5530850" cy="42465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6016" tIns="47166" rIns="96016" bIns="47166"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168525" y="471488"/>
            <a:ext cx="3206750" cy="401002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B49386-B6DF-9F46-B739-CE98E4C0905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2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150" y="2930525"/>
            <a:ext cx="6413500" cy="2024063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888" y="5346700"/>
            <a:ext cx="5280025" cy="24114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40643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377825"/>
            <a:ext cx="6788150" cy="1573213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825" y="2201863"/>
            <a:ext cx="6788150" cy="62277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7276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8938" y="377825"/>
            <a:ext cx="1697037" cy="8051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825" y="377825"/>
            <a:ext cx="4938713" cy="8051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34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377825"/>
            <a:ext cx="6788150" cy="1573213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01863"/>
            <a:ext cx="6788150" cy="62277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1931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13" y="6064250"/>
            <a:ext cx="6413500" cy="18732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313" y="3998913"/>
            <a:ext cx="6413500" cy="20653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5274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377825"/>
            <a:ext cx="6788150" cy="1573213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2201863"/>
            <a:ext cx="3317875" cy="622776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8100" y="2201863"/>
            <a:ext cx="3317875" cy="622776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7869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377825"/>
            <a:ext cx="6788150" cy="1573213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2112963"/>
            <a:ext cx="3332163" cy="8794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825" y="2992438"/>
            <a:ext cx="3332163" cy="54371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2225" y="2112963"/>
            <a:ext cx="3333750" cy="8794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2225" y="2992438"/>
            <a:ext cx="3333750" cy="54371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2220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" y="377825"/>
            <a:ext cx="6788150" cy="1573213"/>
          </a:xfrm>
          <a:prstGeom prst="rect">
            <a:avLst/>
          </a:prstGeom>
        </p:spPr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1088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80504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575" y="376238"/>
            <a:ext cx="4216400" cy="80533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825" y="1974850"/>
            <a:ext cx="2481263" cy="6454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4711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7963" y="842963"/>
            <a:ext cx="4527550" cy="56626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7963" y="7385050"/>
            <a:ext cx="4527550" cy="1108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0772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7"/>
          <p:cNvSpPr txBox="1">
            <a:spLocks noChangeArrowheads="1"/>
          </p:cNvSpPr>
          <p:nvPr/>
        </p:nvSpPr>
        <p:spPr bwMode="auto">
          <a:xfrm>
            <a:off x="3944938" y="123825"/>
            <a:ext cx="3017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>
                <a:latin typeface="Comic Sans MS" charset="0"/>
              </a:rPr>
              <a:t> Seminar Study Help Number</a:t>
            </a:r>
          </a:p>
        </p:txBody>
      </p:sp>
      <p:sp>
        <p:nvSpPr>
          <p:cNvPr id="1027" name="Line 12"/>
          <p:cNvSpPr>
            <a:spLocks noChangeShapeType="1"/>
          </p:cNvSpPr>
          <p:nvPr/>
        </p:nvSpPr>
        <p:spPr bwMode="auto">
          <a:xfrm>
            <a:off x="419100" y="550863"/>
            <a:ext cx="670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419100" y="709613"/>
            <a:ext cx="670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98438"/>
            <a:ext cx="1174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15"/>
          <p:cNvGrpSpPr>
            <a:grpSpLocks/>
          </p:cNvGrpSpPr>
          <p:nvPr/>
        </p:nvGrpSpPr>
        <p:grpSpPr bwMode="auto">
          <a:xfrm>
            <a:off x="334963" y="8788400"/>
            <a:ext cx="6789737" cy="244475"/>
            <a:chOff x="192" y="6021"/>
            <a:chExt cx="3888" cy="165"/>
          </a:xfrm>
        </p:grpSpPr>
        <p:sp>
          <p:nvSpPr>
            <p:cNvPr id="1031" name="Text Box 8"/>
            <p:cNvSpPr txBox="1">
              <a:spLocks noChangeArrowheads="1"/>
            </p:cNvSpPr>
            <p:nvPr userDrawn="1"/>
          </p:nvSpPr>
          <p:spPr bwMode="auto">
            <a:xfrm>
              <a:off x="192" y="6021"/>
              <a:ext cx="76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000" b="1">
                  <a:latin typeface="Comic Sans MS" charset="0"/>
                </a:rPr>
                <a:t>©2006 TBBMI</a:t>
              </a:r>
            </a:p>
          </p:txBody>
        </p:sp>
        <p:sp>
          <p:nvSpPr>
            <p:cNvPr id="1032" name="Line 14"/>
            <p:cNvSpPr>
              <a:spLocks noChangeShapeType="1"/>
            </p:cNvSpPr>
            <p:nvPr userDrawn="1"/>
          </p:nvSpPr>
          <p:spPr bwMode="auto">
            <a:xfrm>
              <a:off x="240" y="6021"/>
              <a:ext cx="38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6"/>
          <p:cNvSpPr txBox="1">
            <a:spLocks noChangeArrowheads="1"/>
          </p:cNvSpPr>
          <p:nvPr/>
        </p:nvSpPr>
        <p:spPr bwMode="auto">
          <a:xfrm>
            <a:off x="650735" y="1770063"/>
            <a:ext cx="6077023" cy="612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ข้อความถึงผู้เรียน</a:t>
            </a:r>
            <a:r>
              <a:rPr lang="en-US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 algn="ctr">
              <a:lnSpc>
                <a:spcPct val="60000"/>
              </a:lnSpc>
            </a:pPr>
            <a:endParaRPr lang="en-SG" sz="3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นี่คือชุด</a:t>
            </a:r>
            <a:r>
              <a:rPr lang="th-TH" sz="2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คู่มือศึกษา</a:t>
            </a:r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เพื่อทำสำเนาและใช้ไปกับการเสนอพาวเวอร์พอยท์ พาวเวอร์พอยท์สไลด์จะบอกไว้มุมขวาด้านบนของแต่ละหน้าว่าจะใช้ตรงกับอันไหนขณะให้สัมมนา</a:t>
            </a:r>
            <a:endParaRPr lang="en-US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endParaRPr lang="en-SG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การทำสำเนาใช้ในท้องถิ่นจะต้องแจ้งการใช้</a:t>
            </a:r>
            <a:endParaRPr lang="en-US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ลิขสิทธิ์ของแต่ละหน้าด้วย</a:t>
            </a:r>
            <a:endParaRPr lang="en-SG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3000" b="1" dirty="0">
              <a:latin typeface="Cordia New"/>
              <a:cs typeface="Cordia New"/>
            </a:endParaRPr>
          </a:p>
          <a:p>
            <a:pPr algn="ctr"/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โปรดสังเกต</a:t>
            </a:r>
            <a: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endParaRPr lang="en-SG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หมายเลขคู่มือบทเรียน</a:t>
            </a:r>
            <a:endParaRPr lang="en-US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b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09/09a &amp; 26/26a</a:t>
            </a:r>
          </a:p>
          <a:p>
            <a:pPr algn="ctr"/>
            <a:endParaRPr lang="en-SG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2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จะอยู่ด้านหลังของแผ่นนั้นๆ</a:t>
            </a:r>
            <a:endParaRPr lang="en-SG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074" name="Rectangle 11"/>
          <p:cNvSpPr>
            <a:spLocks noChangeArrowheads="1"/>
          </p:cNvSpPr>
          <p:nvPr/>
        </p:nvSpPr>
        <p:spPr bwMode="auto">
          <a:xfrm>
            <a:off x="3725863" y="53975"/>
            <a:ext cx="329565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6870700" y="878205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55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6578600" y="87313"/>
            <a:ext cx="72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06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2368550" y="730250"/>
            <a:ext cx="417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>
              <a:latin typeface="Comic Sans MS" charset="0"/>
            </a:endParaRPr>
          </a:p>
        </p:txBody>
      </p:sp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6180138" y="1006475"/>
            <a:ext cx="250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Comic Sans MS" charset="0"/>
              </a:rPr>
              <a:t> </a:t>
            </a:r>
          </a:p>
        </p:txBody>
      </p:sp>
      <p:sp>
        <p:nvSpPr>
          <p:cNvPr id="22534" name="Text Box 51"/>
          <p:cNvSpPr txBox="1">
            <a:spLocks noChangeArrowheads="1"/>
          </p:cNvSpPr>
          <p:nvPr/>
        </p:nvSpPr>
        <p:spPr bwMode="auto">
          <a:xfrm>
            <a:off x="508000" y="1984375"/>
            <a:ext cx="64658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การพัฒนาครั้งยิ่งใหญ่ที่สำคัญ </a:t>
            </a:r>
            <a:r>
              <a:rPr lang="en-US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4 </a:t>
            </a:r>
            <a:r>
              <a:rPr lang="th-TH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ด้าน</a:t>
            </a:r>
            <a:r>
              <a:rPr lang="en-US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</p:txBody>
      </p:sp>
      <p:sp>
        <p:nvSpPr>
          <p:cNvPr id="22535" name="Text Box 52"/>
          <p:cNvSpPr txBox="1">
            <a:spLocks noChangeArrowheads="1"/>
          </p:cNvSpPr>
          <p:nvPr/>
        </p:nvSpPr>
        <p:spPr bwMode="auto">
          <a:xfrm>
            <a:off x="588963" y="2614613"/>
            <a:ext cx="6257925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1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ด้านพระคัมภีร์</a:t>
            </a:r>
            <a:r>
              <a:rPr lang="en-US" sz="21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1. ____________ (</a:t>
            </a:r>
            <a:r>
              <a:rPr lang="th-TH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ภาคพันธสัญญาเดิม</a:t>
            </a: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) </a:t>
            </a:r>
            <a:r>
              <a:rPr lang="th-TH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เสร็จสมบูรณ์</a:t>
            </a:r>
            <a:endParaRPr lang="en-US" sz="21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2. </a:t>
            </a:r>
            <a:r>
              <a:rPr lang="th-TH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ภาคพันธสัญญาใหม่ได้รับการแปลเป็น</a:t>
            </a: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___________.   </a:t>
            </a: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(The Septuagint -- </a:t>
            </a:r>
            <a:r>
              <a:rPr lang="ja-JP" alt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LXX</a:t>
            </a:r>
            <a:r>
              <a:rPr lang="ja-JP" alt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ในหนังสืออ้างอิง</a:t>
            </a: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  <a:p>
            <a:pPr marL="0" indent="0" algn="ctr">
              <a:spcBef>
                <a:spcPct val="50000"/>
              </a:spcBef>
              <a:defRPr/>
            </a:pPr>
            <a:r>
              <a:rPr lang="en-US" sz="21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</a:t>
            </a:r>
          </a:p>
        </p:txBody>
      </p:sp>
      <p:sp>
        <p:nvSpPr>
          <p:cNvPr id="22536" name="Text Box 53"/>
          <p:cNvSpPr txBox="1">
            <a:spLocks noChangeArrowheads="1"/>
          </p:cNvSpPr>
          <p:nvPr/>
        </p:nvSpPr>
        <p:spPr bwMode="auto">
          <a:xfrm>
            <a:off x="849313" y="4406051"/>
            <a:ext cx="5856287" cy="26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th-TH" sz="2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ด้านประวัติศาสตร์</a:t>
            </a:r>
            <a:r>
              <a:rPr lang="en-US" sz="2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3. ___________ _____ ________ </a:t>
            </a: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ขยายอารยธรรมเฮเลนนิสติกทั่วทุกเมืองขึ้น</a:t>
            </a:r>
            <a:endParaRPr lang="en-US" sz="2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4. </a:t>
            </a: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ปาเลสไตน์อยู่ใต้การปกครองของ</a:t>
            </a: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________: </a:t>
            </a:r>
            <a:b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เป็นช่วงเวลาที่</a:t>
            </a: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 </a:t>
            </a: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ก้าวหน้า  และ</a:t>
            </a: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_______ </a:t>
            </a: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ที่โหดร้ายจนเป็นที่รู้จักกันทั่วโลก </a:t>
            </a: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สันติภาพโรมัน</a:t>
            </a:r>
            <a:r>
              <a:rPr lang="en-US" sz="2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).</a:t>
            </a:r>
          </a:p>
        </p:txBody>
      </p:sp>
      <p:sp>
        <p:nvSpPr>
          <p:cNvPr id="22537" name="Text Box 54"/>
          <p:cNvSpPr txBox="1">
            <a:spLocks noChangeArrowheads="1"/>
          </p:cNvSpPr>
          <p:nvPr/>
        </p:nvSpPr>
        <p:spPr bwMode="auto">
          <a:xfrm>
            <a:off x="1109610" y="7091351"/>
            <a:ext cx="5585032" cy="14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ดังนั้นจึงเป็นการเตรียมพร้อมสำหรับ พระสัญญาที่ยิ่งใหญ่ของพระเจ้าต่ออับราฮัม</a:t>
            </a:r>
            <a:r>
              <a:rPr lang="en-US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…                                           </a:t>
            </a:r>
            <a:r>
              <a:rPr lang="th-TH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คือการบังเกิดของพระเมสสิยาห์</a:t>
            </a:r>
            <a:r>
              <a:rPr lang="en-US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br>
              <a:rPr lang="en-US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องค์พระเยซูคริสต์เจ้า</a:t>
            </a:r>
            <a:r>
              <a:rPr lang="en-US" sz="2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4226" y="793740"/>
            <a:ext cx="24731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ในช่วง</a:t>
            </a:r>
            <a:r>
              <a:rPr lang="en-US" sz="3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3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r>
              <a:rPr lang="en-US" sz="3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2273" y="1330478"/>
            <a:ext cx="5161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ระหว่างมาลาคีและมัทธิว</a:t>
            </a:r>
            <a:endParaRPr lang="en-US" sz="3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2902F-EFD2-7E48-B9C7-C59535F92544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6554788" y="87313"/>
            <a:ext cx="93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07</a:t>
            </a: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397125" y="730250"/>
            <a:ext cx="433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>
              <a:latin typeface="Comic Sans MS" charset="0"/>
            </a:endParaRPr>
          </a:p>
        </p:txBody>
      </p:sp>
      <p:pic>
        <p:nvPicPr>
          <p:cNvPr id="32862" name="Picture 94"/>
          <p:cNvPicPr>
            <a:picLocks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5191125" y="1135063"/>
            <a:ext cx="1697038" cy="1855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24580" name="Rectangle 57"/>
          <p:cNvSpPr>
            <a:spLocks noChangeArrowheads="1"/>
          </p:cNvSpPr>
          <p:nvPr/>
        </p:nvSpPr>
        <p:spPr bwMode="auto">
          <a:xfrm>
            <a:off x="869043" y="1212850"/>
            <a:ext cx="577882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การเดินทางของพระเยซูตาม</a:t>
            </a:r>
            <a:r>
              <a:rPr lang="en-US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th-TH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เส้นทาง</a:t>
            </a:r>
            <a:r>
              <a:rPr lang="th-TH" sz="2500" i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ดอก</a:t>
            </a:r>
            <a:r>
              <a:rPr lang="th-TH" sz="2500" i="1" dirty="0" err="1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ธิสเซิล</a:t>
            </a:r>
            <a:r>
              <a:rPr lang="en-US" sz="2500" i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24581" name="Rectangle 56"/>
          <p:cNvSpPr>
            <a:spLocks noChangeArrowheads="1"/>
          </p:cNvSpPr>
          <p:nvPr/>
        </p:nvSpPr>
        <p:spPr bwMode="auto">
          <a:xfrm>
            <a:off x="4625975" y="6453188"/>
            <a:ext cx="889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ja-JP" sz="1600" b="1" dirty="0">
                <a:latin typeface="Comic Sans MS" charset="0"/>
              </a:rPr>
              <a:t>'</a:t>
            </a:r>
            <a:endParaRPr lang="en-US" sz="2400" dirty="0">
              <a:latin typeface="Times" charset="0"/>
            </a:endParaRPr>
          </a:p>
        </p:txBody>
      </p:sp>
      <p:sp>
        <p:nvSpPr>
          <p:cNvPr id="24582" name="Rectangle 58"/>
          <p:cNvSpPr>
            <a:spLocks noChangeArrowheads="1"/>
          </p:cNvSpPr>
          <p:nvPr/>
        </p:nvSpPr>
        <p:spPr bwMode="auto">
          <a:xfrm>
            <a:off x="4592638" y="6423025"/>
            <a:ext cx="889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ja-JP" sz="1600" b="1" dirty="0">
                <a:latin typeface="Comic Sans MS" charset="0"/>
              </a:rPr>
              <a:t>'</a:t>
            </a:r>
            <a:endParaRPr lang="en-US" sz="2400" dirty="0">
              <a:latin typeface="Times" charset="0"/>
            </a:endParaRPr>
          </a:p>
        </p:txBody>
      </p:sp>
      <p:sp>
        <p:nvSpPr>
          <p:cNvPr id="24583" name="Rectangle 59"/>
          <p:cNvSpPr>
            <a:spLocks noChangeArrowheads="1"/>
          </p:cNvSpPr>
          <p:nvPr/>
        </p:nvSpPr>
        <p:spPr bwMode="auto">
          <a:xfrm>
            <a:off x="4584700" y="6415088"/>
            <a:ext cx="889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ja-JP" sz="1600" b="1" dirty="0">
                <a:latin typeface="Comic Sans MS" charset="0"/>
              </a:rPr>
              <a:t>'</a:t>
            </a:r>
            <a:endParaRPr lang="en-US" sz="2400" dirty="0">
              <a:latin typeface="Times" charset="0"/>
            </a:endParaRPr>
          </a:p>
        </p:txBody>
      </p:sp>
      <p:sp>
        <p:nvSpPr>
          <p:cNvPr id="24584" name="Rectangle 61"/>
          <p:cNvSpPr>
            <a:spLocks noChangeArrowheads="1"/>
          </p:cNvSpPr>
          <p:nvPr/>
        </p:nvSpPr>
        <p:spPr bwMode="auto">
          <a:xfrm>
            <a:off x="5999163" y="3543300"/>
            <a:ext cx="38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latin typeface="Comic Sans MS" charset="0"/>
              </a:rPr>
              <a:t> </a:t>
            </a:r>
            <a:endParaRPr lang="en-US" sz="2400">
              <a:latin typeface="Times" charset="0"/>
            </a:endParaRPr>
          </a:p>
        </p:txBody>
      </p:sp>
      <p:sp>
        <p:nvSpPr>
          <p:cNvPr id="24585" name="Rectangle 63"/>
          <p:cNvSpPr>
            <a:spLocks noChangeArrowheads="1"/>
          </p:cNvSpPr>
          <p:nvPr/>
        </p:nvSpPr>
        <p:spPr bwMode="auto">
          <a:xfrm>
            <a:off x="5337175" y="3551238"/>
            <a:ext cx="1063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  </a:t>
            </a:r>
            <a:endParaRPr lang="en-US" sz="2400">
              <a:latin typeface="Times" charset="0"/>
            </a:endParaRPr>
          </a:p>
        </p:txBody>
      </p:sp>
      <p:sp>
        <p:nvSpPr>
          <p:cNvPr id="24586" name="Rectangle 67"/>
          <p:cNvSpPr>
            <a:spLocks noChangeArrowheads="1"/>
          </p:cNvSpPr>
          <p:nvPr/>
        </p:nvSpPr>
        <p:spPr bwMode="auto">
          <a:xfrm>
            <a:off x="5294313" y="3513138"/>
            <a:ext cx="10636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  </a:t>
            </a:r>
            <a:endParaRPr lang="en-US" sz="2400">
              <a:latin typeface="Times" charset="0"/>
            </a:endParaRPr>
          </a:p>
        </p:txBody>
      </p:sp>
      <p:pic>
        <p:nvPicPr>
          <p:cNvPr id="24587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3" t="22478" r="32642" b="2364"/>
          <a:stretch>
            <a:fillRect/>
          </a:stretch>
        </p:blipFill>
        <p:spPr bwMode="auto">
          <a:xfrm>
            <a:off x="1404938" y="2201863"/>
            <a:ext cx="4322762" cy="60690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47" name="Text Box 79" descr="10%"/>
          <p:cNvSpPr txBox="1">
            <a:spLocks noChangeArrowheads="1"/>
          </p:cNvSpPr>
          <p:nvPr/>
        </p:nvSpPr>
        <p:spPr bwMode="auto">
          <a:xfrm>
            <a:off x="2595563" y="7186613"/>
            <a:ext cx="1158875" cy="36933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ยูเ</a:t>
            </a: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ดี</a:t>
            </a: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899" name="Rectangle 131"/>
          <p:cNvSpPr>
            <a:spLocks noChangeArrowheads="1"/>
          </p:cNvSpPr>
          <p:nvPr/>
        </p:nvSpPr>
        <p:spPr bwMode="auto">
          <a:xfrm>
            <a:off x="638175" y="6296025"/>
            <a:ext cx="1619250" cy="12573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32898" name="Rectangle 130"/>
          <p:cNvSpPr>
            <a:spLocks noChangeArrowheads="1"/>
          </p:cNvSpPr>
          <p:nvPr/>
        </p:nvSpPr>
        <p:spPr bwMode="auto">
          <a:xfrm>
            <a:off x="838200" y="1685925"/>
            <a:ext cx="1857375" cy="12573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32801" name="Rectangle 33"/>
          <p:cNvSpPr>
            <a:spLocks noChangeArrowheads="1"/>
          </p:cNvSpPr>
          <p:nvPr/>
        </p:nvSpPr>
        <p:spPr bwMode="auto">
          <a:xfrm>
            <a:off x="501475" y="4452939"/>
            <a:ext cx="2078037" cy="892552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ทางผ่าน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______________</a:t>
            </a:r>
            <a:br>
              <a:rPr lang="th-TH" sz="1800" b="1" dirty="0">
                <a:latin typeface="Helvetica" charset="0"/>
              </a:rPr>
            </a:br>
            <a:endParaRPr lang="en-US" sz="1800" dirty="0">
              <a:latin typeface="Times" charset="0"/>
            </a:endParaRPr>
          </a:p>
        </p:txBody>
      </p:sp>
      <p:sp>
        <p:nvSpPr>
          <p:cNvPr id="32849" name="Text Box 81"/>
          <p:cNvSpPr txBox="1">
            <a:spLocks noChangeArrowheads="1"/>
          </p:cNvSpPr>
          <p:nvPr/>
        </p:nvSpPr>
        <p:spPr bwMode="auto">
          <a:xfrm>
            <a:off x="4559300" y="2030413"/>
            <a:ext cx="1778000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</a:t>
            </a:r>
            <a:r>
              <a:rPr lang="th-TH" sz="18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อร</a:t>
            </a:r>
            <a:r>
              <a:rPr lang="th-TH" sz="18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ื</a:t>
            </a: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</a:t>
            </a:r>
            <a:r>
              <a:rPr lang="th-TH" sz="18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อุม</a:t>
            </a:r>
            <a:endParaRPr lang="en-US" sz="1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850" name="Text Box 82"/>
          <p:cNvSpPr txBox="1">
            <a:spLocks noChangeArrowheads="1"/>
          </p:cNvSpPr>
          <p:nvPr/>
        </p:nvSpPr>
        <p:spPr bwMode="auto">
          <a:xfrm>
            <a:off x="2455863" y="6583363"/>
            <a:ext cx="1624012" cy="369332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เยรูซาเล็ม</a:t>
            </a:r>
            <a:endParaRPr lang="en-US" sz="1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836" name="Rectangle 68"/>
          <p:cNvSpPr>
            <a:spLocks noChangeArrowheads="1"/>
          </p:cNvSpPr>
          <p:nvPr/>
        </p:nvSpPr>
        <p:spPr bwMode="auto">
          <a:xfrm>
            <a:off x="5708650" y="4256088"/>
            <a:ext cx="1436688" cy="861774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พันธกิจ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800" b="1" dirty="0">
                <a:latin typeface="Helvetica" charset="0"/>
              </a:rPr>
              <a:t>_________</a:t>
            </a:r>
            <a:br>
              <a:rPr lang="th-TH" sz="1800" b="1" dirty="0">
                <a:latin typeface="Helvetica" charset="0"/>
              </a:rPr>
            </a:br>
            <a:endParaRPr lang="en-US" sz="1800" dirty="0">
              <a:latin typeface="Times" charset="0"/>
            </a:endParaRPr>
          </a:p>
        </p:txBody>
      </p:sp>
      <p:sp>
        <p:nvSpPr>
          <p:cNvPr id="32834" name="Rectangle 66"/>
          <p:cNvSpPr>
            <a:spLocks noChangeArrowheads="1"/>
          </p:cNvSpPr>
          <p:nvPr/>
        </p:nvSpPr>
        <p:spPr bwMode="auto">
          <a:xfrm>
            <a:off x="5313363" y="6049963"/>
            <a:ext cx="1735137" cy="861774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พันธกิจสุดท้าย </a:t>
            </a:r>
            <a:r>
              <a:rPr lang="en-US" sz="1800" b="1" dirty="0">
                <a:latin typeface="Helvetica" charset="0"/>
              </a:rPr>
              <a:t>____________</a:t>
            </a:r>
            <a:br>
              <a:rPr lang="th-TH" sz="1800" b="1" dirty="0">
                <a:latin typeface="Helvetica" charset="0"/>
              </a:rPr>
            </a:br>
            <a:endParaRPr lang="en-US" sz="1800" dirty="0">
              <a:latin typeface="Times" charset="0"/>
            </a:endParaRPr>
          </a:p>
        </p:txBody>
      </p:sp>
      <p:sp>
        <p:nvSpPr>
          <p:cNvPr id="24596" name="Rectangle 51"/>
          <p:cNvSpPr>
            <a:spLocks noChangeArrowheads="1"/>
          </p:cNvSpPr>
          <p:nvPr/>
        </p:nvSpPr>
        <p:spPr bwMode="auto">
          <a:xfrm>
            <a:off x="562769" y="6350955"/>
            <a:ext cx="1812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พันธกิจของ</a:t>
            </a:r>
          </a:p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องค์พระผู้เป็น</a:t>
            </a:r>
          </a:p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เจ้าเริ่มที่ </a:t>
            </a:r>
            <a:r>
              <a:rPr lang="en-US" altLang="ja-JP" sz="1800" b="1" dirty="0">
                <a:latin typeface="Helvetica" charset="0"/>
              </a:rPr>
              <a:t>____________</a:t>
            </a:r>
            <a:endParaRPr lang="en-US" sz="1800" dirty="0">
              <a:latin typeface="Times" charset="0"/>
            </a:endParaRPr>
          </a:p>
        </p:txBody>
      </p:sp>
      <p:sp>
        <p:nvSpPr>
          <p:cNvPr id="24597" name="Rectangle 36"/>
          <p:cNvSpPr>
            <a:spLocks noChangeArrowheads="1"/>
          </p:cNvSpPr>
          <p:nvPr/>
        </p:nvSpPr>
        <p:spPr bwMode="auto">
          <a:xfrm>
            <a:off x="697812" y="1838624"/>
            <a:ext cx="2111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พันธกิจกาล</a:t>
            </a:r>
            <a:r>
              <a:rPr lang="th-TH" sz="2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ิลี</a:t>
            </a:r>
            <a:endParaRPr lang="th-TH" sz="2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ที่ยิ่งใหญ่ที่</a:t>
            </a:r>
            <a:b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</a:t>
            </a:r>
            <a:endParaRPr lang="en-US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598" name="Freeform 6" descr="25%"/>
          <p:cNvSpPr>
            <a:spLocks/>
          </p:cNvSpPr>
          <p:nvPr/>
        </p:nvSpPr>
        <p:spPr bwMode="auto">
          <a:xfrm rot="-146905">
            <a:off x="3175000" y="3240088"/>
            <a:ext cx="1674813" cy="3000375"/>
          </a:xfrm>
          <a:custGeom>
            <a:avLst/>
            <a:gdLst>
              <a:gd name="T0" fmla="*/ 2147483647 w 399"/>
              <a:gd name="T1" fmla="*/ 2147483647 h 785"/>
              <a:gd name="T2" fmla="*/ 2147483647 w 399"/>
              <a:gd name="T3" fmla="*/ 2147483647 h 785"/>
              <a:gd name="T4" fmla="*/ 2147483647 w 399"/>
              <a:gd name="T5" fmla="*/ 2147483647 h 785"/>
              <a:gd name="T6" fmla="*/ 2147483647 w 399"/>
              <a:gd name="T7" fmla="*/ 2147483647 h 785"/>
              <a:gd name="T8" fmla="*/ 2147483647 w 399"/>
              <a:gd name="T9" fmla="*/ 2147483647 h 785"/>
              <a:gd name="T10" fmla="*/ 2147483647 w 399"/>
              <a:gd name="T11" fmla="*/ 2147483647 h 785"/>
              <a:gd name="T12" fmla="*/ 2147483647 w 399"/>
              <a:gd name="T13" fmla="*/ 2147483647 h 785"/>
              <a:gd name="T14" fmla="*/ 2147483647 w 399"/>
              <a:gd name="T15" fmla="*/ 2147483647 h 785"/>
              <a:gd name="T16" fmla="*/ 2147483647 w 399"/>
              <a:gd name="T17" fmla="*/ 2147483647 h 785"/>
              <a:gd name="T18" fmla="*/ 2147483647 w 399"/>
              <a:gd name="T19" fmla="*/ 2147483647 h 785"/>
              <a:gd name="T20" fmla="*/ 2147483647 w 399"/>
              <a:gd name="T21" fmla="*/ 2147483647 h 785"/>
              <a:gd name="T22" fmla="*/ 2147483647 w 399"/>
              <a:gd name="T23" fmla="*/ 2147483647 h 785"/>
              <a:gd name="T24" fmla="*/ 2147483647 w 399"/>
              <a:gd name="T25" fmla="*/ 2147483647 h 785"/>
              <a:gd name="T26" fmla="*/ 2147483647 w 399"/>
              <a:gd name="T27" fmla="*/ 2147483647 h 785"/>
              <a:gd name="T28" fmla="*/ 2147483647 w 399"/>
              <a:gd name="T29" fmla="*/ 2147483647 h 785"/>
              <a:gd name="T30" fmla="*/ 2147483647 w 399"/>
              <a:gd name="T31" fmla="*/ 2147483647 h 785"/>
              <a:gd name="T32" fmla="*/ 2147483647 w 399"/>
              <a:gd name="T33" fmla="*/ 2147483647 h 785"/>
              <a:gd name="T34" fmla="*/ 2147483647 w 399"/>
              <a:gd name="T35" fmla="*/ 2147483647 h 785"/>
              <a:gd name="T36" fmla="*/ 2147483647 w 399"/>
              <a:gd name="T37" fmla="*/ 2147483647 h 785"/>
              <a:gd name="T38" fmla="*/ 2147483647 w 399"/>
              <a:gd name="T39" fmla="*/ 2147483647 h 785"/>
              <a:gd name="T40" fmla="*/ 2147483647 w 399"/>
              <a:gd name="T41" fmla="*/ 2147483647 h 785"/>
              <a:gd name="T42" fmla="*/ 2147483647 w 399"/>
              <a:gd name="T43" fmla="*/ 2147483647 h 785"/>
              <a:gd name="T44" fmla="*/ 2147483647 w 399"/>
              <a:gd name="T45" fmla="*/ 2147483647 h 785"/>
              <a:gd name="T46" fmla="*/ 2147483647 w 399"/>
              <a:gd name="T47" fmla="*/ 2147483647 h 785"/>
              <a:gd name="T48" fmla="*/ 2147483647 w 399"/>
              <a:gd name="T49" fmla="*/ 2147483647 h 785"/>
              <a:gd name="T50" fmla="*/ 2147483647 w 399"/>
              <a:gd name="T51" fmla="*/ 2147483647 h 785"/>
              <a:gd name="T52" fmla="*/ 2147483647 w 399"/>
              <a:gd name="T53" fmla="*/ 2147483647 h 785"/>
              <a:gd name="T54" fmla="*/ 2147483647 w 399"/>
              <a:gd name="T55" fmla="*/ 0 h 785"/>
              <a:gd name="T56" fmla="*/ 2147483647 w 399"/>
              <a:gd name="T57" fmla="*/ 2147483647 h 785"/>
              <a:gd name="T58" fmla="*/ 2147483647 w 399"/>
              <a:gd name="T59" fmla="*/ 2147483647 h 785"/>
              <a:gd name="T60" fmla="*/ 2147483647 w 399"/>
              <a:gd name="T61" fmla="*/ 2147483647 h 785"/>
              <a:gd name="T62" fmla="*/ 2147483647 w 399"/>
              <a:gd name="T63" fmla="*/ 2147483647 h 785"/>
              <a:gd name="T64" fmla="*/ 2147483647 w 399"/>
              <a:gd name="T65" fmla="*/ 2147483647 h 785"/>
              <a:gd name="T66" fmla="*/ 2147483647 w 399"/>
              <a:gd name="T67" fmla="*/ 2147483647 h 785"/>
              <a:gd name="T68" fmla="*/ 2147483647 w 399"/>
              <a:gd name="T69" fmla="*/ 2147483647 h 785"/>
              <a:gd name="T70" fmla="*/ 2147483647 w 399"/>
              <a:gd name="T71" fmla="*/ 2147483647 h 785"/>
              <a:gd name="T72" fmla="*/ 2147483647 w 399"/>
              <a:gd name="T73" fmla="*/ 2147483647 h 785"/>
              <a:gd name="T74" fmla="*/ 2147483647 w 399"/>
              <a:gd name="T75" fmla="*/ 2147483647 h 785"/>
              <a:gd name="T76" fmla="*/ 2147483647 w 399"/>
              <a:gd name="T77" fmla="*/ 2147483647 h 785"/>
              <a:gd name="T78" fmla="*/ 2147483647 w 399"/>
              <a:gd name="T79" fmla="*/ 2147483647 h 785"/>
              <a:gd name="T80" fmla="*/ 2147483647 w 399"/>
              <a:gd name="T81" fmla="*/ 2147483647 h 785"/>
              <a:gd name="T82" fmla="*/ 2147483647 w 399"/>
              <a:gd name="T83" fmla="*/ 2147483647 h 785"/>
              <a:gd name="T84" fmla="*/ 2147483647 w 399"/>
              <a:gd name="T85" fmla="*/ 2147483647 h 785"/>
              <a:gd name="T86" fmla="*/ 2147483647 w 399"/>
              <a:gd name="T87" fmla="*/ 2147483647 h 785"/>
              <a:gd name="T88" fmla="*/ 2147483647 w 399"/>
              <a:gd name="T89" fmla="*/ 2147483647 h 785"/>
              <a:gd name="T90" fmla="*/ 2147483647 w 399"/>
              <a:gd name="T91" fmla="*/ 2147483647 h 785"/>
              <a:gd name="T92" fmla="*/ 2147483647 w 399"/>
              <a:gd name="T93" fmla="*/ 2147483647 h 785"/>
              <a:gd name="T94" fmla="*/ 2147483647 w 399"/>
              <a:gd name="T95" fmla="*/ 2147483647 h 785"/>
              <a:gd name="T96" fmla="*/ 2147483647 w 399"/>
              <a:gd name="T97" fmla="*/ 2147483647 h 785"/>
              <a:gd name="T98" fmla="*/ 2147483647 w 399"/>
              <a:gd name="T99" fmla="*/ 2147483647 h 785"/>
              <a:gd name="T100" fmla="*/ 2147483647 w 399"/>
              <a:gd name="T101" fmla="*/ 2147483647 h 785"/>
              <a:gd name="T102" fmla="*/ 2147483647 w 399"/>
              <a:gd name="T103" fmla="*/ 0 h 78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99"/>
              <a:gd name="T157" fmla="*/ 0 h 785"/>
              <a:gd name="T158" fmla="*/ 399 w 399"/>
              <a:gd name="T159" fmla="*/ 785 h 78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99" h="785">
                <a:moveTo>
                  <a:pt x="216" y="0"/>
                </a:moveTo>
                <a:lnTo>
                  <a:pt x="207" y="1"/>
                </a:lnTo>
                <a:lnTo>
                  <a:pt x="204" y="1"/>
                </a:lnTo>
                <a:lnTo>
                  <a:pt x="184" y="6"/>
                </a:lnTo>
                <a:lnTo>
                  <a:pt x="166" y="14"/>
                </a:lnTo>
                <a:lnTo>
                  <a:pt x="147" y="26"/>
                </a:lnTo>
                <a:lnTo>
                  <a:pt x="145" y="28"/>
                </a:lnTo>
                <a:lnTo>
                  <a:pt x="127" y="43"/>
                </a:lnTo>
                <a:lnTo>
                  <a:pt x="110" y="61"/>
                </a:lnTo>
                <a:lnTo>
                  <a:pt x="94" y="82"/>
                </a:lnTo>
                <a:lnTo>
                  <a:pt x="92" y="85"/>
                </a:lnTo>
                <a:lnTo>
                  <a:pt x="77" y="109"/>
                </a:lnTo>
                <a:lnTo>
                  <a:pt x="62" y="135"/>
                </a:lnTo>
                <a:lnTo>
                  <a:pt x="49" y="164"/>
                </a:lnTo>
                <a:lnTo>
                  <a:pt x="38" y="195"/>
                </a:lnTo>
                <a:lnTo>
                  <a:pt x="27" y="228"/>
                </a:lnTo>
                <a:lnTo>
                  <a:pt x="18" y="263"/>
                </a:lnTo>
                <a:lnTo>
                  <a:pt x="11" y="299"/>
                </a:lnTo>
                <a:lnTo>
                  <a:pt x="11" y="302"/>
                </a:lnTo>
                <a:lnTo>
                  <a:pt x="5" y="340"/>
                </a:lnTo>
                <a:lnTo>
                  <a:pt x="1" y="379"/>
                </a:lnTo>
                <a:lnTo>
                  <a:pt x="0" y="419"/>
                </a:lnTo>
                <a:lnTo>
                  <a:pt x="0" y="457"/>
                </a:lnTo>
                <a:lnTo>
                  <a:pt x="2" y="494"/>
                </a:lnTo>
                <a:lnTo>
                  <a:pt x="6" y="530"/>
                </a:lnTo>
                <a:lnTo>
                  <a:pt x="12" y="564"/>
                </a:lnTo>
                <a:lnTo>
                  <a:pt x="12" y="567"/>
                </a:lnTo>
                <a:lnTo>
                  <a:pt x="20" y="599"/>
                </a:lnTo>
                <a:lnTo>
                  <a:pt x="28" y="630"/>
                </a:lnTo>
                <a:lnTo>
                  <a:pt x="39" y="658"/>
                </a:lnTo>
                <a:lnTo>
                  <a:pt x="50" y="684"/>
                </a:lnTo>
                <a:lnTo>
                  <a:pt x="63" y="707"/>
                </a:lnTo>
                <a:lnTo>
                  <a:pt x="65" y="709"/>
                </a:lnTo>
                <a:lnTo>
                  <a:pt x="79" y="730"/>
                </a:lnTo>
                <a:lnTo>
                  <a:pt x="95" y="747"/>
                </a:lnTo>
                <a:lnTo>
                  <a:pt x="111" y="761"/>
                </a:lnTo>
                <a:lnTo>
                  <a:pt x="114" y="763"/>
                </a:lnTo>
                <a:lnTo>
                  <a:pt x="132" y="774"/>
                </a:lnTo>
                <a:lnTo>
                  <a:pt x="150" y="781"/>
                </a:lnTo>
                <a:lnTo>
                  <a:pt x="153" y="782"/>
                </a:lnTo>
                <a:lnTo>
                  <a:pt x="172" y="785"/>
                </a:lnTo>
                <a:lnTo>
                  <a:pt x="182" y="785"/>
                </a:lnTo>
                <a:lnTo>
                  <a:pt x="192" y="785"/>
                </a:lnTo>
                <a:lnTo>
                  <a:pt x="195" y="784"/>
                </a:lnTo>
                <a:lnTo>
                  <a:pt x="214" y="780"/>
                </a:lnTo>
                <a:lnTo>
                  <a:pt x="233" y="771"/>
                </a:lnTo>
                <a:lnTo>
                  <a:pt x="251" y="760"/>
                </a:lnTo>
                <a:lnTo>
                  <a:pt x="254" y="758"/>
                </a:lnTo>
                <a:lnTo>
                  <a:pt x="272" y="743"/>
                </a:lnTo>
                <a:lnTo>
                  <a:pt x="289" y="724"/>
                </a:lnTo>
                <a:lnTo>
                  <a:pt x="305" y="703"/>
                </a:lnTo>
                <a:lnTo>
                  <a:pt x="307" y="701"/>
                </a:lnTo>
                <a:lnTo>
                  <a:pt x="322" y="677"/>
                </a:lnTo>
                <a:lnTo>
                  <a:pt x="336" y="650"/>
                </a:lnTo>
                <a:lnTo>
                  <a:pt x="349" y="622"/>
                </a:lnTo>
                <a:lnTo>
                  <a:pt x="361" y="591"/>
                </a:lnTo>
                <a:lnTo>
                  <a:pt x="371" y="558"/>
                </a:lnTo>
                <a:lnTo>
                  <a:pt x="380" y="523"/>
                </a:lnTo>
                <a:lnTo>
                  <a:pt x="387" y="486"/>
                </a:lnTo>
                <a:lnTo>
                  <a:pt x="388" y="483"/>
                </a:lnTo>
                <a:lnTo>
                  <a:pt x="394" y="445"/>
                </a:lnTo>
                <a:lnTo>
                  <a:pt x="397" y="406"/>
                </a:lnTo>
                <a:lnTo>
                  <a:pt x="399" y="367"/>
                </a:lnTo>
                <a:lnTo>
                  <a:pt x="399" y="328"/>
                </a:lnTo>
                <a:lnTo>
                  <a:pt x="396" y="291"/>
                </a:lnTo>
                <a:lnTo>
                  <a:pt x="392" y="255"/>
                </a:lnTo>
                <a:lnTo>
                  <a:pt x="387" y="221"/>
                </a:lnTo>
                <a:lnTo>
                  <a:pt x="386" y="218"/>
                </a:lnTo>
                <a:lnTo>
                  <a:pt x="379" y="186"/>
                </a:lnTo>
                <a:lnTo>
                  <a:pt x="370" y="155"/>
                </a:lnTo>
                <a:lnTo>
                  <a:pt x="360" y="127"/>
                </a:lnTo>
                <a:lnTo>
                  <a:pt x="348" y="101"/>
                </a:lnTo>
                <a:lnTo>
                  <a:pt x="335" y="78"/>
                </a:lnTo>
                <a:lnTo>
                  <a:pt x="334" y="76"/>
                </a:lnTo>
                <a:lnTo>
                  <a:pt x="319" y="55"/>
                </a:lnTo>
                <a:lnTo>
                  <a:pt x="304" y="38"/>
                </a:lnTo>
                <a:lnTo>
                  <a:pt x="288" y="24"/>
                </a:lnTo>
                <a:lnTo>
                  <a:pt x="285" y="22"/>
                </a:lnTo>
                <a:lnTo>
                  <a:pt x="267" y="11"/>
                </a:lnTo>
                <a:lnTo>
                  <a:pt x="249" y="4"/>
                </a:lnTo>
                <a:lnTo>
                  <a:pt x="239" y="2"/>
                </a:lnTo>
                <a:lnTo>
                  <a:pt x="236" y="1"/>
                </a:lnTo>
                <a:lnTo>
                  <a:pt x="226" y="0"/>
                </a:lnTo>
                <a:lnTo>
                  <a:pt x="216" y="0"/>
                </a:lnTo>
                <a:lnTo>
                  <a:pt x="226" y="16"/>
                </a:lnTo>
                <a:lnTo>
                  <a:pt x="234" y="17"/>
                </a:lnTo>
                <a:lnTo>
                  <a:pt x="243" y="19"/>
                </a:lnTo>
                <a:lnTo>
                  <a:pt x="261" y="26"/>
                </a:lnTo>
                <a:lnTo>
                  <a:pt x="276" y="35"/>
                </a:lnTo>
                <a:lnTo>
                  <a:pt x="292" y="49"/>
                </a:lnTo>
                <a:lnTo>
                  <a:pt x="307" y="66"/>
                </a:lnTo>
                <a:lnTo>
                  <a:pt x="321" y="86"/>
                </a:lnTo>
                <a:lnTo>
                  <a:pt x="333" y="107"/>
                </a:lnTo>
                <a:lnTo>
                  <a:pt x="345" y="133"/>
                </a:lnTo>
                <a:lnTo>
                  <a:pt x="355" y="161"/>
                </a:lnTo>
                <a:lnTo>
                  <a:pt x="364" y="192"/>
                </a:lnTo>
                <a:lnTo>
                  <a:pt x="371" y="224"/>
                </a:lnTo>
                <a:lnTo>
                  <a:pt x="376" y="255"/>
                </a:lnTo>
                <a:lnTo>
                  <a:pt x="380" y="291"/>
                </a:lnTo>
                <a:lnTo>
                  <a:pt x="383" y="328"/>
                </a:lnTo>
                <a:lnTo>
                  <a:pt x="383" y="367"/>
                </a:lnTo>
                <a:lnTo>
                  <a:pt x="381" y="406"/>
                </a:lnTo>
                <a:lnTo>
                  <a:pt x="378" y="445"/>
                </a:lnTo>
                <a:lnTo>
                  <a:pt x="372" y="481"/>
                </a:lnTo>
                <a:lnTo>
                  <a:pt x="365" y="517"/>
                </a:lnTo>
                <a:lnTo>
                  <a:pt x="356" y="552"/>
                </a:lnTo>
                <a:lnTo>
                  <a:pt x="346" y="585"/>
                </a:lnTo>
                <a:lnTo>
                  <a:pt x="334" y="616"/>
                </a:lnTo>
                <a:lnTo>
                  <a:pt x="321" y="644"/>
                </a:lnTo>
                <a:lnTo>
                  <a:pt x="307" y="671"/>
                </a:lnTo>
                <a:lnTo>
                  <a:pt x="292" y="695"/>
                </a:lnTo>
                <a:lnTo>
                  <a:pt x="278" y="713"/>
                </a:lnTo>
                <a:lnTo>
                  <a:pt x="261" y="732"/>
                </a:lnTo>
                <a:lnTo>
                  <a:pt x="245" y="745"/>
                </a:lnTo>
                <a:lnTo>
                  <a:pt x="227" y="756"/>
                </a:lnTo>
                <a:lnTo>
                  <a:pt x="208" y="765"/>
                </a:lnTo>
                <a:lnTo>
                  <a:pt x="190" y="769"/>
                </a:lnTo>
                <a:lnTo>
                  <a:pt x="182" y="769"/>
                </a:lnTo>
                <a:lnTo>
                  <a:pt x="172" y="769"/>
                </a:lnTo>
                <a:lnTo>
                  <a:pt x="156" y="766"/>
                </a:lnTo>
                <a:lnTo>
                  <a:pt x="138" y="759"/>
                </a:lnTo>
                <a:lnTo>
                  <a:pt x="122" y="750"/>
                </a:lnTo>
                <a:lnTo>
                  <a:pt x="107" y="736"/>
                </a:lnTo>
                <a:lnTo>
                  <a:pt x="91" y="719"/>
                </a:lnTo>
                <a:lnTo>
                  <a:pt x="77" y="699"/>
                </a:lnTo>
                <a:lnTo>
                  <a:pt x="65" y="678"/>
                </a:lnTo>
                <a:lnTo>
                  <a:pt x="54" y="652"/>
                </a:lnTo>
                <a:lnTo>
                  <a:pt x="43" y="624"/>
                </a:lnTo>
                <a:lnTo>
                  <a:pt x="35" y="593"/>
                </a:lnTo>
                <a:lnTo>
                  <a:pt x="27" y="561"/>
                </a:lnTo>
                <a:lnTo>
                  <a:pt x="22" y="530"/>
                </a:lnTo>
                <a:lnTo>
                  <a:pt x="18" y="494"/>
                </a:lnTo>
                <a:lnTo>
                  <a:pt x="16" y="457"/>
                </a:lnTo>
                <a:lnTo>
                  <a:pt x="16" y="419"/>
                </a:lnTo>
                <a:lnTo>
                  <a:pt x="17" y="379"/>
                </a:lnTo>
                <a:lnTo>
                  <a:pt x="21" y="340"/>
                </a:lnTo>
                <a:lnTo>
                  <a:pt x="26" y="304"/>
                </a:lnTo>
                <a:lnTo>
                  <a:pt x="33" y="269"/>
                </a:lnTo>
                <a:lnTo>
                  <a:pt x="42" y="234"/>
                </a:lnTo>
                <a:lnTo>
                  <a:pt x="53" y="201"/>
                </a:lnTo>
                <a:lnTo>
                  <a:pt x="64" y="170"/>
                </a:lnTo>
                <a:lnTo>
                  <a:pt x="77" y="141"/>
                </a:lnTo>
                <a:lnTo>
                  <a:pt x="92" y="115"/>
                </a:lnTo>
                <a:lnTo>
                  <a:pt x="107" y="91"/>
                </a:lnTo>
                <a:lnTo>
                  <a:pt x="121" y="72"/>
                </a:lnTo>
                <a:lnTo>
                  <a:pt x="138" y="54"/>
                </a:lnTo>
                <a:lnTo>
                  <a:pt x="154" y="41"/>
                </a:lnTo>
                <a:lnTo>
                  <a:pt x="172" y="29"/>
                </a:lnTo>
                <a:lnTo>
                  <a:pt x="190" y="21"/>
                </a:lnTo>
                <a:lnTo>
                  <a:pt x="208" y="17"/>
                </a:lnTo>
                <a:lnTo>
                  <a:pt x="216" y="16"/>
                </a:lnTo>
                <a:lnTo>
                  <a:pt x="226" y="16"/>
                </a:lnTo>
                <a:lnTo>
                  <a:pt x="216" y="0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rgbClr val="FFFFFF"/>
            </a:bgClr>
          </a:pattFill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99" name="Group 7" descr="25%"/>
          <p:cNvGrpSpPr>
            <a:grpSpLocks/>
          </p:cNvGrpSpPr>
          <p:nvPr/>
        </p:nvGrpSpPr>
        <p:grpSpPr bwMode="auto">
          <a:xfrm rot="-146905">
            <a:off x="4610100" y="3197225"/>
            <a:ext cx="617538" cy="409575"/>
            <a:chOff x="2475" y="2500"/>
            <a:chExt cx="147" cy="107"/>
          </a:xfrm>
        </p:grpSpPr>
        <p:sp>
          <p:nvSpPr>
            <p:cNvPr id="24645" name="Freeform 8" descr="25%"/>
            <p:cNvSpPr>
              <a:spLocks/>
            </p:cNvSpPr>
            <p:nvPr/>
          </p:nvSpPr>
          <p:spPr bwMode="auto">
            <a:xfrm>
              <a:off x="2475" y="2529"/>
              <a:ext cx="101" cy="78"/>
            </a:xfrm>
            <a:custGeom>
              <a:avLst/>
              <a:gdLst>
                <a:gd name="T0" fmla="*/ 0 w 101"/>
                <a:gd name="T1" fmla="*/ 65 h 78"/>
                <a:gd name="T2" fmla="*/ 9 w 101"/>
                <a:gd name="T3" fmla="*/ 78 h 78"/>
                <a:gd name="T4" fmla="*/ 101 w 101"/>
                <a:gd name="T5" fmla="*/ 13 h 78"/>
                <a:gd name="T6" fmla="*/ 92 w 101"/>
                <a:gd name="T7" fmla="*/ 0 h 78"/>
                <a:gd name="T8" fmla="*/ 0 w 101"/>
                <a:gd name="T9" fmla="*/ 65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78"/>
                <a:gd name="T17" fmla="*/ 101 w 10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78">
                  <a:moveTo>
                    <a:pt x="0" y="65"/>
                  </a:moveTo>
                  <a:lnTo>
                    <a:pt x="9" y="78"/>
                  </a:lnTo>
                  <a:lnTo>
                    <a:pt x="101" y="13"/>
                  </a:lnTo>
                  <a:lnTo>
                    <a:pt x="92" y="0"/>
                  </a:lnTo>
                  <a:lnTo>
                    <a:pt x="0" y="65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Freeform 9" descr="25%"/>
            <p:cNvSpPr>
              <a:spLocks/>
            </p:cNvSpPr>
            <p:nvPr/>
          </p:nvSpPr>
          <p:spPr bwMode="auto">
            <a:xfrm>
              <a:off x="2552" y="2500"/>
              <a:ext cx="70" cy="63"/>
            </a:xfrm>
            <a:custGeom>
              <a:avLst/>
              <a:gdLst>
                <a:gd name="T0" fmla="*/ 37 w 70"/>
                <a:gd name="T1" fmla="*/ 63 h 63"/>
                <a:gd name="T2" fmla="*/ 70 w 70"/>
                <a:gd name="T3" fmla="*/ 0 h 63"/>
                <a:gd name="T4" fmla="*/ 0 w 70"/>
                <a:gd name="T5" fmla="*/ 11 h 63"/>
                <a:gd name="T6" fmla="*/ 37 w 70"/>
                <a:gd name="T7" fmla="*/ 63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3"/>
                <a:gd name="T14" fmla="*/ 70 w 7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3">
                  <a:moveTo>
                    <a:pt x="37" y="63"/>
                  </a:moveTo>
                  <a:lnTo>
                    <a:pt x="70" y="0"/>
                  </a:lnTo>
                  <a:lnTo>
                    <a:pt x="0" y="11"/>
                  </a:lnTo>
                  <a:lnTo>
                    <a:pt x="37" y="63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0" name="Group 10" descr="25%"/>
          <p:cNvGrpSpPr>
            <a:grpSpLocks/>
          </p:cNvGrpSpPr>
          <p:nvPr/>
        </p:nvGrpSpPr>
        <p:grpSpPr bwMode="auto">
          <a:xfrm rot="-146905">
            <a:off x="3875088" y="2324100"/>
            <a:ext cx="265112" cy="909638"/>
            <a:chOff x="2302" y="2232"/>
            <a:chExt cx="63" cy="238"/>
          </a:xfrm>
        </p:grpSpPr>
        <p:sp>
          <p:nvSpPr>
            <p:cNvPr id="24643" name="Freeform 11" descr="25%"/>
            <p:cNvSpPr>
              <a:spLocks/>
            </p:cNvSpPr>
            <p:nvPr/>
          </p:nvSpPr>
          <p:spPr bwMode="auto">
            <a:xfrm>
              <a:off x="2324" y="2296"/>
              <a:ext cx="17" cy="174"/>
            </a:xfrm>
            <a:custGeom>
              <a:avLst/>
              <a:gdLst>
                <a:gd name="T0" fmla="*/ 0 w 17"/>
                <a:gd name="T1" fmla="*/ 174 h 174"/>
                <a:gd name="T2" fmla="*/ 16 w 17"/>
                <a:gd name="T3" fmla="*/ 174 h 174"/>
                <a:gd name="T4" fmla="*/ 17 w 17"/>
                <a:gd name="T5" fmla="*/ 0 h 174"/>
                <a:gd name="T6" fmla="*/ 1 w 17"/>
                <a:gd name="T7" fmla="*/ 0 h 174"/>
                <a:gd name="T8" fmla="*/ 0 w 17"/>
                <a:gd name="T9" fmla="*/ 174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4"/>
                <a:gd name="T17" fmla="*/ 17 w 17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4">
                  <a:moveTo>
                    <a:pt x="0" y="174"/>
                  </a:moveTo>
                  <a:lnTo>
                    <a:pt x="16" y="174"/>
                  </a:lnTo>
                  <a:lnTo>
                    <a:pt x="17" y="0"/>
                  </a:lnTo>
                  <a:lnTo>
                    <a:pt x="1" y="0"/>
                  </a:lnTo>
                  <a:lnTo>
                    <a:pt x="0" y="174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Freeform 12" descr="25%"/>
            <p:cNvSpPr>
              <a:spLocks/>
            </p:cNvSpPr>
            <p:nvPr/>
          </p:nvSpPr>
          <p:spPr bwMode="auto">
            <a:xfrm>
              <a:off x="2302" y="2232"/>
              <a:ext cx="63" cy="65"/>
            </a:xfrm>
            <a:custGeom>
              <a:avLst/>
              <a:gdLst>
                <a:gd name="T0" fmla="*/ 63 w 63"/>
                <a:gd name="T1" fmla="*/ 65 h 65"/>
                <a:gd name="T2" fmla="*/ 32 w 63"/>
                <a:gd name="T3" fmla="*/ 0 h 65"/>
                <a:gd name="T4" fmla="*/ 0 w 63"/>
                <a:gd name="T5" fmla="*/ 64 h 65"/>
                <a:gd name="T6" fmla="*/ 63 w 63"/>
                <a:gd name="T7" fmla="*/ 65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5"/>
                <a:gd name="T14" fmla="*/ 63 w 63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5">
                  <a:moveTo>
                    <a:pt x="63" y="65"/>
                  </a:moveTo>
                  <a:lnTo>
                    <a:pt x="32" y="0"/>
                  </a:lnTo>
                  <a:lnTo>
                    <a:pt x="0" y="64"/>
                  </a:lnTo>
                  <a:lnTo>
                    <a:pt x="63" y="65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1" name="Group 16" descr="25%"/>
          <p:cNvGrpSpPr>
            <a:grpSpLocks/>
          </p:cNvGrpSpPr>
          <p:nvPr/>
        </p:nvGrpSpPr>
        <p:grpSpPr bwMode="auto">
          <a:xfrm rot="-146905">
            <a:off x="3394075" y="2779713"/>
            <a:ext cx="336550" cy="652462"/>
            <a:chOff x="2184" y="2346"/>
            <a:chExt cx="80" cy="171"/>
          </a:xfrm>
        </p:grpSpPr>
        <p:sp>
          <p:nvSpPr>
            <p:cNvPr id="24641" name="Freeform 17" descr="25%"/>
            <p:cNvSpPr>
              <a:spLocks/>
            </p:cNvSpPr>
            <p:nvPr/>
          </p:nvSpPr>
          <p:spPr bwMode="auto">
            <a:xfrm>
              <a:off x="2206" y="2402"/>
              <a:ext cx="58" cy="115"/>
            </a:xfrm>
            <a:custGeom>
              <a:avLst/>
              <a:gdLst>
                <a:gd name="T0" fmla="*/ 43 w 58"/>
                <a:gd name="T1" fmla="*/ 115 h 115"/>
                <a:gd name="T2" fmla="*/ 58 w 58"/>
                <a:gd name="T3" fmla="*/ 109 h 115"/>
                <a:gd name="T4" fmla="*/ 15 w 58"/>
                <a:gd name="T5" fmla="*/ 0 h 115"/>
                <a:gd name="T6" fmla="*/ 0 w 58"/>
                <a:gd name="T7" fmla="*/ 6 h 115"/>
                <a:gd name="T8" fmla="*/ 43 w 58"/>
                <a:gd name="T9" fmla="*/ 11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15"/>
                <a:gd name="T17" fmla="*/ 58 w 58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15">
                  <a:moveTo>
                    <a:pt x="43" y="115"/>
                  </a:moveTo>
                  <a:lnTo>
                    <a:pt x="58" y="109"/>
                  </a:lnTo>
                  <a:lnTo>
                    <a:pt x="15" y="0"/>
                  </a:lnTo>
                  <a:lnTo>
                    <a:pt x="0" y="6"/>
                  </a:lnTo>
                  <a:lnTo>
                    <a:pt x="43" y="115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Freeform 18" descr="25%"/>
            <p:cNvSpPr>
              <a:spLocks/>
            </p:cNvSpPr>
            <p:nvPr/>
          </p:nvSpPr>
          <p:spPr bwMode="auto">
            <a:xfrm>
              <a:off x="2184" y="2346"/>
              <a:ext cx="59" cy="72"/>
            </a:xfrm>
            <a:custGeom>
              <a:avLst/>
              <a:gdLst>
                <a:gd name="T0" fmla="*/ 59 w 59"/>
                <a:gd name="T1" fmla="*/ 49 h 72"/>
                <a:gd name="T2" fmla="*/ 6 w 59"/>
                <a:gd name="T3" fmla="*/ 0 h 72"/>
                <a:gd name="T4" fmla="*/ 0 w 59"/>
                <a:gd name="T5" fmla="*/ 72 h 72"/>
                <a:gd name="T6" fmla="*/ 59 w 59"/>
                <a:gd name="T7" fmla="*/ 49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"/>
                <a:gd name="T13" fmla="*/ 0 h 72"/>
                <a:gd name="T14" fmla="*/ 59 w 5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" h="72">
                  <a:moveTo>
                    <a:pt x="59" y="49"/>
                  </a:moveTo>
                  <a:lnTo>
                    <a:pt x="6" y="0"/>
                  </a:lnTo>
                  <a:lnTo>
                    <a:pt x="0" y="72"/>
                  </a:lnTo>
                  <a:lnTo>
                    <a:pt x="59" y="49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2" name="Group 19" descr="25%"/>
          <p:cNvGrpSpPr>
            <a:grpSpLocks/>
          </p:cNvGrpSpPr>
          <p:nvPr/>
        </p:nvGrpSpPr>
        <p:grpSpPr bwMode="auto">
          <a:xfrm rot="-146905">
            <a:off x="3090863" y="3287713"/>
            <a:ext cx="469900" cy="388937"/>
            <a:chOff x="2108" y="2476"/>
            <a:chExt cx="112" cy="102"/>
          </a:xfrm>
        </p:grpSpPr>
        <p:sp>
          <p:nvSpPr>
            <p:cNvPr id="24639" name="Freeform 20" descr="25%"/>
            <p:cNvSpPr>
              <a:spLocks/>
            </p:cNvSpPr>
            <p:nvPr/>
          </p:nvSpPr>
          <p:spPr bwMode="auto">
            <a:xfrm>
              <a:off x="2149" y="2512"/>
              <a:ext cx="71" cy="66"/>
            </a:xfrm>
            <a:custGeom>
              <a:avLst/>
              <a:gdLst>
                <a:gd name="T0" fmla="*/ 60 w 71"/>
                <a:gd name="T1" fmla="*/ 66 h 66"/>
                <a:gd name="T2" fmla="*/ 71 w 71"/>
                <a:gd name="T3" fmla="*/ 54 h 66"/>
                <a:gd name="T4" fmla="*/ 11 w 71"/>
                <a:gd name="T5" fmla="*/ 0 h 66"/>
                <a:gd name="T6" fmla="*/ 0 w 71"/>
                <a:gd name="T7" fmla="*/ 12 h 66"/>
                <a:gd name="T8" fmla="*/ 60 w 71"/>
                <a:gd name="T9" fmla="*/ 66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66"/>
                <a:gd name="T17" fmla="*/ 71 w 71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66">
                  <a:moveTo>
                    <a:pt x="60" y="66"/>
                  </a:moveTo>
                  <a:lnTo>
                    <a:pt x="71" y="54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60" y="66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Freeform 21" descr="25%"/>
            <p:cNvSpPr>
              <a:spLocks/>
            </p:cNvSpPr>
            <p:nvPr/>
          </p:nvSpPr>
          <p:spPr bwMode="auto">
            <a:xfrm>
              <a:off x="2108" y="2476"/>
              <a:ext cx="69" cy="67"/>
            </a:xfrm>
            <a:custGeom>
              <a:avLst/>
              <a:gdLst>
                <a:gd name="T0" fmla="*/ 69 w 69"/>
                <a:gd name="T1" fmla="*/ 20 h 67"/>
                <a:gd name="T2" fmla="*/ 0 w 69"/>
                <a:gd name="T3" fmla="*/ 0 h 67"/>
                <a:gd name="T4" fmla="*/ 26 w 69"/>
                <a:gd name="T5" fmla="*/ 67 h 67"/>
                <a:gd name="T6" fmla="*/ 69 w 69"/>
                <a:gd name="T7" fmla="*/ 2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7"/>
                <a:gd name="T14" fmla="*/ 69 w 69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7">
                  <a:moveTo>
                    <a:pt x="69" y="20"/>
                  </a:moveTo>
                  <a:lnTo>
                    <a:pt x="0" y="0"/>
                  </a:lnTo>
                  <a:lnTo>
                    <a:pt x="26" y="67"/>
                  </a:lnTo>
                  <a:lnTo>
                    <a:pt x="69" y="2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3" name="Group 22" descr="25%"/>
          <p:cNvGrpSpPr>
            <a:grpSpLocks/>
          </p:cNvGrpSpPr>
          <p:nvPr/>
        </p:nvGrpSpPr>
        <p:grpSpPr bwMode="auto">
          <a:xfrm rot="-146905">
            <a:off x="3694113" y="3465513"/>
            <a:ext cx="273050" cy="2690812"/>
            <a:chOff x="2238" y="2528"/>
            <a:chExt cx="65" cy="704"/>
          </a:xfrm>
        </p:grpSpPr>
        <p:sp>
          <p:nvSpPr>
            <p:cNvPr id="24637" name="Freeform 23" descr="25%"/>
            <p:cNvSpPr>
              <a:spLocks/>
            </p:cNvSpPr>
            <p:nvPr/>
          </p:nvSpPr>
          <p:spPr bwMode="auto">
            <a:xfrm>
              <a:off x="2258" y="2528"/>
              <a:ext cx="20" cy="641"/>
            </a:xfrm>
            <a:custGeom>
              <a:avLst/>
              <a:gdLst>
                <a:gd name="T0" fmla="*/ 16 w 20"/>
                <a:gd name="T1" fmla="*/ 0 h 641"/>
                <a:gd name="T2" fmla="*/ 0 w 20"/>
                <a:gd name="T3" fmla="*/ 0 h 641"/>
                <a:gd name="T4" fmla="*/ 4 w 20"/>
                <a:gd name="T5" fmla="*/ 641 h 641"/>
                <a:gd name="T6" fmla="*/ 20 w 20"/>
                <a:gd name="T7" fmla="*/ 641 h 641"/>
                <a:gd name="T8" fmla="*/ 16 w 20"/>
                <a:gd name="T9" fmla="*/ 0 h 6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41"/>
                <a:gd name="T17" fmla="*/ 20 w 20"/>
                <a:gd name="T18" fmla="*/ 641 h 6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41">
                  <a:moveTo>
                    <a:pt x="16" y="0"/>
                  </a:moveTo>
                  <a:lnTo>
                    <a:pt x="0" y="0"/>
                  </a:lnTo>
                  <a:lnTo>
                    <a:pt x="4" y="641"/>
                  </a:lnTo>
                  <a:lnTo>
                    <a:pt x="20" y="641"/>
                  </a:lnTo>
                  <a:lnTo>
                    <a:pt x="16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Freeform 24" descr="25%"/>
            <p:cNvSpPr>
              <a:spLocks/>
            </p:cNvSpPr>
            <p:nvPr/>
          </p:nvSpPr>
          <p:spPr bwMode="auto">
            <a:xfrm>
              <a:off x="2238" y="3168"/>
              <a:ext cx="65" cy="64"/>
            </a:xfrm>
            <a:custGeom>
              <a:avLst/>
              <a:gdLst>
                <a:gd name="T0" fmla="*/ 0 w 65"/>
                <a:gd name="T1" fmla="*/ 0 h 64"/>
                <a:gd name="T2" fmla="*/ 32 w 65"/>
                <a:gd name="T3" fmla="*/ 64 h 64"/>
                <a:gd name="T4" fmla="*/ 65 w 65"/>
                <a:gd name="T5" fmla="*/ 0 h 64"/>
                <a:gd name="T6" fmla="*/ 0 w 65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64"/>
                <a:gd name="T14" fmla="*/ 65 w 65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64">
                  <a:moveTo>
                    <a:pt x="0" y="0"/>
                  </a:moveTo>
                  <a:lnTo>
                    <a:pt x="32" y="64"/>
                  </a:lnTo>
                  <a:lnTo>
                    <a:pt x="65" y="0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4" name="Group 25" descr="25%"/>
          <p:cNvGrpSpPr>
            <a:grpSpLocks/>
          </p:cNvGrpSpPr>
          <p:nvPr/>
        </p:nvGrpSpPr>
        <p:grpSpPr bwMode="auto">
          <a:xfrm rot="-146905">
            <a:off x="3873500" y="3525838"/>
            <a:ext cx="241300" cy="2592387"/>
            <a:chOff x="2281" y="2490"/>
            <a:chExt cx="63" cy="734"/>
          </a:xfrm>
        </p:grpSpPr>
        <p:sp>
          <p:nvSpPr>
            <p:cNvPr id="24635" name="Freeform 26" descr="25%"/>
            <p:cNvSpPr>
              <a:spLocks/>
            </p:cNvSpPr>
            <p:nvPr/>
          </p:nvSpPr>
          <p:spPr bwMode="auto">
            <a:xfrm>
              <a:off x="2304" y="2490"/>
              <a:ext cx="34" cy="670"/>
            </a:xfrm>
            <a:custGeom>
              <a:avLst/>
              <a:gdLst>
                <a:gd name="T0" fmla="*/ 34 w 34"/>
                <a:gd name="T1" fmla="*/ 0 h 670"/>
                <a:gd name="T2" fmla="*/ 18 w 34"/>
                <a:gd name="T3" fmla="*/ 0 h 670"/>
                <a:gd name="T4" fmla="*/ 0 w 34"/>
                <a:gd name="T5" fmla="*/ 670 h 670"/>
                <a:gd name="T6" fmla="*/ 16 w 34"/>
                <a:gd name="T7" fmla="*/ 670 h 670"/>
                <a:gd name="T8" fmla="*/ 34 w 34"/>
                <a:gd name="T9" fmla="*/ 0 h 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70"/>
                <a:gd name="T17" fmla="*/ 34 w 34"/>
                <a:gd name="T18" fmla="*/ 670 h 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70">
                  <a:moveTo>
                    <a:pt x="34" y="0"/>
                  </a:moveTo>
                  <a:lnTo>
                    <a:pt x="18" y="0"/>
                  </a:lnTo>
                  <a:lnTo>
                    <a:pt x="0" y="670"/>
                  </a:lnTo>
                  <a:lnTo>
                    <a:pt x="16" y="670"/>
                  </a:lnTo>
                  <a:lnTo>
                    <a:pt x="34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Freeform 27" descr="25%"/>
            <p:cNvSpPr>
              <a:spLocks/>
            </p:cNvSpPr>
            <p:nvPr/>
          </p:nvSpPr>
          <p:spPr bwMode="auto">
            <a:xfrm>
              <a:off x="2281" y="3160"/>
              <a:ext cx="63" cy="64"/>
            </a:xfrm>
            <a:custGeom>
              <a:avLst/>
              <a:gdLst>
                <a:gd name="T0" fmla="*/ 0 w 63"/>
                <a:gd name="T1" fmla="*/ 0 h 64"/>
                <a:gd name="T2" fmla="*/ 29 w 63"/>
                <a:gd name="T3" fmla="*/ 64 h 64"/>
                <a:gd name="T4" fmla="*/ 63 w 63"/>
                <a:gd name="T5" fmla="*/ 2 h 64"/>
                <a:gd name="T6" fmla="*/ 0 w 63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4"/>
                <a:gd name="T14" fmla="*/ 63 w 63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4">
                  <a:moveTo>
                    <a:pt x="0" y="0"/>
                  </a:moveTo>
                  <a:lnTo>
                    <a:pt x="29" y="64"/>
                  </a:lnTo>
                  <a:lnTo>
                    <a:pt x="63" y="2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5" name="Group 28" descr="25%"/>
          <p:cNvGrpSpPr>
            <a:grpSpLocks/>
          </p:cNvGrpSpPr>
          <p:nvPr/>
        </p:nvGrpSpPr>
        <p:grpSpPr bwMode="auto">
          <a:xfrm rot="-146905">
            <a:off x="4032250" y="3503613"/>
            <a:ext cx="341313" cy="2574925"/>
            <a:chOff x="2319" y="2510"/>
            <a:chExt cx="81" cy="706"/>
          </a:xfrm>
        </p:grpSpPr>
        <p:sp>
          <p:nvSpPr>
            <p:cNvPr id="24633" name="Freeform 29" descr="25%"/>
            <p:cNvSpPr>
              <a:spLocks/>
            </p:cNvSpPr>
            <p:nvPr/>
          </p:nvSpPr>
          <p:spPr bwMode="auto">
            <a:xfrm>
              <a:off x="2342" y="2510"/>
              <a:ext cx="58" cy="643"/>
            </a:xfrm>
            <a:custGeom>
              <a:avLst/>
              <a:gdLst>
                <a:gd name="T0" fmla="*/ 58 w 58"/>
                <a:gd name="T1" fmla="*/ 1 h 643"/>
                <a:gd name="T2" fmla="*/ 42 w 58"/>
                <a:gd name="T3" fmla="*/ 0 h 643"/>
                <a:gd name="T4" fmla="*/ 0 w 58"/>
                <a:gd name="T5" fmla="*/ 642 h 643"/>
                <a:gd name="T6" fmla="*/ 16 w 58"/>
                <a:gd name="T7" fmla="*/ 643 h 643"/>
                <a:gd name="T8" fmla="*/ 58 w 58"/>
                <a:gd name="T9" fmla="*/ 1 h 6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643"/>
                <a:gd name="T17" fmla="*/ 58 w 58"/>
                <a:gd name="T18" fmla="*/ 643 h 6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643">
                  <a:moveTo>
                    <a:pt x="58" y="1"/>
                  </a:moveTo>
                  <a:lnTo>
                    <a:pt x="42" y="0"/>
                  </a:lnTo>
                  <a:lnTo>
                    <a:pt x="0" y="642"/>
                  </a:lnTo>
                  <a:lnTo>
                    <a:pt x="16" y="643"/>
                  </a:lnTo>
                  <a:lnTo>
                    <a:pt x="58" y="1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Freeform 30" descr="25%"/>
            <p:cNvSpPr>
              <a:spLocks/>
            </p:cNvSpPr>
            <p:nvPr/>
          </p:nvSpPr>
          <p:spPr bwMode="auto">
            <a:xfrm>
              <a:off x="2319" y="3151"/>
              <a:ext cx="63" cy="65"/>
            </a:xfrm>
            <a:custGeom>
              <a:avLst/>
              <a:gdLst>
                <a:gd name="T0" fmla="*/ 0 w 63"/>
                <a:gd name="T1" fmla="*/ 0 h 65"/>
                <a:gd name="T2" fmla="*/ 27 w 63"/>
                <a:gd name="T3" fmla="*/ 65 h 65"/>
                <a:gd name="T4" fmla="*/ 63 w 63"/>
                <a:gd name="T5" fmla="*/ 4 h 65"/>
                <a:gd name="T6" fmla="*/ 0 w 63"/>
                <a:gd name="T7" fmla="*/ 0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65"/>
                <a:gd name="T14" fmla="*/ 63 w 63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65">
                  <a:moveTo>
                    <a:pt x="0" y="0"/>
                  </a:moveTo>
                  <a:lnTo>
                    <a:pt x="27" y="65"/>
                  </a:lnTo>
                  <a:lnTo>
                    <a:pt x="63" y="4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rgbClr val="FFFFFF"/>
              </a:bgClr>
            </a:pattFill>
            <a:ln w="31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06" name="Oval 96"/>
          <p:cNvSpPr>
            <a:spLocks noChangeArrowheads="1"/>
          </p:cNvSpPr>
          <p:nvPr/>
        </p:nvSpPr>
        <p:spPr bwMode="auto">
          <a:xfrm>
            <a:off x="4500563" y="3503613"/>
            <a:ext cx="1238250" cy="2984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Oval 97"/>
          <p:cNvSpPr>
            <a:spLocks noChangeArrowheads="1"/>
          </p:cNvSpPr>
          <p:nvPr/>
        </p:nvSpPr>
        <p:spPr bwMode="auto">
          <a:xfrm rot="1388831">
            <a:off x="3278188" y="1981200"/>
            <a:ext cx="606425" cy="8763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Line 85"/>
          <p:cNvSpPr>
            <a:spLocks noChangeShapeType="1"/>
          </p:cNvSpPr>
          <p:nvPr/>
        </p:nvSpPr>
        <p:spPr bwMode="auto">
          <a:xfrm flipH="1">
            <a:off x="4498975" y="4683125"/>
            <a:ext cx="1355725" cy="1227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Line 86"/>
          <p:cNvSpPr>
            <a:spLocks noChangeShapeType="1"/>
          </p:cNvSpPr>
          <p:nvPr/>
        </p:nvSpPr>
        <p:spPr bwMode="auto">
          <a:xfrm flipH="1">
            <a:off x="3883025" y="6267450"/>
            <a:ext cx="1560513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0" name="Line 87"/>
          <p:cNvSpPr>
            <a:spLocks noChangeShapeType="1"/>
          </p:cNvSpPr>
          <p:nvPr/>
        </p:nvSpPr>
        <p:spPr bwMode="auto">
          <a:xfrm>
            <a:off x="2427288" y="4873625"/>
            <a:ext cx="695325" cy="1254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Line 88"/>
          <p:cNvSpPr>
            <a:spLocks noChangeShapeType="1"/>
          </p:cNvSpPr>
          <p:nvPr/>
        </p:nvSpPr>
        <p:spPr bwMode="auto">
          <a:xfrm>
            <a:off x="2646363" y="2540000"/>
            <a:ext cx="1455737" cy="322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2" name="Line 83"/>
          <p:cNvSpPr>
            <a:spLocks noChangeShapeType="1"/>
          </p:cNvSpPr>
          <p:nvPr/>
        </p:nvSpPr>
        <p:spPr bwMode="auto">
          <a:xfrm flipV="1">
            <a:off x="3459163" y="6270625"/>
            <a:ext cx="298450" cy="425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6" name="Text Box 78" descr="10%"/>
          <p:cNvSpPr txBox="1">
            <a:spLocks noChangeArrowheads="1"/>
          </p:cNvSpPr>
          <p:nvPr/>
        </p:nvSpPr>
        <p:spPr bwMode="auto">
          <a:xfrm>
            <a:off x="2979738" y="4305300"/>
            <a:ext cx="1300162" cy="36933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สะมาเรีย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848" name="Text Box 80" descr="10%"/>
          <p:cNvSpPr txBox="1">
            <a:spLocks noChangeArrowheads="1"/>
          </p:cNvSpPr>
          <p:nvPr/>
        </p:nvSpPr>
        <p:spPr bwMode="auto">
          <a:xfrm>
            <a:off x="2884488" y="2876550"/>
            <a:ext cx="1103312" cy="36933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กาล</a:t>
            </a: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ิลี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615" name="Line 104"/>
          <p:cNvSpPr>
            <a:spLocks noChangeShapeType="1"/>
          </p:cNvSpPr>
          <p:nvPr/>
        </p:nvSpPr>
        <p:spPr bwMode="auto">
          <a:xfrm>
            <a:off x="4773613" y="2235200"/>
            <a:ext cx="31750" cy="5873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AutoShape 108"/>
          <p:cNvSpPr>
            <a:spLocks noChangeArrowheads="1"/>
          </p:cNvSpPr>
          <p:nvPr/>
        </p:nvSpPr>
        <p:spPr bwMode="auto">
          <a:xfrm>
            <a:off x="3848100" y="3327400"/>
            <a:ext cx="685800" cy="177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17" name="Group 110"/>
          <p:cNvGrpSpPr>
            <a:grpSpLocks/>
          </p:cNvGrpSpPr>
          <p:nvPr/>
        </p:nvGrpSpPr>
        <p:grpSpPr bwMode="auto">
          <a:xfrm>
            <a:off x="660400" y="5969000"/>
            <a:ext cx="342900" cy="393700"/>
            <a:chOff x="168" y="3456"/>
            <a:chExt cx="216" cy="248"/>
          </a:xfrm>
        </p:grpSpPr>
        <p:sp>
          <p:nvSpPr>
            <p:cNvPr id="24631" name="Rectangle 102"/>
            <p:cNvSpPr>
              <a:spLocks noChangeArrowheads="1"/>
            </p:cNvSpPr>
            <p:nvPr/>
          </p:nvSpPr>
          <p:spPr bwMode="auto">
            <a:xfrm>
              <a:off x="172" y="346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1</a:t>
              </a:r>
            </a:p>
          </p:txBody>
        </p:sp>
        <p:sp>
          <p:nvSpPr>
            <p:cNvPr id="24632" name="AutoShape 109"/>
            <p:cNvSpPr>
              <a:spLocks noChangeArrowheads="1"/>
            </p:cNvSpPr>
            <p:nvPr/>
          </p:nvSpPr>
          <p:spPr bwMode="auto">
            <a:xfrm>
              <a:off x="168" y="3456"/>
              <a:ext cx="216" cy="24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18" name="Group 111"/>
          <p:cNvGrpSpPr>
            <a:grpSpLocks/>
          </p:cNvGrpSpPr>
          <p:nvPr/>
        </p:nvGrpSpPr>
        <p:grpSpPr bwMode="auto">
          <a:xfrm>
            <a:off x="596900" y="4000500"/>
            <a:ext cx="342900" cy="393700"/>
            <a:chOff x="168" y="3456"/>
            <a:chExt cx="216" cy="248"/>
          </a:xfrm>
        </p:grpSpPr>
        <p:sp>
          <p:nvSpPr>
            <p:cNvPr id="24629" name="Rectangle 112"/>
            <p:cNvSpPr>
              <a:spLocks noChangeArrowheads="1"/>
            </p:cNvSpPr>
            <p:nvPr/>
          </p:nvSpPr>
          <p:spPr bwMode="auto">
            <a:xfrm>
              <a:off x="172" y="346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2</a:t>
              </a:r>
            </a:p>
          </p:txBody>
        </p:sp>
        <p:sp>
          <p:nvSpPr>
            <p:cNvPr id="24630" name="AutoShape 113"/>
            <p:cNvSpPr>
              <a:spLocks noChangeArrowheads="1"/>
            </p:cNvSpPr>
            <p:nvPr/>
          </p:nvSpPr>
          <p:spPr bwMode="auto">
            <a:xfrm>
              <a:off x="168" y="3456"/>
              <a:ext cx="216" cy="24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19" name="Group 114"/>
          <p:cNvGrpSpPr>
            <a:grpSpLocks/>
          </p:cNvGrpSpPr>
          <p:nvPr/>
        </p:nvGrpSpPr>
        <p:grpSpPr bwMode="auto">
          <a:xfrm>
            <a:off x="266700" y="1993900"/>
            <a:ext cx="342900" cy="393700"/>
            <a:chOff x="168" y="3456"/>
            <a:chExt cx="216" cy="248"/>
          </a:xfrm>
        </p:grpSpPr>
        <p:sp>
          <p:nvSpPr>
            <p:cNvPr id="24627" name="Rectangle 115"/>
            <p:cNvSpPr>
              <a:spLocks noChangeArrowheads="1"/>
            </p:cNvSpPr>
            <p:nvPr/>
          </p:nvSpPr>
          <p:spPr bwMode="auto">
            <a:xfrm>
              <a:off x="172" y="346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3</a:t>
              </a:r>
            </a:p>
          </p:txBody>
        </p:sp>
        <p:sp>
          <p:nvSpPr>
            <p:cNvPr id="24628" name="AutoShape 116"/>
            <p:cNvSpPr>
              <a:spLocks noChangeArrowheads="1"/>
            </p:cNvSpPr>
            <p:nvPr/>
          </p:nvSpPr>
          <p:spPr bwMode="auto">
            <a:xfrm>
              <a:off x="168" y="3456"/>
              <a:ext cx="216" cy="24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20" name="Group 117"/>
          <p:cNvGrpSpPr>
            <a:grpSpLocks/>
          </p:cNvGrpSpPr>
          <p:nvPr/>
        </p:nvGrpSpPr>
        <p:grpSpPr bwMode="auto">
          <a:xfrm>
            <a:off x="6756400" y="3810000"/>
            <a:ext cx="342900" cy="393700"/>
            <a:chOff x="168" y="3456"/>
            <a:chExt cx="216" cy="248"/>
          </a:xfrm>
        </p:grpSpPr>
        <p:sp>
          <p:nvSpPr>
            <p:cNvPr id="24625" name="Rectangle 118"/>
            <p:cNvSpPr>
              <a:spLocks noChangeArrowheads="1"/>
            </p:cNvSpPr>
            <p:nvPr/>
          </p:nvSpPr>
          <p:spPr bwMode="auto">
            <a:xfrm>
              <a:off x="172" y="346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4</a:t>
              </a:r>
            </a:p>
          </p:txBody>
        </p:sp>
        <p:sp>
          <p:nvSpPr>
            <p:cNvPr id="24626" name="AutoShape 119"/>
            <p:cNvSpPr>
              <a:spLocks noChangeArrowheads="1"/>
            </p:cNvSpPr>
            <p:nvPr/>
          </p:nvSpPr>
          <p:spPr bwMode="auto">
            <a:xfrm>
              <a:off x="168" y="3456"/>
              <a:ext cx="216" cy="24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21" name="Group 120"/>
          <p:cNvGrpSpPr>
            <a:grpSpLocks/>
          </p:cNvGrpSpPr>
          <p:nvPr/>
        </p:nvGrpSpPr>
        <p:grpSpPr bwMode="auto">
          <a:xfrm>
            <a:off x="6616700" y="5613400"/>
            <a:ext cx="342900" cy="393700"/>
            <a:chOff x="168" y="3456"/>
            <a:chExt cx="216" cy="248"/>
          </a:xfrm>
        </p:grpSpPr>
        <p:sp>
          <p:nvSpPr>
            <p:cNvPr id="24623" name="Rectangle 121"/>
            <p:cNvSpPr>
              <a:spLocks noChangeArrowheads="1"/>
            </p:cNvSpPr>
            <p:nvPr/>
          </p:nvSpPr>
          <p:spPr bwMode="auto">
            <a:xfrm>
              <a:off x="172" y="346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Helvetica" charset="0"/>
                </a:rPr>
                <a:t>5</a:t>
              </a:r>
            </a:p>
          </p:txBody>
        </p:sp>
        <p:sp>
          <p:nvSpPr>
            <p:cNvPr id="24624" name="AutoShape 122"/>
            <p:cNvSpPr>
              <a:spLocks noChangeArrowheads="1"/>
            </p:cNvSpPr>
            <p:nvPr/>
          </p:nvSpPr>
          <p:spPr bwMode="auto">
            <a:xfrm>
              <a:off x="168" y="3456"/>
              <a:ext cx="216" cy="24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622" name="AutoShape 123"/>
          <p:cNvSpPr>
            <a:spLocks noChangeArrowheads="1"/>
          </p:cNvSpPr>
          <p:nvPr/>
        </p:nvSpPr>
        <p:spPr bwMode="auto">
          <a:xfrm>
            <a:off x="3619500" y="6337300"/>
            <a:ext cx="685800" cy="177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EBF73F-0D46-614F-BA44-6737911969BE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1"/>
          <a:stretch>
            <a:fillRect/>
          </a:stretch>
        </p:blipFill>
        <p:spPr bwMode="auto">
          <a:xfrm>
            <a:off x="114119" y="1904891"/>
            <a:ext cx="7072342" cy="532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08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35729" y="1305188"/>
            <a:ext cx="7072341" cy="7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th-TH" sz="35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ผืนผ้าของลำดับเหตุการณ์ใน</a:t>
            </a:r>
            <a:endParaRPr lang="en-US" sz="3500" b="1" i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th-TH" sz="35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พระคัมภีร์</a:t>
            </a:r>
            <a:endParaRPr lang="en-US" sz="3500" b="1" i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581025" y="7253288"/>
            <a:ext cx="6502400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99062" y="7187566"/>
            <a:ext cx="6616700" cy="13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เรื่องราวในพระคัมภีร์จะดำเนินไปตามที่พระสัญญาที่มีต่ออับราฮัมถูกตระหนัก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• 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การทรงเรียกแก่อับรา</a:t>
            </a:r>
            <a:r>
              <a:rPr lang="th-TH" sz="1500" dirty="0" err="1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ฮัมแ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ละพันธสัญญาอับราฮัมจากปฐมกาล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12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15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b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พันธสัญญาประทานแผ่นดิน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(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ปาเลสไตน์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จากเฉลยธรรมบัญญัติ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30</a:t>
            </a:r>
            <a:b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        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</a:t>
            </a:r>
            <a:r>
              <a:rPr lang="th-TH" sz="15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ธสัญ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ญาดาวิดจาก 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ซามูเอ</a:t>
            </a:r>
            <a:r>
              <a:rPr lang="th-TH" sz="15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ล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7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</a:t>
            </a:r>
            <a:b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               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พันธสัญญาใหม่ จาก </a:t>
            </a:r>
            <a:r>
              <a:rPr lang="th-TH" sz="15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เยเร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มี</a:t>
            </a:r>
            <a:r>
              <a:rPr lang="th-TH" sz="15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ย์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31</a:t>
            </a: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4203700" y="5815013"/>
            <a:ext cx="57308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161524" y="4219931"/>
            <a:ext cx="785615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กับอัราฮัม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1287917" y="1987762"/>
            <a:ext cx="21448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40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7  </a:t>
            </a:r>
            <a:r>
              <a:rPr lang="th-TH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40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2166783" y="2326418"/>
            <a:ext cx="1666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304895" y="4880990"/>
            <a:ext cx="1015875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ประทานแผ่นดิน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639525" y="5502968"/>
            <a:ext cx="817544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ดาวิด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065715" y="6194411"/>
            <a:ext cx="817544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ใหม่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99062" y="2803353"/>
            <a:ext cx="288541" cy="384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 </a:t>
            </a:r>
            <a:endParaRPr lang="en-US" sz="2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028766" y="2686240"/>
            <a:ext cx="599523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endParaRPr lang="en-US" sz="2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95941" y="2960345"/>
            <a:ext cx="1507617" cy="3197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011538" y="2709620"/>
            <a:ext cx="1372171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2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701645" y="2948281"/>
            <a:ext cx="1145066" cy="3197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734767" y="2690663"/>
            <a:ext cx="121828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</a:t>
            </a:r>
            <a:r>
              <a:rPr lang="th-TH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endParaRPr lang="en-US" sz="4000" i="1" dirty="0">
              <a:latin typeface="Cordia New"/>
              <a:cs typeface="Cordia New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17262" y="2695376"/>
            <a:ext cx="347210" cy="1644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085401" y="2692450"/>
            <a:ext cx="347210" cy="1644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563041" y="2601177"/>
            <a:ext cx="33342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4 </a:t>
            </a:r>
            <a:r>
              <a:rPr lang="th-TH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 </a:t>
            </a:r>
            <a:endParaRPr lang="en-US" sz="1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049454" y="2579977"/>
            <a:ext cx="336631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42143" y="1955290"/>
            <a:ext cx="2064980" cy="12791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237818" y="2315941"/>
            <a:ext cx="150689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ผูกพันด้วยอาหารมื้อสุดท้ายของพระเมสิยาห์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533309" y="2451775"/>
            <a:ext cx="154965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การเสด็จกลับมาครั้งที่สอง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959822" y="2448848"/>
            <a:ext cx="154965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การเสด็จกลับมาครั้งที่สอง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395469" y="2387345"/>
            <a:ext cx="154965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การครองบัลลัง</a:t>
            </a:r>
            <a:r>
              <a:rPr lang="th-TH" sz="1100" dirty="0" err="1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ค์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นิรันดร</a:t>
            </a:r>
            <a:r>
              <a:rPr lang="th-TH" sz="1100" dirty="0" err="1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์ข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องพระคริสต์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967990" y="2557841"/>
            <a:ext cx="118453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สวรรค์ใหม่,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โลกใหม่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831DE8-B56E-DB48-8C91-54BE2D5365B4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3409950" y="534988"/>
            <a:ext cx="8445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4052888" y="534988"/>
            <a:ext cx="15303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4846638" y="1493838"/>
            <a:ext cx="8096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279650" y="20638"/>
            <a:ext cx="35829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409950" y="534988"/>
            <a:ext cx="8445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4052888" y="534988"/>
            <a:ext cx="15303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7172325" y="88900"/>
            <a:ext cx="268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 anchor="ctr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17105" name="Rectangle 17"/>
          <p:cNvSpPr>
            <a:spLocks noChangeArrowheads="1"/>
          </p:cNvSpPr>
          <p:nvPr/>
        </p:nvSpPr>
        <p:spPr bwMode="auto">
          <a:xfrm>
            <a:off x="6000750" y="5734940"/>
            <a:ext cx="1093192" cy="249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lIns="96016" tIns="47166" rIns="96016" bIns="47166">
            <a:spAutoFit/>
          </a:bodyPr>
          <a:lstStyle/>
          <a:p>
            <a:pPr defTabSz="969963">
              <a:defRPr/>
            </a:pPr>
            <a:r>
              <a:rPr lang="en-US" sz="1000" b="1" dirty="0">
                <a:latin typeface="Leelawadee UI" panose="020B0502040204020203" pitchFamily="34" charset="-34"/>
                <a:ea typeface="+mn-ea"/>
                <a:cs typeface="Leelawadee UI" panose="020B0502040204020203" pitchFamily="34" charset="-34"/>
              </a:rPr>
              <a:t>_________________</a:t>
            </a:r>
          </a:p>
        </p:txBody>
      </p:sp>
      <p:sp>
        <p:nvSpPr>
          <p:cNvPr id="28690" name="Rectangle 19"/>
          <p:cNvSpPr>
            <a:spLocks noChangeArrowheads="1"/>
          </p:cNvSpPr>
          <p:nvPr/>
        </p:nvSpPr>
        <p:spPr bwMode="auto">
          <a:xfrm>
            <a:off x="1917700" y="6045200"/>
            <a:ext cx="920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691" name="AutoShape 21"/>
          <p:cNvSpPr>
            <a:spLocks noChangeArrowheads="1"/>
          </p:cNvSpPr>
          <p:nvPr/>
        </p:nvSpPr>
        <p:spPr bwMode="auto">
          <a:xfrm>
            <a:off x="538163" y="3349625"/>
            <a:ext cx="803275" cy="11255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2" name="Rectangle 22"/>
          <p:cNvSpPr>
            <a:spLocks noChangeArrowheads="1"/>
          </p:cNvSpPr>
          <p:nvPr/>
        </p:nvSpPr>
        <p:spPr bwMode="auto">
          <a:xfrm>
            <a:off x="536575" y="3487738"/>
            <a:ext cx="1047750" cy="13382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3" name="Line 23"/>
          <p:cNvSpPr>
            <a:spLocks noChangeShapeType="1"/>
          </p:cNvSpPr>
          <p:nvPr/>
        </p:nvSpPr>
        <p:spPr bwMode="auto">
          <a:xfrm flipV="1">
            <a:off x="547688" y="348138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4" name="Line 24"/>
          <p:cNvSpPr>
            <a:spLocks noChangeShapeType="1"/>
          </p:cNvSpPr>
          <p:nvPr/>
        </p:nvSpPr>
        <p:spPr bwMode="auto">
          <a:xfrm flipV="1">
            <a:off x="768350" y="347821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>
            <a:off x="579438" y="4738688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6" name="Line 26"/>
          <p:cNvSpPr>
            <a:spLocks noChangeShapeType="1"/>
          </p:cNvSpPr>
          <p:nvPr/>
        </p:nvSpPr>
        <p:spPr bwMode="auto">
          <a:xfrm>
            <a:off x="577850" y="3835400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>
            <a:off x="579438" y="455612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8" name="Line 28"/>
          <p:cNvSpPr>
            <a:spLocks noChangeShapeType="1"/>
          </p:cNvSpPr>
          <p:nvPr/>
        </p:nvSpPr>
        <p:spPr bwMode="auto">
          <a:xfrm>
            <a:off x="579438" y="420211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699" name="Line 29"/>
          <p:cNvSpPr>
            <a:spLocks noChangeShapeType="1"/>
          </p:cNvSpPr>
          <p:nvPr/>
        </p:nvSpPr>
        <p:spPr bwMode="auto">
          <a:xfrm flipV="1">
            <a:off x="577850" y="43719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700" name="Line 30"/>
          <p:cNvSpPr>
            <a:spLocks noChangeShapeType="1"/>
          </p:cNvSpPr>
          <p:nvPr/>
        </p:nvSpPr>
        <p:spPr bwMode="auto">
          <a:xfrm flipV="1">
            <a:off x="577850" y="4017963"/>
            <a:ext cx="9604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701" name="Line 31"/>
          <p:cNvSpPr>
            <a:spLocks noChangeShapeType="1"/>
          </p:cNvSpPr>
          <p:nvPr/>
        </p:nvSpPr>
        <p:spPr bwMode="auto">
          <a:xfrm>
            <a:off x="577850" y="3657600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7027" tIns="48513" rIns="97027" bIns="48513">
            <a:spAutoFit/>
          </a:bodyPr>
          <a:lstStyle/>
          <a:p>
            <a:endParaRPr lang="en-US"/>
          </a:p>
        </p:txBody>
      </p:sp>
      <p:sp>
        <p:nvSpPr>
          <p:cNvPr id="28702" name="Text Box 32"/>
          <p:cNvSpPr txBox="1">
            <a:spLocks noChangeArrowheads="1"/>
          </p:cNvSpPr>
          <p:nvPr/>
        </p:nvSpPr>
        <p:spPr bwMode="auto">
          <a:xfrm>
            <a:off x="392113" y="3335338"/>
            <a:ext cx="1096962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 </a:t>
            </a:r>
            <a:endParaRPr lang="en-US" sz="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03" name="AutoShape 34"/>
          <p:cNvSpPr>
            <a:spLocks noChangeArrowheads="1"/>
          </p:cNvSpPr>
          <p:nvPr/>
        </p:nvSpPr>
        <p:spPr bwMode="auto">
          <a:xfrm>
            <a:off x="1873250" y="3844925"/>
            <a:ext cx="765175" cy="9318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4" name="Rectangle 36"/>
          <p:cNvSpPr>
            <a:spLocks noChangeArrowheads="1"/>
          </p:cNvSpPr>
          <p:nvPr/>
        </p:nvSpPr>
        <p:spPr bwMode="auto">
          <a:xfrm>
            <a:off x="2225675" y="3324225"/>
            <a:ext cx="233363" cy="201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5" name="AutoShape 37"/>
          <p:cNvSpPr>
            <a:spLocks noChangeArrowheads="1"/>
          </p:cNvSpPr>
          <p:nvPr/>
        </p:nvSpPr>
        <p:spPr bwMode="auto">
          <a:xfrm>
            <a:off x="1879600" y="3814763"/>
            <a:ext cx="804863" cy="1100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6" name="Rectangle 38"/>
          <p:cNvSpPr>
            <a:spLocks noChangeArrowheads="1"/>
          </p:cNvSpPr>
          <p:nvPr/>
        </p:nvSpPr>
        <p:spPr bwMode="auto">
          <a:xfrm>
            <a:off x="1878013" y="3952875"/>
            <a:ext cx="1049337" cy="9779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7" name="Line 39"/>
          <p:cNvSpPr>
            <a:spLocks noChangeShapeType="1"/>
          </p:cNvSpPr>
          <p:nvPr/>
        </p:nvSpPr>
        <p:spPr bwMode="auto">
          <a:xfrm flipV="1">
            <a:off x="1890713" y="3952875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8" name="Line 40"/>
          <p:cNvSpPr>
            <a:spLocks noChangeShapeType="1"/>
          </p:cNvSpPr>
          <p:nvPr/>
        </p:nvSpPr>
        <p:spPr bwMode="auto">
          <a:xfrm flipV="1">
            <a:off x="2111375" y="3962400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09" name="Rectangle 41"/>
          <p:cNvSpPr>
            <a:spLocks noChangeArrowheads="1"/>
          </p:cNvSpPr>
          <p:nvPr/>
        </p:nvSpPr>
        <p:spPr bwMode="auto">
          <a:xfrm>
            <a:off x="1960952" y="3811588"/>
            <a:ext cx="581834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10" name="Line 42"/>
          <p:cNvSpPr>
            <a:spLocks noChangeShapeType="1"/>
          </p:cNvSpPr>
          <p:nvPr/>
        </p:nvSpPr>
        <p:spPr bwMode="auto">
          <a:xfrm>
            <a:off x="1919288" y="430688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11" name="Line 43"/>
          <p:cNvSpPr>
            <a:spLocks noChangeShapeType="1"/>
          </p:cNvSpPr>
          <p:nvPr/>
        </p:nvSpPr>
        <p:spPr bwMode="auto">
          <a:xfrm>
            <a:off x="1920875" y="4673600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12" name="Line 44"/>
          <p:cNvSpPr>
            <a:spLocks noChangeShapeType="1"/>
          </p:cNvSpPr>
          <p:nvPr/>
        </p:nvSpPr>
        <p:spPr bwMode="auto">
          <a:xfrm flipV="1">
            <a:off x="1919288" y="484346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13" name="Line 45"/>
          <p:cNvSpPr>
            <a:spLocks noChangeShapeType="1"/>
          </p:cNvSpPr>
          <p:nvPr/>
        </p:nvSpPr>
        <p:spPr bwMode="auto">
          <a:xfrm flipV="1">
            <a:off x="1919288" y="4489450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14" name="Line 46"/>
          <p:cNvSpPr>
            <a:spLocks noChangeShapeType="1"/>
          </p:cNvSpPr>
          <p:nvPr/>
        </p:nvSpPr>
        <p:spPr bwMode="auto">
          <a:xfrm>
            <a:off x="1919288" y="412908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8715" name="AutoShape 47"/>
          <p:cNvSpPr>
            <a:spLocks noChangeArrowheads="1"/>
          </p:cNvSpPr>
          <p:nvPr/>
        </p:nvSpPr>
        <p:spPr bwMode="auto">
          <a:xfrm>
            <a:off x="3243263" y="3778250"/>
            <a:ext cx="803275" cy="5095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6" name="Freeform 48"/>
          <p:cNvSpPr>
            <a:spLocks/>
          </p:cNvSpPr>
          <p:nvPr/>
        </p:nvSpPr>
        <p:spPr bwMode="auto">
          <a:xfrm>
            <a:off x="3894138" y="3940175"/>
            <a:ext cx="225425" cy="79375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7" name="Rectangle 50"/>
          <p:cNvSpPr>
            <a:spLocks noChangeArrowheads="1"/>
          </p:cNvSpPr>
          <p:nvPr/>
        </p:nvSpPr>
        <p:spPr bwMode="auto">
          <a:xfrm>
            <a:off x="3344863" y="4027488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18" name="Rectangle 51"/>
          <p:cNvSpPr>
            <a:spLocks noChangeArrowheads="1"/>
          </p:cNvSpPr>
          <p:nvPr/>
        </p:nvSpPr>
        <p:spPr bwMode="auto">
          <a:xfrm>
            <a:off x="3243263" y="3929063"/>
            <a:ext cx="1047750" cy="43021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9" name="Line 52"/>
          <p:cNvSpPr>
            <a:spLocks noChangeShapeType="1"/>
          </p:cNvSpPr>
          <p:nvPr/>
        </p:nvSpPr>
        <p:spPr bwMode="auto">
          <a:xfrm flipV="1">
            <a:off x="3254375" y="3917950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0" name="Line 53"/>
          <p:cNvSpPr>
            <a:spLocks noChangeShapeType="1"/>
          </p:cNvSpPr>
          <p:nvPr/>
        </p:nvSpPr>
        <p:spPr bwMode="auto">
          <a:xfrm>
            <a:off x="3487738" y="3922713"/>
            <a:ext cx="554037" cy="6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1" name="Rectangle 54"/>
          <p:cNvSpPr>
            <a:spLocks noChangeArrowheads="1"/>
          </p:cNvSpPr>
          <p:nvPr/>
        </p:nvSpPr>
        <p:spPr bwMode="auto">
          <a:xfrm>
            <a:off x="3382884" y="3757613"/>
            <a:ext cx="514508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22" name="Line 55"/>
          <p:cNvSpPr>
            <a:spLocks noChangeShapeType="1"/>
          </p:cNvSpPr>
          <p:nvPr/>
        </p:nvSpPr>
        <p:spPr bwMode="auto">
          <a:xfrm>
            <a:off x="3289300" y="427196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3" name="Line 56"/>
          <p:cNvSpPr>
            <a:spLocks noChangeShapeType="1"/>
          </p:cNvSpPr>
          <p:nvPr/>
        </p:nvSpPr>
        <p:spPr bwMode="auto">
          <a:xfrm>
            <a:off x="3289300" y="4095750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24" name="AutoShape 60"/>
          <p:cNvSpPr>
            <a:spLocks noChangeArrowheads="1"/>
          </p:cNvSpPr>
          <p:nvPr/>
        </p:nvSpPr>
        <p:spPr bwMode="auto">
          <a:xfrm>
            <a:off x="4635500" y="3159125"/>
            <a:ext cx="768350" cy="3476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25" name="Rectangle 61"/>
          <p:cNvSpPr>
            <a:spLocks noChangeArrowheads="1"/>
          </p:cNvSpPr>
          <p:nvPr/>
        </p:nvSpPr>
        <p:spPr bwMode="auto">
          <a:xfrm>
            <a:off x="4792663" y="3362325"/>
            <a:ext cx="215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108" tIns="53106" rIns="108108" bIns="5310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26" name="AutoShape 63"/>
          <p:cNvSpPr>
            <a:spLocks noChangeArrowheads="1"/>
          </p:cNvSpPr>
          <p:nvPr/>
        </p:nvSpPr>
        <p:spPr bwMode="auto">
          <a:xfrm>
            <a:off x="4611688" y="3155950"/>
            <a:ext cx="812800" cy="546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108108" tIns="53106" rIns="108108" bIns="53106">
            <a:spAutoFit/>
          </a:bodyPr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28727" name="Rectangle 64"/>
          <p:cNvSpPr>
            <a:spLocks noChangeArrowheads="1"/>
          </p:cNvSpPr>
          <p:nvPr/>
        </p:nvSpPr>
        <p:spPr bwMode="auto">
          <a:xfrm>
            <a:off x="4611688" y="3322638"/>
            <a:ext cx="1047750" cy="11493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28" name="Line 65"/>
          <p:cNvSpPr>
            <a:spLocks noChangeShapeType="1"/>
          </p:cNvSpPr>
          <p:nvPr/>
        </p:nvSpPr>
        <p:spPr bwMode="auto">
          <a:xfrm flipV="1">
            <a:off x="4622800" y="331628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29" name="Line 66"/>
          <p:cNvSpPr>
            <a:spLocks noChangeShapeType="1"/>
          </p:cNvSpPr>
          <p:nvPr/>
        </p:nvSpPr>
        <p:spPr bwMode="auto">
          <a:xfrm flipV="1">
            <a:off x="4852988" y="3313113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0" name="Rectangle 67"/>
          <p:cNvSpPr>
            <a:spLocks noChangeArrowheads="1"/>
          </p:cNvSpPr>
          <p:nvPr/>
        </p:nvSpPr>
        <p:spPr bwMode="auto">
          <a:xfrm>
            <a:off x="4743946" y="3141663"/>
            <a:ext cx="521296" cy="23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108" tIns="53106" rIns="108108" bIns="5310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31" name="Line 68"/>
          <p:cNvSpPr>
            <a:spLocks noChangeShapeType="1"/>
          </p:cNvSpPr>
          <p:nvPr/>
        </p:nvSpPr>
        <p:spPr bwMode="auto">
          <a:xfrm>
            <a:off x="4649788" y="366395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2" name="Line 69"/>
          <p:cNvSpPr>
            <a:spLocks noChangeShapeType="1"/>
          </p:cNvSpPr>
          <p:nvPr/>
        </p:nvSpPr>
        <p:spPr bwMode="auto">
          <a:xfrm>
            <a:off x="4651375" y="43846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3" name="Line 70"/>
          <p:cNvSpPr>
            <a:spLocks noChangeShapeType="1"/>
          </p:cNvSpPr>
          <p:nvPr/>
        </p:nvSpPr>
        <p:spPr bwMode="auto">
          <a:xfrm>
            <a:off x="4651375" y="403066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4" name="Line 71"/>
          <p:cNvSpPr>
            <a:spLocks noChangeShapeType="1"/>
          </p:cNvSpPr>
          <p:nvPr/>
        </p:nvSpPr>
        <p:spPr bwMode="auto">
          <a:xfrm flipV="1">
            <a:off x="4649788" y="420052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5" name="Line 72"/>
          <p:cNvSpPr>
            <a:spLocks noChangeShapeType="1"/>
          </p:cNvSpPr>
          <p:nvPr/>
        </p:nvSpPr>
        <p:spPr bwMode="auto">
          <a:xfrm flipV="1">
            <a:off x="4649788" y="3846513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6" name="Line 73"/>
          <p:cNvSpPr>
            <a:spLocks noChangeShapeType="1"/>
          </p:cNvSpPr>
          <p:nvPr/>
        </p:nvSpPr>
        <p:spPr bwMode="auto">
          <a:xfrm>
            <a:off x="4649788" y="348615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8108" tIns="53106" rIns="108108" bIns="53106">
            <a:spAutoFit/>
          </a:bodyPr>
          <a:lstStyle/>
          <a:p>
            <a:endParaRPr lang="en-US"/>
          </a:p>
        </p:txBody>
      </p:sp>
      <p:sp>
        <p:nvSpPr>
          <p:cNvPr id="28737" name="AutoShape 74"/>
          <p:cNvSpPr>
            <a:spLocks noChangeArrowheads="1"/>
          </p:cNvSpPr>
          <p:nvPr/>
        </p:nvSpPr>
        <p:spPr bwMode="auto">
          <a:xfrm>
            <a:off x="5962650" y="3754438"/>
            <a:ext cx="803275" cy="450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28738" name="Freeform 75"/>
          <p:cNvSpPr>
            <a:spLocks/>
          </p:cNvSpPr>
          <p:nvPr/>
        </p:nvSpPr>
        <p:spPr bwMode="auto">
          <a:xfrm>
            <a:off x="6619875" y="3862388"/>
            <a:ext cx="227013" cy="80962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39" name="AutoShape 76"/>
          <p:cNvSpPr>
            <a:spLocks noChangeArrowheads="1"/>
          </p:cNvSpPr>
          <p:nvPr/>
        </p:nvSpPr>
        <p:spPr bwMode="auto">
          <a:xfrm>
            <a:off x="6003925" y="3765550"/>
            <a:ext cx="725488" cy="3000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40" name="Rectangle 77"/>
          <p:cNvSpPr>
            <a:spLocks noChangeArrowheads="1"/>
          </p:cNvSpPr>
          <p:nvPr/>
        </p:nvSpPr>
        <p:spPr bwMode="auto">
          <a:xfrm>
            <a:off x="6092825" y="3929063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41" name="Rectangle 78"/>
          <p:cNvSpPr>
            <a:spLocks noChangeArrowheads="1"/>
          </p:cNvSpPr>
          <p:nvPr/>
        </p:nvSpPr>
        <p:spPr bwMode="auto">
          <a:xfrm>
            <a:off x="6002338" y="4124325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42" name="Rectangle 79"/>
          <p:cNvSpPr>
            <a:spLocks noChangeArrowheads="1"/>
          </p:cNvSpPr>
          <p:nvPr/>
        </p:nvSpPr>
        <p:spPr bwMode="auto">
          <a:xfrm>
            <a:off x="5959475" y="3897313"/>
            <a:ext cx="1047750" cy="43497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3" name="Line 80"/>
          <p:cNvSpPr>
            <a:spLocks noChangeShapeType="1"/>
          </p:cNvSpPr>
          <p:nvPr/>
        </p:nvSpPr>
        <p:spPr bwMode="auto">
          <a:xfrm flipV="1">
            <a:off x="5978525" y="3884613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44" name="Line 81"/>
          <p:cNvSpPr>
            <a:spLocks noChangeShapeType="1"/>
          </p:cNvSpPr>
          <p:nvPr/>
        </p:nvSpPr>
        <p:spPr bwMode="auto">
          <a:xfrm flipV="1">
            <a:off x="6199188" y="388778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45" name="Line 82"/>
          <p:cNvSpPr>
            <a:spLocks noChangeShapeType="1"/>
          </p:cNvSpPr>
          <p:nvPr/>
        </p:nvSpPr>
        <p:spPr bwMode="auto">
          <a:xfrm>
            <a:off x="6011863" y="424021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46" name="Line 83"/>
          <p:cNvSpPr>
            <a:spLocks noChangeShapeType="1"/>
          </p:cNvSpPr>
          <p:nvPr/>
        </p:nvSpPr>
        <p:spPr bwMode="auto">
          <a:xfrm>
            <a:off x="6011863" y="406241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47" name="Rectangle 84"/>
          <p:cNvSpPr>
            <a:spLocks noChangeArrowheads="1"/>
          </p:cNvSpPr>
          <p:nvPr/>
        </p:nvSpPr>
        <p:spPr bwMode="auto">
          <a:xfrm>
            <a:off x="6094326" y="3730625"/>
            <a:ext cx="516111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48" name="AutoShape 85"/>
          <p:cNvSpPr>
            <a:spLocks noChangeArrowheads="1"/>
          </p:cNvSpPr>
          <p:nvPr/>
        </p:nvSpPr>
        <p:spPr bwMode="auto">
          <a:xfrm>
            <a:off x="5969000" y="6121400"/>
            <a:ext cx="803275" cy="11255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9" name="Rectangle 86"/>
          <p:cNvSpPr>
            <a:spLocks noChangeArrowheads="1"/>
          </p:cNvSpPr>
          <p:nvPr/>
        </p:nvSpPr>
        <p:spPr bwMode="auto">
          <a:xfrm>
            <a:off x="5967413" y="6272213"/>
            <a:ext cx="1047750" cy="13255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0" name="Line 87"/>
          <p:cNvSpPr>
            <a:spLocks noChangeShapeType="1"/>
          </p:cNvSpPr>
          <p:nvPr/>
        </p:nvSpPr>
        <p:spPr bwMode="auto">
          <a:xfrm flipV="1">
            <a:off x="5983288" y="6265863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1" name="Line 88"/>
          <p:cNvSpPr>
            <a:spLocks noChangeShapeType="1"/>
          </p:cNvSpPr>
          <p:nvPr/>
        </p:nvSpPr>
        <p:spPr bwMode="auto">
          <a:xfrm flipV="1">
            <a:off x="6191250" y="626268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2" name="Rectangle 89"/>
          <p:cNvSpPr>
            <a:spLocks noChangeArrowheads="1"/>
          </p:cNvSpPr>
          <p:nvPr/>
        </p:nvSpPr>
        <p:spPr bwMode="auto">
          <a:xfrm>
            <a:off x="5958873" y="6080125"/>
            <a:ext cx="787018" cy="31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53" name="Line 90"/>
          <p:cNvSpPr>
            <a:spLocks noChangeShapeType="1"/>
          </p:cNvSpPr>
          <p:nvPr/>
        </p:nvSpPr>
        <p:spPr bwMode="auto">
          <a:xfrm>
            <a:off x="6011863" y="66071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4" name="Line 91"/>
          <p:cNvSpPr>
            <a:spLocks noChangeShapeType="1"/>
          </p:cNvSpPr>
          <p:nvPr/>
        </p:nvSpPr>
        <p:spPr bwMode="auto">
          <a:xfrm>
            <a:off x="6007100" y="73279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5" name="Line 92"/>
          <p:cNvSpPr>
            <a:spLocks noChangeShapeType="1"/>
          </p:cNvSpPr>
          <p:nvPr/>
        </p:nvSpPr>
        <p:spPr bwMode="auto">
          <a:xfrm>
            <a:off x="6007100" y="75104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6" name="Line 93"/>
          <p:cNvSpPr>
            <a:spLocks noChangeShapeType="1"/>
          </p:cNvSpPr>
          <p:nvPr/>
        </p:nvSpPr>
        <p:spPr bwMode="auto">
          <a:xfrm>
            <a:off x="6013450" y="6973888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7" name="Line 94"/>
          <p:cNvSpPr>
            <a:spLocks noChangeShapeType="1"/>
          </p:cNvSpPr>
          <p:nvPr/>
        </p:nvSpPr>
        <p:spPr bwMode="auto">
          <a:xfrm flipV="1">
            <a:off x="6011863" y="7143750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8" name="Line 95"/>
          <p:cNvSpPr>
            <a:spLocks noChangeShapeType="1"/>
          </p:cNvSpPr>
          <p:nvPr/>
        </p:nvSpPr>
        <p:spPr bwMode="auto">
          <a:xfrm flipV="1">
            <a:off x="6011863" y="6789738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59" name="Line 96"/>
          <p:cNvSpPr>
            <a:spLocks noChangeShapeType="1"/>
          </p:cNvSpPr>
          <p:nvPr/>
        </p:nvSpPr>
        <p:spPr bwMode="auto">
          <a:xfrm>
            <a:off x="6013450" y="64293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0" name="AutoShape 97"/>
          <p:cNvSpPr>
            <a:spLocks noChangeArrowheads="1"/>
          </p:cNvSpPr>
          <p:nvPr/>
        </p:nvSpPr>
        <p:spPr bwMode="auto">
          <a:xfrm>
            <a:off x="4624388" y="6556375"/>
            <a:ext cx="80327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1" name="Line 98"/>
          <p:cNvSpPr>
            <a:spLocks noChangeShapeType="1"/>
          </p:cNvSpPr>
          <p:nvPr/>
        </p:nvSpPr>
        <p:spPr bwMode="auto">
          <a:xfrm flipV="1">
            <a:off x="4630738" y="669766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2" name="Line 99"/>
          <p:cNvSpPr>
            <a:spLocks noChangeShapeType="1"/>
          </p:cNvSpPr>
          <p:nvPr/>
        </p:nvSpPr>
        <p:spPr bwMode="auto">
          <a:xfrm flipV="1">
            <a:off x="4837113" y="670083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3" name="Line 100"/>
          <p:cNvSpPr>
            <a:spLocks noChangeShapeType="1"/>
          </p:cNvSpPr>
          <p:nvPr/>
        </p:nvSpPr>
        <p:spPr bwMode="auto">
          <a:xfrm>
            <a:off x="4659313" y="704691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4" name="Line 101"/>
          <p:cNvSpPr>
            <a:spLocks noChangeShapeType="1"/>
          </p:cNvSpPr>
          <p:nvPr/>
        </p:nvSpPr>
        <p:spPr bwMode="auto">
          <a:xfrm>
            <a:off x="4660900" y="68707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5" name="Rectangle 102"/>
          <p:cNvSpPr>
            <a:spLocks noChangeArrowheads="1"/>
          </p:cNvSpPr>
          <p:nvPr/>
        </p:nvSpPr>
        <p:spPr bwMode="auto">
          <a:xfrm>
            <a:off x="4619625" y="6704013"/>
            <a:ext cx="1047750" cy="43973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6" name="Line 103"/>
          <p:cNvSpPr>
            <a:spLocks noChangeShapeType="1"/>
          </p:cNvSpPr>
          <p:nvPr/>
        </p:nvSpPr>
        <p:spPr bwMode="auto">
          <a:xfrm flipV="1">
            <a:off x="4627563" y="670718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7" name="Line 104"/>
          <p:cNvSpPr>
            <a:spLocks noChangeShapeType="1"/>
          </p:cNvSpPr>
          <p:nvPr/>
        </p:nvSpPr>
        <p:spPr bwMode="auto">
          <a:xfrm flipV="1">
            <a:off x="4848225" y="6716713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68" name="Rectangle 105"/>
          <p:cNvSpPr>
            <a:spLocks noChangeArrowheads="1"/>
          </p:cNvSpPr>
          <p:nvPr/>
        </p:nvSpPr>
        <p:spPr bwMode="auto">
          <a:xfrm>
            <a:off x="4779524" y="6537325"/>
            <a:ext cx="424740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69" name="Line 106"/>
          <p:cNvSpPr>
            <a:spLocks noChangeShapeType="1"/>
          </p:cNvSpPr>
          <p:nvPr/>
        </p:nvSpPr>
        <p:spPr bwMode="auto">
          <a:xfrm>
            <a:off x="4694238" y="705008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0" name="Line 107"/>
          <p:cNvSpPr>
            <a:spLocks noChangeShapeType="1"/>
          </p:cNvSpPr>
          <p:nvPr/>
        </p:nvSpPr>
        <p:spPr bwMode="auto">
          <a:xfrm>
            <a:off x="4686300" y="68738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1" name="Rectangle 108"/>
          <p:cNvSpPr>
            <a:spLocks noChangeArrowheads="1"/>
          </p:cNvSpPr>
          <p:nvPr/>
        </p:nvSpPr>
        <p:spPr bwMode="auto">
          <a:xfrm>
            <a:off x="1854200" y="6932613"/>
            <a:ext cx="13350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72" name="Rectangle 109"/>
          <p:cNvSpPr>
            <a:spLocks noChangeArrowheads="1"/>
          </p:cNvSpPr>
          <p:nvPr/>
        </p:nvSpPr>
        <p:spPr bwMode="auto">
          <a:xfrm>
            <a:off x="1854200" y="6932613"/>
            <a:ext cx="13350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grpSp>
        <p:nvGrpSpPr>
          <p:cNvPr id="28773" name="Group 114"/>
          <p:cNvGrpSpPr>
            <a:grpSpLocks/>
          </p:cNvGrpSpPr>
          <p:nvPr/>
        </p:nvGrpSpPr>
        <p:grpSpPr bwMode="auto">
          <a:xfrm>
            <a:off x="1895475" y="6116638"/>
            <a:ext cx="1047750" cy="1844675"/>
            <a:chOff x="1860" y="3618"/>
            <a:chExt cx="600" cy="1126"/>
          </a:xfrm>
        </p:grpSpPr>
        <p:sp>
          <p:nvSpPr>
            <p:cNvPr id="28851" name="AutoShape 115"/>
            <p:cNvSpPr>
              <a:spLocks noChangeArrowheads="1"/>
            </p:cNvSpPr>
            <p:nvPr/>
          </p:nvSpPr>
          <p:spPr bwMode="auto">
            <a:xfrm>
              <a:off x="1860" y="3618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2" name="Rectangle 116"/>
            <p:cNvSpPr>
              <a:spLocks noChangeArrowheads="1"/>
            </p:cNvSpPr>
            <p:nvPr/>
          </p:nvSpPr>
          <p:spPr bwMode="auto">
            <a:xfrm>
              <a:off x="1860" y="3710"/>
              <a:ext cx="600" cy="10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3" name="Line 117"/>
            <p:cNvSpPr>
              <a:spLocks noChangeShapeType="1"/>
            </p:cNvSpPr>
            <p:nvPr/>
          </p:nvSpPr>
          <p:spPr bwMode="auto">
            <a:xfrm flipV="1">
              <a:off x="1866" y="3714"/>
              <a:ext cx="325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4" name="Line 118"/>
            <p:cNvSpPr>
              <a:spLocks noChangeShapeType="1"/>
            </p:cNvSpPr>
            <p:nvPr/>
          </p:nvSpPr>
          <p:spPr bwMode="auto">
            <a:xfrm flipV="1">
              <a:off x="1992" y="3720"/>
              <a:ext cx="325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5" name="Rectangle 119"/>
            <p:cNvSpPr>
              <a:spLocks noChangeArrowheads="1"/>
            </p:cNvSpPr>
            <p:nvPr/>
          </p:nvSpPr>
          <p:spPr bwMode="auto">
            <a:xfrm>
              <a:off x="1888" y="3626"/>
              <a:ext cx="42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016" tIns="47166" rIns="96016" bIns="47166">
              <a:spAutoFit/>
            </a:bodyPr>
            <a:lstStyle/>
            <a:p>
              <a:pPr algn="ctr"/>
              <a:r>
                <a:rPr lang="en-US" sz="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กษัตริย์</a:t>
              </a:r>
              <a:endPara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8856" name="Line 120"/>
            <p:cNvSpPr>
              <a:spLocks noChangeShapeType="1"/>
            </p:cNvSpPr>
            <p:nvPr/>
          </p:nvSpPr>
          <p:spPr bwMode="auto">
            <a:xfrm>
              <a:off x="1882" y="3911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7" name="Line 121"/>
            <p:cNvSpPr>
              <a:spLocks noChangeShapeType="1"/>
            </p:cNvSpPr>
            <p:nvPr/>
          </p:nvSpPr>
          <p:spPr bwMode="auto">
            <a:xfrm>
              <a:off x="1879" y="4351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8" name="Line 122"/>
            <p:cNvSpPr>
              <a:spLocks noChangeShapeType="1"/>
            </p:cNvSpPr>
            <p:nvPr/>
          </p:nvSpPr>
          <p:spPr bwMode="auto">
            <a:xfrm>
              <a:off x="1879" y="446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59" name="Line 123"/>
            <p:cNvSpPr>
              <a:spLocks noChangeShapeType="1"/>
            </p:cNvSpPr>
            <p:nvPr/>
          </p:nvSpPr>
          <p:spPr bwMode="auto">
            <a:xfrm>
              <a:off x="1882" y="457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0" name="Line 124"/>
            <p:cNvSpPr>
              <a:spLocks noChangeShapeType="1"/>
            </p:cNvSpPr>
            <p:nvPr/>
          </p:nvSpPr>
          <p:spPr bwMode="auto">
            <a:xfrm>
              <a:off x="1883" y="4687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1" name="Line 125"/>
            <p:cNvSpPr>
              <a:spLocks noChangeShapeType="1"/>
            </p:cNvSpPr>
            <p:nvPr/>
          </p:nvSpPr>
          <p:spPr bwMode="auto">
            <a:xfrm>
              <a:off x="1883" y="4135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2" name="Line 126"/>
            <p:cNvSpPr>
              <a:spLocks noChangeShapeType="1"/>
            </p:cNvSpPr>
            <p:nvPr/>
          </p:nvSpPr>
          <p:spPr bwMode="auto">
            <a:xfrm flipV="1">
              <a:off x="1882" y="423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3" name="Line 127"/>
            <p:cNvSpPr>
              <a:spLocks noChangeShapeType="1"/>
            </p:cNvSpPr>
            <p:nvPr/>
          </p:nvSpPr>
          <p:spPr bwMode="auto">
            <a:xfrm flipV="1">
              <a:off x="1882" y="4023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4" name="Line 128"/>
            <p:cNvSpPr>
              <a:spLocks noChangeShapeType="1"/>
            </p:cNvSpPr>
            <p:nvPr/>
          </p:nvSpPr>
          <p:spPr bwMode="auto">
            <a:xfrm>
              <a:off x="1883" y="3803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  <p:sp>
          <p:nvSpPr>
            <p:cNvPr id="28865" name="Line 129"/>
            <p:cNvSpPr>
              <a:spLocks noChangeShapeType="1"/>
            </p:cNvSpPr>
            <p:nvPr/>
          </p:nvSpPr>
          <p:spPr bwMode="auto">
            <a:xfrm>
              <a:off x="2161" y="3958"/>
              <a:ext cx="0" cy="76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6016" tIns="47166" rIns="96016" bIns="47166">
              <a:spAutoFit/>
            </a:bodyPr>
            <a:lstStyle/>
            <a:p>
              <a:endParaRPr lang="en-US"/>
            </a:p>
          </p:txBody>
        </p:sp>
      </p:grpSp>
      <p:sp>
        <p:nvSpPr>
          <p:cNvPr id="28774" name="AutoShape 133"/>
          <p:cNvSpPr>
            <a:spLocks noChangeArrowheads="1"/>
          </p:cNvSpPr>
          <p:nvPr/>
        </p:nvSpPr>
        <p:spPr bwMode="auto">
          <a:xfrm>
            <a:off x="508000" y="6562725"/>
            <a:ext cx="803275" cy="496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5" name="Rectangle 134"/>
          <p:cNvSpPr>
            <a:spLocks noChangeArrowheads="1"/>
          </p:cNvSpPr>
          <p:nvPr/>
        </p:nvSpPr>
        <p:spPr bwMode="auto">
          <a:xfrm>
            <a:off x="504825" y="6726238"/>
            <a:ext cx="1047750" cy="4254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76" name="Line 135"/>
          <p:cNvSpPr>
            <a:spLocks noChangeShapeType="1"/>
          </p:cNvSpPr>
          <p:nvPr/>
        </p:nvSpPr>
        <p:spPr bwMode="auto">
          <a:xfrm flipV="1">
            <a:off x="517525" y="671988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7" name="Line 136"/>
          <p:cNvSpPr>
            <a:spLocks noChangeShapeType="1"/>
          </p:cNvSpPr>
          <p:nvPr/>
        </p:nvSpPr>
        <p:spPr bwMode="auto">
          <a:xfrm flipV="1">
            <a:off x="730250" y="6742113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" name="Rectangle 137"/>
          <p:cNvSpPr>
            <a:spLocks noChangeArrowheads="1"/>
          </p:cNvSpPr>
          <p:nvPr/>
        </p:nvSpPr>
        <p:spPr bwMode="auto">
          <a:xfrm>
            <a:off x="531813" y="6565900"/>
            <a:ext cx="639542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ไร้กษัตริย์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79" name="Line 138"/>
          <p:cNvSpPr>
            <a:spLocks noChangeShapeType="1"/>
          </p:cNvSpPr>
          <p:nvPr/>
        </p:nvSpPr>
        <p:spPr bwMode="auto">
          <a:xfrm>
            <a:off x="544513" y="704532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0" name="Line 139"/>
          <p:cNvSpPr>
            <a:spLocks noChangeShapeType="1"/>
          </p:cNvSpPr>
          <p:nvPr/>
        </p:nvSpPr>
        <p:spPr bwMode="auto">
          <a:xfrm>
            <a:off x="538163" y="686911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1" name="AutoShape 140"/>
          <p:cNvSpPr>
            <a:spLocks noChangeArrowheads="1"/>
          </p:cNvSpPr>
          <p:nvPr/>
        </p:nvSpPr>
        <p:spPr bwMode="auto">
          <a:xfrm>
            <a:off x="3279775" y="6405563"/>
            <a:ext cx="803275" cy="688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82" name="Rectangle 141"/>
          <p:cNvSpPr>
            <a:spLocks noChangeArrowheads="1"/>
          </p:cNvSpPr>
          <p:nvPr/>
        </p:nvSpPr>
        <p:spPr bwMode="auto">
          <a:xfrm>
            <a:off x="3278188" y="6556375"/>
            <a:ext cx="1047750" cy="787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83" name="Line 142"/>
          <p:cNvSpPr>
            <a:spLocks noChangeShapeType="1"/>
          </p:cNvSpPr>
          <p:nvPr/>
        </p:nvSpPr>
        <p:spPr bwMode="auto">
          <a:xfrm flipV="1">
            <a:off x="3297238" y="6535738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4" name="Line 143"/>
          <p:cNvSpPr>
            <a:spLocks noChangeShapeType="1"/>
          </p:cNvSpPr>
          <p:nvPr/>
        </p:nvSpPr>
        <p:spPr bwMode="auto">
          <a:xfrm flipV="1">
            <a:off x="3503613" y="6546850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5" name="Rectangle 144"/>
          <p:cNvSpPr>
            <a:spLocks noChangeArrowheads="1"/>
          </p:cNvSpPr>
          <p:nvPr/>
        </p:nvSpPr>
        <p:spPr bwMode="auto">
          <a:xfrm>
            <a:off x="3410150" y="6408738"/>
            <a:ext cx="456800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เชลย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86" name="Rectangle 145"/>
          <p:cNvSpPr>
            <a:spLocks noChangeArrowheads="1"/>
          </p:cNvSpPr>
          <p:nvPr/>
        </p:nvSpPr>
        <p:spPr bwMode="auto">
          <a:xfrm>
            <a:off x="3322638" y="6392863"/>
            <a:ext cx="920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787" name="Line 146"/>
          <p:cNvSpPr>
            <a:spLocks noChangeShapeType="1"/>
          </p:cNvSpPr>
          <p:nvPr/>
        </p:nvSpPr>
        <p:spPr bwMode="auto">
          <a:xfrm>
            <a:off x="3314700" y="68961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8" name="Line 147"/>
          <p:cNvSpPr>
            <a:spLocks noChangeShapeType="1"/>
          </p:cNvSpPr>
          <p:nvPr/>
        </p:nvSpPr>
        <p:spPr bwMode="auto">
          <a:xfrm>
            <a:off x="3316288" y="671988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89" name="Rectangle 148"/>
          <p:cNvSpPr>
            <a:spLocks noChangeArrowheads="1"/>
          </p:cNvSpPr>
          <p:nvPr/>
        </p:nvSpPr>
        <p:spPr bwMode="auto">
          <a:xfrm>
            <a:off x="3348038" y="7072313"/>
            <a:ext cx="914400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algn="ctr" defTabSz="969963"/>
            <a:endParaRPr lang="en-US" sz="11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790" name="Line 149"/>
          <p:cNvSpPr>
            <a:spLocks noChangeShapeType="1"/>
          </p:cNvSpPr>
          <p:nvPr/>
        </p:nvSpPr>
        <p:spPr bwMode="auto">
          <a:xfrm>
            <a:off x="3316288" y="726440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1" name="Line 150"/>
          <p:cNvSpPr>
            <a:spLocks noChangeShapeType="1"/>
          </p:cNvSpPr>
          <p:nvPr/>
        </p:nvSpPr>
        <p:spPr bwMode="auto">
          <a:xfrm flipV="1">
            <a:off x="3314700" y="7080250"/>
            <a:ext cx="9604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2" name="Text Box 151"/>
          <p:cNvSpPr txBox="1">
            <a:spLocks noChangeArrowheads="1"/>
          </p:cNvSpPr>
          <p:nvPr/>
        </p:nvSpPr>
        <p:spPr bwMode="auto">
          <a:xfrm>
            <a:off x="544512" y="1362075"/>
            <a:ext cx="6470651" cy="65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นี่คือแผ่นกระดาษที่พิมพ์หน้า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หลังตัดตามเส้นปะ</a:t>
            </a:r>
            <a:r>
              <a:rPr lang="th-TH" sz="1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อิ่ก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ด้านหนึ่งก็จะได้การ์ดแผ่นเล็กเพื่อใช้ท่องจำเนื้อหาชองแต่ละตอนใน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แฟ้มพระคัมภีร์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217240" name="Rectangle 152"/>
          <p:cNvSpPr>
            <a:spLocks noChangeArrowheads="1"/>
          </p:cNvSpPr>
          <p:nvPr/>
        </p:nvSpPr>
        <p:spPr bwMode="auto">
          <a:xfrm>
            <a:off x="2432050" y="822325"/>
            <a:ext cx="4636267" cy="52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 wrap="none" lIns="97027" tIns="48513" rIns="97027" bIns="48513">
            <a:spAutoFit/>
          </a:bodyPr>
          <a:lstStyle/>
          <a:p>
            <a:pPr defTabSz="969963">
              <a:defRPr/>
            </a:pPr>
            <a:r>
              <a:rPr lang="th-TH" altLang="ja-JP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การ์ดลำดับเหตุการณ์อย่างย่อ</a:t>
            </a:r>
            <a:endParaRPr lang="en-US" sz="2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795" name="Rectangle 154"/>
          <p:cNvSpPr>
            <a:spLocks noChangeArrowheads="1"/>
          </p:cNvSpPr>
          <p:nvPr/>
        </p:nvSpPr>
        <p:spPr bwMode="auto">
          <a:xfrm>
            <a:off x="320675" y="2686050"/>
            <a:ext cx="6858000" cy="55356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6" name="Line 155"/>
          <p:cNvSpPr>
            <a:spLocks noChangeShapeType="1"/>
          </p:cNvSpPr>
          <p:nvPr/>
        </p:nvSpPr>
        <p:spPr bwMode="auto">
          <a:xfrm>
            <a:off x="1712913" y="2697163"/>
            <a:ext cx="0" cy="55022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7" name="Line 156"/>
          <p:cNvSpPr>
            <a:spLocks noChangeShapeType="1"/>
          </p:cNvSpPr>
          <p:nvPr/>
        </p:nvSpPr>
        <p:spPr bwMode="auto">
          <a:xfrm>
            <a:off x="3092450" y="2701925"/>
            <a:ext cx="0" cy="552291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8" name="Line 157"/>
          <p:cNvSpPr>
            <a:spLocks noChangeShapeType="1"/>
          </p:cNvSpPr>
          <p:nvPr/>
        </p:nvSpPr>
        <p:spPr bwMode="auto">
          <a:xfrm>
            <a:off x="4457700" y="2693988"/>
            <a:ext cx="0" cy="55181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99" name="Line 158"/>
          <p:cNvSpPr>
            <a:spLocks noChangeShapeType="1"/>
          </p:cNvSpPr>
          <p:nvPr/>
        </p:nvSpPr>
        <p:spPr bwMode="auto">
          <a:xfrm>
            <a:off x="5818188" y="2697163"/>
            <a:ext cx="0" cy="55419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00" name="Line 159"/>
          <p:cNvSpPr>
            <a:spLocks noChangeShapeType="1"/>
          </p:cNvSpPr>
          <p:nvPr/>
        </p:nvSpPr>
        <p:spPr bwMode="auto">
          <a:xfrm>
            <a:off x="338138" y="5454650"/>
            <a:ext cx="68659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50" name="Text Box 178"/>
          <p:cNvSpPr txBox="1">
            <a:spLocks noChangeArrowheads="1"/>
          </p:cNvSpPr>
          <p:nvPr/>
        </p:nvSpPr>
        <p:spPr bwMode="auto">
          <a:xfrm>
            <a:off x="2760863" y="5210086"/>
            <a:ext cx="401600" cy="2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48" name="Text Box 181"/>
          <p:cNvSpPr txBox="1">
            <a:spLocks noChangeArrowheads="1"/>
          </p:cNvSpPr>
          <p:nvPr/>
        </p:nvSpPr>
        <p:spPr bwMode="auto">
          <a:xfrm>
            <a:off x="4157863" y="5213261"/>
            <a:ext cx="401600" cy="2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46" name="Text Box 184"/>
          <p:cNvSpPr txBox="1">
            <a:spLocks noChangeArrowheads="1"/>
          </p:cNvSpPr>
          <p:nvPr/>
        </p:nvSpPr>
        <p:spPr bwMode="auto">
          <a:xfrm>
            <a:off x="5512159" y="5210086"/>
            <a:ext cx="399854" cy="2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44" name="Text Box 187"/>
          <p:cNvSpPr txBox="1">
            <a:spLocks noChangeArrowheads="1"/>
          </p:cNvSpPr>
          <p:nvPr/>
        </p:nvSpPr>
        <p:spPr bwMode="auto">
          <a:xfrm>
            <a:off x="6861534" y="5210086"/>
            <a:ext cx="399854" cy="2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42" name="Text Box 191"/>
          <p:cNvSpPr txBox="1">
            <a:spLocks noChangeArrowheads="1"/>
          </p:cNvSpPr>
          <p:nvPr/>
        </p:nvSpPr>
        <p:spPr bwMode="auto">
          <a:xfrm>
            <a:off x="1398947" y="7986624"/>
            <a:ext cx="399854" cy="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40" name="Text Box 194"/>
          <p:cNvSpPr txBox="1">
            <a:spLocks noChangeArrowheads="1"/>
          </p:cNvSpPr>
          <p:nvPr/>
        </p:nvSpPr>
        <p:spPr bwMode="auto">
          <a:xfrm>
            <a:off x="2748163" y="7983449"/>
            <a:ext cx="401600" cy="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38" name="Text Box 197"/>
          <p:cNvSpPr txBox="1">
            <a:spLocks noChangeArrowheads="1"/>
          </p:cNvSpPr>
          <p:nvPr/>
        </p:nvSpPr>
        <p:spPr bwMode="auto">
          <a:xfrm>
            <a:off x="4145163" y="7986624"/>
            <a:ext cx="401600" cy="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36" name="Text Box 200"/>
          <p:cNvSpPr txBox="1">
            <a:spLocks noChangeArrowheads="1"/>
          </p:cNvSpPr>
          <p:nvPr/>
        </p:nvSpPr>
        <p:spPr bwMode="auto">
          <a:xfrm>
            <a:off x="5499459" y="7983449"/>
            <a:ext cx="399854" cy="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34" name="Text Box 203"/>
          <p:cNvSpPr txBox="1">
            <a:spLocks noChangeArrowheads="1"/>
          </p:cNvSpPr>
          <p:nvPr/>
        </p:nvSpPr>
        <p:spPr bwMode="auto">
          <a:xfrm>
            <a:off x="6848834" y="7983449"/>
            <a:ext cx="399854" cy="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5464" tIns="82729" rIns="165464" bIns="82729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aseline="30000">
                <a:latin typeface="Kosher-Normal" charset="0"/>
              </a:rPr>
              <a:t>®</a:t>
            </a:r>
            <a:endParaRPr lang="en-US" sz="1300">
              <a:latin typeface="Kosher-Normal" charset="0"/>
            </a:endParaRPr>
          </a:p>
        </p:txBody>
      </p:sp>
      <p:sp>
        <p:nvSpPr>
          <p:cNvPr id="28820" name="Line 204"/>
          <p:cNvSpPr>
            <a:spLocks noChangeShapeType="1"/>
          </p:cNvSpPr>
          <p:nvPr/>
        </p:nvSpPr>
        <p:spPr bwMode="auto">
          <a:xfrm>
            <a:off x="1268413" y="2378075"/>
            <a:ext cx="4927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21" name="Text Box 212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09</a:t>
            </a:r>
          </a:p>
        </p:txBody>
      </p:sp>
      <p:grpSp>
        <p:nvGrpSpPr>
          <p:cNvPr id="28822" name="Group 217"/>
          <p:cNvGrpSpPr>
            <a:grpSpLocks/>
          </p:cNvGrpSpPr>
          <p:nvPr/>
        </p:nvGrpSpPr>
        <p:grpSpPr bwMode="auto">
          <a:xfrm>
            <a:off x="148750" y="5192480"/>
            <a:ext cx="7200865" cy="3050866"/>
            <a:chOff x="328" y="2857"/>
            <a:chExt cx="4124" cy="1865"/>
          </a:xfrm>
        </p:grpSpPr>
        <p:sp>
          <p:nvSpPr>
            <p:cNvPr id="28831" name="Text Box 218"/>
            <p:cNvSpPr txBox="1">
              <a:spLocks noChangeArrowheads="1"/>
            </p:cNvSpPr>
            <p:nvPr/>
          </p:nvSpPr>
          <p:spPr bwMode="auto">
            <a:xfrm>
              <a:off x="328" y="2857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8832" name="Text Box 219"/>
            <p:cNvSpPr txBox="1">
              <a:spLocks noChangeArrowheads="1"/>
            </p:cNvSpPr>
            <p:nvPr/>
          </p:nvSpPr>
          <p:spPr bwMode="auto">
            <a:xfrm>
              <a:off x="1053" y="2860"/>
              <a:ext cx="230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aseline="30000">
                  <a:latin typeface="Kosher-Normal" charset="0"/>
                </a:rPr>
                <a:t>®</a:t>
              </a:r>
              <a:endParaRPr lang="en-US" sz="1300">
                <a:latin typeface="Kosher-Normal" charset="0"/>
              </a:endParaRPr>
            </a:p>
          </p:txBody>
        </p:sp>
        <p:sp>
          <p:nvSpPr>
            <p:cNvPr id="208" name="Text Box 218">
              <a:extLst>
                <a:ext uri="{FF2B5EF4-FFF2-40B4-BE49-F238E27FC236}">
                  <a16:creationId xmlns:a16="http://schemas.microsoft.com/office/drawing/2014/main" id="{10C12724-3864-5146-811C-E8939CD68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" y="2857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0" name="Text Box 218">
              <a:extLst>
                <a:ext uri="{FF2B5EF4-FFF2-40B4-BE49-F238E27FC236}">
                  <a16:creationId xmlns:a16="http://schemas.microsoft.com/office/drawing/2014/main" id="{F8AB43B4-31AE-E542-8563-2E671477B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" y="2857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1" name="Text Box 218">
              <a:extLst>
                <a:ext uri="{FF2B5EF4-FFF2-40B4-BE49-F238E27FC236}">
                  <a16:creationId xmlns:a16="http://schemas.microsoft.com/office/drawing/2014/main" id="{61516D08-3BFC-DE4F-B38E-389ADA860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2857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2" name="Text Box 218">
              <a:extLst>
                <a:ext uri="{FF2B5EF4-FFF2-40B4-BE49-F238E27FC236}">
                  <a16:creationId xmlns:a16="http://schemas.microsoft.com/office/drawing/2014/main" id="{37492B26-E95B-4F4F-B608-6167A667B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1" y="2857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3" name="Text Box 218">
              <a:extLst>
                <a:ext uri="{FF2B5EF4-FFF2-40B4-BE49-F238E27FC236}">
                  <a16:creationId xmlns:a16="http://schemas.microsoft.com/office/drawing/2014/main" id="{B840B2AE-4BCA-C340-B7C1-CCC44F4F1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" y="4545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4" name="Text Box 218">
              <a:extLst>
                <a:ext uri="{FF2B5EF4-FFF2-40B4-BE49-F238E27FC236}">
                  <a16:creationId xmlns:a16="http://schemas.microsoft.com/office/drawing/2014/main" id="{E023F263-EE4F-6041-A582-A5A52EC74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" y="4545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5" name="Text Box 218">
              <a:extLst>
                <a:ext uri="{FF2B5EF4-FFF2-40B4-BE49-F238E27FC236}">
                  <a16:creationId xmlns:a16="http://schemas.microsoft.com/office/drawing/2014/main" id="{C64D5AE1-1507-6147-8E1D-9B20DD0E2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" y="4545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6" name="Text Box 218">
              <a:extLst>
                <a:ext uri="{FF2B5EF4-FFF2-40B4-BE49-F238E27FC236}">
                  <a16:creationId xmlns:a16="http://schemas.microsoft.com/office/drawing/2014/main" id="{5661CAC6-3F14-F24F-991B-6AC282A7D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" y="4545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8" name="Text Box 218">
              <a:extLst>
                <a:ext uri="{FF2B5EF4-FFF2-40B4-BE49-F238E27FC236}">
                  <a16:creationId xmlns:a16="http://schemas.microsoft.com/office/drawing/2014/main" id="{6AAF62CC-B454-AA47-BD0F-A7F3A2CAF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4545"/>
              <a:ext cx="981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65464" tIns="82729" rIns="165464" bIns="82729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sz="800" i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พระคัมภีร์...จากพื้นฐาน”</a:t>
              </a:r>
              <a:endParaRPr lang="en-US" sz="8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pic>
        <p:nvPicPr>
          <p:cNvPr id="28823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89300"/>
            <a:ext cx="51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24" name="Rectangle 36"/>
          <p:cNvSpPr>
            <a:spLocks noChangeArrowheads="1"/>
          </p:cNvSpPr>
          <p:nvPr/>
        </p:nvSpPr>
        <p:spPr bwMode="auto">
          <a:xfrm>
            <a:off x="2251075" y="3425825"/>
            <a:ext cx="233363" cy="201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pic>
        <p:nvPicPr>
          <p:cNvPr id="28825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533900"/>
            <a:ext cx="51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26" name="Rectangle 36"/>
          <p:cNvSpPr>
            <a:spLocks noChangeArrowheads="1"/>
          </p:cNvSpPr>
          <p:nvPr/>
        </p:nvSpPr>
        <p:spPr bwMode="auto">
          <a:xfrm>
            <a:off x="4981575" y="4670425"/>
            <a:ext cx="233363" cy="201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endParaRPr lang="en-US"/>
          </a:p>
        </p:txBody>
      </p:sp>
      <p:pic>
        <p:nvPicPr>
          <p:cNvPr id="28827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5719763"/>
            <a:ext cx="355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28" name="Rectangle 36"/>
          <p:cNvSpPr>
            <a:spLocks noChangeArrowheads="1"/>
          </p:cNvSpPr>
          <p:nvPr/>
        </p:nvSpPr>
        <p:spPr bwMode="auto">
          <a:xfrm>
            <a:off x="2071688" y="5829300"/>
            <a:ext cx="176212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pic>
        <p:nvPicPr>
          <p:cNvPr id="28829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5722938"/>
            <a:ext cx="355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30" name="Rectangle 36"/>
          <p:cNvSpPr>
            <a:spLocks noChangeArrowheads="1"/>
          </p:cNvSpPr>
          <p:nvPr/>
        </p:nvSpPr>
        <p:spPr bwMode="auto">
          <a:xfrm>
            <a:off x="2622550" y="5834063"/>
            <a:ext cx="176213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197" name="Rectangle 41">
            <a:extLst>
              <a:ext uri="{FF2B5EF4-FFF2-40B4-BE49-F238E27FC236}">
                <a16:creationId xmlns:a16="http://schemas.microsoft.com/office/drawing/2014/main" id="{3C078504-FF03-3F45-90C2-AE9EE9DC6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32" y="2803881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199" name="Rectangle 41">
            <a:extLst>
              <a:ext uri="{FF2B5EF4-FFF2-40B4-BE49-F238E27FC236}">
                <a16:creationId xmlns:a16="http://schemas.microsoft.com/office/drawing/2014/main" id="{DFDA9AFA-68C2-E94D-9B42-7AD5663B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457" y="2803881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0" name="Rectangle 41">
            <a:extLst>
              <a:ext uri="{FF2B5EF4-FFF2-40B4-BE49-F238E27FC236}">
                <a16:creationId xmlns:a16="http://schemas.microsoft.com/office/drawing/2014/main" id="{80F62F19-FC46-F744-B4BC-4FFD2E2C3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632" y="2803881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1" name="Rectangle 41">
            <a:extLst>
              <a:ext uri="{FF2B5EF4-FFF2-40B4-BE49-F238E27FC236}">
                <a16:creationId xmlns:a16="http://schemas.microsoft.com/office/drawing/2014/main" id="{8F33ACC1-E999-7F46-80C3-A3D79025E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32" y="2803881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2" name="Rectangle 41">
            <a:extLst>
              <a:ext uri="{FF2B5EF4-FFF2-40B4-BE49-F238E27FC236}">
                <a16:creationId xmlns:a16="http://schemas.microsoft.com/office/drawing/2014/main" id="{C8077DE1-45AE-4A4B-B8C0-BBA02FB94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682" y="2803881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3" name="Rectangle 41">
            <a:extLst>
              <a:ext uri="{FF2B5EF4-FFF2-40B4-BE49-F238E27FC236}">
                <a16:creationId xmlns:a16="http://schemas.microsoft.com/office/drawing/2014/main" id="{6FB7B714-6E43-9146-9D8F-675670B41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32" y="5518506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4" name="Rectangle 41">
            <a:extLst>
              <a:ext uri="{FF2B5EF4-FFF2-40B4-BE49-F238E27FC236}">
                <a16:creationId xmlns:a16="http://schemas.microsoft.com/office/drawing/2014/main" id="{632EE94E-D800-E44E-9952-DA4427538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507" y="5518506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5" name="Rectangle 41">
            <a:extLst>
              <a:ext uri="{FF2B5EF4-FFF2-40B4-BE49-F238E27FC236}">
                <a16:creationId xmlns:a16="http://schemas.microsoft.com/office/drawing/2014/main" id="{0C817011-0BCB-D242-B5B2-77DCDA92C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582" y="5518506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6" name="Rectangle 41">
            <a:extLst>
              <a:ext uri="{FF2B5EF4-FFF2-40B4-BE49-F238E27FC236}">
                <a16:creationId xmlns:a16="http://schemas.microsoft.com/office/drawing/2014/main" id="{96BF89B5-0EA8-DF4F-9B04-D8BC68EC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132" y="5518506"/>
            <a:ext cx="15051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7" name="Rectangle 41">
            <a:extLst>
              <a:ext uri="{FF2B5EF4-FFF2-40B4-BE49-F238E27FC236}">
                <a16:creationId xmlns:a16="http://schemas.microsoft.com/office/drawing/2014/main" id="{5CD24DA3-0206-9E47-9121-3B9275D5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4239" y="5518506"/>
            <a:ext cx="484051" cy="27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 defTabSz="969963">
              <a:defRPr/>
            </a:pP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</a:p>
        </p:txBody>
      </p:sp>
      <p:sp>
        <p:nvSpPr>
          <p:cNvPr id="219" name="Rectangle 34">
            <a:extLst>
              <a:ext uri="{FF2B5EF4-FFF2-40B4-BE49-F238E27FC236}">
                <a16:creationId xmlns:a16="http://schemas.microsoft.com/office/drawing/2014/main" id="{CB297907-8156-B94D-8329-9C550DC36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" y="8137251"/>
            <a:ext cx="708342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altLang="ja-JP" sz="4000" b="1" i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ด้านคำถาม</a:t>
            </a:r>
            <a:endParaRPr lang="en-US" altLang="ja-JP" sz="4000" b="1" i="1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CA546A9-23E0-2C48-9BFC-82011A6621DA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748338"/>
            <a:ext cx="355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36"/>
          <p:cNvSpPr>
            <a:spLocks noChangeArrowheads="1"/>
          </p:cNvSpPr>
          <p:nvPr/>
        </p:nvSpPr>
        <p:spPr bwMode="auto">
          <a:xfrm>
            <a:off x="4679950" y="5859463"/>
            <a:ext cx="176213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pic>
        <p:nvPicPr>
          <p:cNvPr id="29699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53100"/>
            <a:ext cx="3556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6"/>
          <p:cNvSpPr>
            <a:spLocks noChangeArrowheads="1"/>
          </p:cNvSpPr>
          <p:nvPr/>
        </p:nvSpPr>
        <p:spPr bwMode="auto">
          <a:xfrm>
            <a:off x="5230813" y="5862638"/>
            <a:ext cx="174625" cy="144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3409950" y="534988"/>
            <a:ext cx="8445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4052888" y="534988"/>
            <a:ext cx="15303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Line 4"/>
          <p:cNvSpPr>
            <a:spLocks noChangeShapeType="1"/>
          </p:cNvSpPr>
          <p:nvPr/>
        </p:nvSpPr>
        <p:spPr bwMode="auto">
          <a:xfrm>
            <a:off x="4846638" y="1493838"/>
            <a:ext cx="8096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5"/>
          <p:cNvSpPr>
            <a:spLocks noChangeArrowheads="1"/>
          </p:cNvSpPr>
          <p:nvPr/>
        </p:nvSpPr>
        <p:spPr bwMode="auto">
          <a:xfrm>
            <a:off x="2279650" y="20638"/>
            <a:ext cx="358298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6"/>
          <p:cNvSpPr>
            <a:spLocks noChangeArrowheads="1"/>
          </p:cNvSpPr>
          <p:nvPr/>
        </p:nvSpPr>
        <p:spPr bwMode="auto">
          <a:xfrm>
            <a:off x="3409950" y="534988"/>
            <a:ext cx="8445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7"/>
          <p:cNvSpPr>
            <a:spLocks noChangeArrowheads="1"/>
          </p:cNvSpPr>
          <p:nvPr/>
        </p:nvSpPr>
        <p:spPr bwMode="auto">
          <a:xfrm>
            <a:off x="4052888" y="534988"/>
            <a:ext cx="15303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9"/>
          <p:cNvSpPr txBox="1">
            <a:spLocks noChangeArrowheads="1"/>
          </p:cNvSpPr>
          <p:nvPr/>
        </p:nvSpPr>
        <p:spPr bwMode="auto">
          <a:xfrm>
            <a:off x="7172325" y="88900"/>
            <a:ext cx="2682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 anchor="ctr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18125" name="Rectangle 13"/>
          <p:cNvSpPr>
            <a:spLocks noChangeArrowheads="1"/>
          </p:cNvSpPr>
          <p:nvPr/>
        </p:nvSpPr>
        <p:spPr bwMode="auto">
          <a:xfrm>
            <a:off x="412816" y="5517392"/>
            <a:ext cx="1099344" cy="4645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spAutoFit/>
          </a:bodyPr>
          <a:lstStyle/>
          <a:p>
            <a:pPr algn="ctr" defTabSz="969963">
              <a:defRPr/>
            </a:pP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</a:p>
          <a:p>
            <a:pPr algn="ctr" defTabSz="969963">
              <a:defRPr/>
            </a:pP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ศตวรรษแรก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18" name="Rectangle 19"/>
          <p:cNvSpPr>
            <a:spLocks noChangeArrowheads="1"/>
          </p:cNvSpPr>
          <p:nvPr/>
        </p:nvSpPr>
        <p:spPr bwMode="auto">
          <a:xfrm>
            <a:off x="1917700" y="6045200"/>
            <a:ext cx="920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719" name="AutoShape 20"/>
          <p:cNvSpPr>
            <a:spLocks noChangeArrowheads="1"/>
          </p:cNvSpPr>
          <p:nvPr/>
        </p:nvSpPr>
        <p:spPr bwMode="auto">
          <a:xfrm>
            <a:off x="5970588" y="3400425"/>
            <a:ext cx="803275" cy="11255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Rectangle 21"/>
          <p:cNvSpPr>
            <a:spLocks noChangeArrowheads="1"/>
          </p:cNvSpPr>
          <p:nvPr/>
        </p:nvSpPr>
        <p:spPr bwMode="auto">
          <a:xfrm>
            <a:off x="5969000" y="3538538"/>
            <a:ext cx="1047750" cy="13382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Line 22"/>
          <p:cNvSpPr>
            <a:spLocks noChangeShapeType="1"/>
          </p:cNvSpPr>
          <p:nvPr/>
        </p:nvSpPr>
        <p:spPr bwMode="auto">
          <a:xfrm flipV="1">
            <a:off x="5995988" y="3532188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Line 23"/>
          <p:cNvSpPr>
            <a:spLocks noChangeShapeType="1"/>
          </p:cNvSpPr>
          <p:nvPr/>
        </p:nvSpPr>
        <p:spPr bwMode="auto">
          <a:xfrm flipV="1">
            <a:off x="6202363" y="3529013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Line 24"/>
          <p:cNvSpPr>
            <a:spLocks noChangeShapeType="1"/>
          </p:cNvSpPr>
          <p:nvPr/>
        </p:nvSpPr>
        <p:spPr bwMode="auto">
          <a:xfrm>
            <a:off x="6013450" y="478948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25"/>
          <p:cNvSpPr>
            <a:spLocks noChangeShapeType="1"/>
          </p:cNvSpPr>
          <p:nvPr/>
        </p:nvSpPr>
        <p:spPr bwMode="auto">
          <a:xfrm>
            <a:off x="6011863" y="388620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Line 26"/>
          <p:cNvSpPr>
            <a:spLocks noChangeShapeType="1"/>
          </p:cNvSpPr>
          <p:nvPr/>
        </p:nvSpPr>
        <p:spPr bwMode="auto">
          <a:xfrm>
            <a:off x="6013450" y="4606925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Line 27"/>
          <p:cNvSpPr>
            <a:spLocks noChangeShapeType="1"/>
          </p:cNvSpPr>
          <p:nvPr/>
        </p:nvSpPr>
        <p:spPr bwMode="auto">
          <a:xfrm>
            <a:off x="6013450" y="425291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Line 28"/>
          <p:cNvSpPr>
            <a:spLocks noChangeShapeType="1"/>
          </p:cNvSpPr>
          <p:nvPr/>
        </p:nvSpPr>
        <p:spPr bwMode="auto">
          <a:xfrm flipV="1">
            <a:off x="6011863" y="442277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Line 29"/>
          <p:cNvSpPr>
            <a:spLocks noChangeShapeType="1"/>
          </p:cNvSpPr>
          <p:nvPr/>
        </p:nvSpPr>
        <p:spPr bwMode="auto">
          <a:xfrm flipV="1">
            <a:off x="6011863" y="4068763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Line 30"/>
          <p:cNvSpPr>
            <a:spLocks noChangeShapeType="1"/>
          </p:cNvSpPr>
          <p:nvPr/>
        </p:nvSpPr>
        <p:spPr bwMode="auto">
          <a:xfrm>
            <a:off x="6011863" y="370840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Text Box 31"/>
          <p:cNvSpPr txBox="1">
            <a:spLocks noChangeArrowheads="1"/>
          </p:cNvSpPr>
          <p:nvPr/>
        </p:nvSpPr>
        <p:spPr bwMode="auto">
          <a:xfrm>
            <a:off x="5842000" y="3386138"/>
            <a:ext cx="1095375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 </a:t>
            </a:r>
            <a:endParaRPr lang="en-US" sz="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1" name="Rectangle 32"/>
          <p:cNvSpPr>
            <a:spLocks noChangeArrowheads="1"/>
          </p:cNvSpPr>
          <p:nvPr/>
        </p:nvSpPr>
        <p:spPr bwMode="auto">
          <a:xfrm>
            <a:off x="6028137" y="3698875"/>
            <a:ext cx="867169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ความบาปแรก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2" name="Rectangle 33"/>
          <p:cNvSpPr>
            <a:spLocks noChangeArrowheads="1"/>
          </p:cNvSpPr>
          <p:nvPr/>
        </p:nvSpPr>
        <p:spPr bwMode="auto">
          <a:xfrm>
            <a:off x="6059331" y="4076115"/>
            <a:ext cx="857551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ครอบครัวแรก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3" name="Rectangle 34"/>
          <p:cNvSpPr>
            <a:spLocks noChangeArrowheads="1"/>
          </p:cNvSpPr>
          <p:nvPr/>
        </p:nvSpPr>
        <p:spPr bwMode="auto">
          <a:xfrm>
            <a:off x="6028137" y="4418116"/>
            <a:ext cx="9184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น้ำท่วม/สายรุ้ง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4" name="Rectangle 35"/>
          <p:cNvSpPr>
            <a:spLocks noChangeArrowheads="1"/>
          </p:cNvSpPr>
          <p:nvPr/>
        </p:nvSpPr>
        <p:spPr bwMode="auto">
          <a:xfrm>
            <a:off x="6011863" y="3889573"/>
            <a:ext cx="921671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กิตคุ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ณแรก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5" name="Rectangle 36"/>
          <p:cNvSpPr>
            <a:spLocks noChangeArrowheads="1"/>
          </p:cNvSpPr>
          <p:nvPr/>
        </p:nvSpPr>
        <p:spPr bwMode="auto">
          <a:xfrm>
            <a:off x="6040062" y="4243401"/>
            <a:ext cx="904038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ฆาตกรคนแรก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6" name="Rectangle 37"/>
          <p:cNvSpPr>
            <a:spLocks noChangeArrowheads="1"/>
          </p:cNvSpPr>
          <p:nvPr/>
        </p:nvSpPr>
        <p:spPr bwMode="auto">
          <a:xfrm>
            <a:off x="6227163" y="4605348"/>
            <a:ext cx="549774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หอคอย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7" name="Rectangle 38"/>
          <p:cNvSpPr>
            <a:spLocks noChangeArrowheads="1"/>
          </p:cNvSpPr>
          <p:nvPr/>
        </p:nvSpPr>
        <p:spPr bwMode="auto">
          <a:xfrm>
            <a:off x="5995988" y="3525839"/>
            <a:ext cx="91846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ชายหญิงคู่แรก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38" name="AutoShape 39"/>
          <p:cNvSpPr>
            <a:spLocks noChangeArrowheads="1"/>
          </p:cNvSpPr>
          <p:nvPr/>
        </p:nvSpPr>
        <p:spPr bwMode="auto">
          <a:xfrm>
            <a:off x="4605338" y="3886200"/>
            <a:ext cx="765175" cy="9318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Rectangle 41"/>
          <p:cNvSpPr>
            <a:spLocks noChangeArrowheads="1"/>
          </p:cNvSpPr>
          <p:nvPr/>
        </p:nvSpPr>
        <p:spPr bwMode="auto">
          <a:xfrm>
            <a:off x="4883150" y="3365500"/>
            <a:ext cx="231775" cy="201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0" name="AutoShape 42"/>
          <p:cNvSpPr>
            <a:spLocks noChangeArrowheads="1"/>
          </p:cNvSpPr>
          <p:nvPr/>
        </p:nvSpPr>
        <p:spPr bwMode="auto">
          <a:xfrm>
            <a:off x="4613275" y="3856038"/>
            <a:ext cx="803275" cy="1100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1" name="Rectangle 43"/>
          <p:cNvSpPr>
            <a:spLocks noChangeArrowheads="1"/>
          </p:cNvSpPr>
          <p:nvPr/>
        </p:nvSpPr>
        <p:spPr bwMode="auto">
          <a:xfrm>
            <a:off x="4611688" y="3994150"/>
            <a:ext cx="1047750" cy="9779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Line 44"/>
          <p:cNvSpPr>
            <a:spLocks noChangeShapeType="1"/>
          </p:cNvSpPr>
          <p:nvPr/>
        </p:nvSpPr>
        <p:spPr bwMode="auto">
          <a:xfrm flipV="1">
            <a:off x="4622800" y="3994150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Line 45"/>
          <p:cNvSpPr>
            <a:spLocks noChangeShapeType="1"/>
          </p:cNvSpPr>
          <p:nvPr/>
        </p:nvSpPr>
        <p:spPr bwMode="auto">
          <a:xfrm flipV="1">
            <a:off x="4843463" y="4003675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Rectangle 46"/>
          <p:cNvSpPr>
            <a:spLocks noChangeArrowheads="1"/>
          </p:cNvSpPr>
          <p:nvPr/>
        </p:nvSpPr>
        <p:spPr bwMode="auto">
          <a:xfrm>
            <a:off x="4694627" y="3852863"/>
            <a:ext cx="581834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45" name="Line 47"/>
          <p:cNvSpPr>
            <a:spLocks noChangeShapeType="1"/>
          </p:cNvSpPr>
          <p:nvPr/>
        </p:nvSpPr>
        <p:spPr bwMode="auto">
          <a:xfrm>
            <a:off x="4651375" y="43481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Line 48"/>
          <p:cNvSpPr>
            <a:spLocks noChangeShapeType="1"/>
          </p:cNvSpPr>
          <p:nvPr/>
        </p:nvSpPr>
        <p:spPr bwMode="auto">
          <a:xfrm>
            <a:off x="4652963" y="471487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7" name="Line 49"/>
          <p:cNvSpPr>
            <a:spLocks noChangeShapeType="1"/>
          </p:cNvSpPr>
          <p:nvPr/>
        </p:nvSpPr>
        <p:spPr bwMode="auto">
          <a:xfrm flipV="1">
            <a:off x="4651375" y="488473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8" name="Line 50"/>
          <p:cNvSpPr>
            <a:spLocks noChangeShapeType="1"/>
          </p:cNvSpPr>
          <p:nvPr/>
        </p:nvSpPr>
        <p:spPr bwMode="auto">
          <a:xfrm flipV="1">
            <a:off x="4651375" y="4530725"/>
            <a:ext cx="9604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9" name="Line 51"/>
          <p:cNvSpPr>
            <a:spLocks noChangeShapeType="1"/>
          </p:cNvSpPr>
          <p:nvPr/>
        </p:nvSpPr>
        <p:spPr bwMode="auto">
          <a:xfrm>
            <a:off x="4651375" y="41703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0" name="Rectangle 52"/>
          <p:cNvSpPr>
            <a:spLocks noChangeArrowheads="1"/>
          </p:cNvSpPr>
          <p:nvPr/>
        </p:nvSpPr>
        <p:spPr bwMode="auto">
          <a:xfrm>
            <a:off x="4883150" y="4168970"/>
            <a:ext cx="522523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ด</a:t>
            </a:r>
            <a:r>
              <a:rPr lang="en-US" sz="900" b="1" dirty="0">
                <a:latin typeface="Leelawadee UI" panose="020B0502040204020203" pitchFamily="34" charset="-34"/>
              </a:rPr>
              <a:t>-</a:t>
            </a:r>
            <a:r>
              <a:rPr lang="hi-in" sz="900" b="1" dirty="0">
                <a:latin typeface="Leelawadee UI" panose="020B0502040204020203" pitchFamily="34" charset="-34"/>
              </a:rPr>
              <a:t>ล</a:t>
            </a:r>
            <a:r>
              <a:rPr lang="en-US" sz="900" b="1" dirty="0">
                <a:latin typeface="Leelawadee UI" panose="020B0502040204020203" pitchFamily="34" charset="-34"/>
              </a:rPr>
              <a:t>-</a:t>
            </a:r>
            <a:r>
              <a:rPr lang="hi-in" sz="900" b="1" dirty="0">
                <a:latin typeface="Leelawadee UI" panose="020B0502040204020203" pitchFamily="34" charset="-34"/>
              </a:rPr>
              <a:t>พ</a:t>
            </a:r>
          </a:p>
        </p:txBody>
      </p:sp>
      <p:sp>
        <p:nvSpPr>
          <p:cNvPr id="29751" name="Rectangle 53"/>
          <p:cNvSpPr>
            <a:spLocks noChangeArrowheads="1"/>
          </p:cNvSpPr>
          <p:nvPr/>
        </p:nvSpPr>
        <p:spPr bwMode="auto">
          <a:xfrm>
            <a:off x="4949991" y="4535665"/>
            <a:ext cx="443976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ย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 </a:t>
            </a:r>
            <a:r>
              <a:rPr lang="hi-in" sz="900" b="1" dirty="0">
                <a:latin typeface="Leelawadee UI" panose="020B0502040204020203" pitchFamily="34" charset="-34"/>
              </a:rPr>
              <a:t>อ</a:t>
            </a:r>
          </a:p>
        </p:txBody>
      </p:sp>
      <p:sp>
        <p:nvSpPr>
          <p:cNvPr id="29752" name="Rectangle 54"/>
          <p:cNvSpPr>
            <a:spLocks noChangeArrowheads="1"/>
          </p:cNvSpPr>
          <p:nvPr/>
        </p:nvSpPr>
        <p:spPr bwMode="auto">
          <a:xfrm>
            <a:off x="4990769" y="4709124"/>
            <a:ext cx="325354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900" b="1" dirty="0">
                <a:latin typeface="Leelawadee UI" panose="020B0502040204020203" pitchFamily="34" charset="-34"/>
              </a:rPr>
              <a:t>12</a:t>
            </a:r>
          </a:p>
        </p:txBody>
      </p:sp>
      <p:sp>
        <p:nvSpPr>
          <p:cNvPr id="29753" name="Rectangle 55"/>
          <p:cNvSpPr>
            <a:spLocks noChangeArrowheads="1"/>
          </p:cNvSpPr>
          <p:nvPr/>
        </p:nvSpPr>
        <p:spPr bwMode="auto">
          <a:xfrm>
            <a:off x="4740275" y="4000500"/>
            <a:ext cx="814270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การทรงเรียก</a:t>
            </a:r>
          </a:p>
        </p:txBody>
      </p:sp>
      <p:sp>
        <p:nvSpPr>
          <p:cNvPr id="29754" name="Rectangle 56"/>
          <p:cNvSpPr>
            <a:spLocks noChangeArrowheads="1"/>
          </p:cNvSpPr>
          <p:nvPr/>
        </p:nvSpPr>
        <p:spPr bwMode="auto">
          <a:xfrm>
            <a:off x="4941455" y="4350947"/>
            <a:ext cx="477639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อ </a:t>
            </a:r>
            <a:r>
              <a:rPr lang="en-US" sz="900" b="1" dirty="0">
                <a:latin typeface="Leelawadee UI" panose="020B0502040204020203" pitchFamily="34" charset="-34"/>
              </a:rPr>
              <a:t>- </a:t>
            </a:r>
            <a:r>
              <a:rPr lang="hi-in" sz="900" b="1" dirty="0">
                <a:latin typeface="Leelawadee UI" panose="020B0502040204020203" pitchFamily="34" charset="-34"/>
              </a:rPr>
              <a:t>อ </a:t>
            </a:r>
          </a:p>
        </p:txBody>
      </p:sp>
      <p:sp>
        <p:nvSpPr>
          <p:cNvPr id="29755" name="AutoShape 57"/>
          <p:cNvSpPr>
            <a:spLocks noChangeArrowheads="1"/>
          </p:cNvSpPr>
          <p:nvPr/>
        </p:nvSpPr>
        <p:spPr bwMode="auto">
          <a:xfrm>
            <a:off x="3194050" y="3822700"/>
            <a:ext cx="803275" cy="50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6" name="Freeform 58"/>
          <p:cNvSpPr>
            <a:spLocks/>
          </p:cNvSpPr>
          <p:nvPr/>
        </p:nvSpPr>
        <p:spPr bwMode="auto">
          <a:xfrm>
            <a:off x="3844925" y="3984625"/>
            <a:ext cx="225425" cy="79375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57" name="AutoShape 59"/>
          <p:cNvSpPr>
            <a:spLocks noChangeArrowheads="1"/>
          </p:cNvSpPr>
          <p:nvPr/>
        </p:nvSpPr>
        <p:spPr bwMode="auto">
          <a:xfrm>
            <a:off x="3230563" y="3881438"/>
            <a:ext cx="755650" cy="300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58" name="Rectangle 60"/>
          <p:cNvSpPr>
            <a:spLocks noChangeArrowheads="1"/>
          </p:cNvSpPr>
          <p:nvPr/>
        </p:nvSpPr>
        <p:spPr bwMode="auto">
          <a:xfrm>
            <a:off x="3295650" y="4070350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759" name="Rectangle 61"/>
          <p:cNvSpPr>
            <a:spLocks noChangeArrowheads="1"/>
          </p:cNvSpPr>
          <p:nvPr/>
        </p:nvSpPr>
        <p:spPr bwMode="auto">
          <a:xfrm>
            <a:off x="3194050" y="3971925"/>
            <a:ext cx="1047750" cy="4318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60" name="Line 62"/>
          <p:cNvSpPr>
            <a:spLocks noChangeShapeType="1"/>
          </p:cNvSpPr>
          <p:nvPr/>
        </p:nvSpPr>
        <p:spPr bwMode="auto">
          <a:xfrm flipV="1">
            <a:off x="3213100" y="3968750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1" name="Line 63"/>
          <p:cNvSpPr>
            <a:spLocks noChangeShapeType="1"/>
          </p:cNvSpPr>
          <p:nvPr/>
        </p:nvSpPr>
        <p:spPr bwMode="auto">
          <a:xfrm>
            <a:off x="3419475" y="3959225"/>
            <a:ext cx="554038" cy="6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2" name="Rectangle 64"/>
          <p:cNvSpPr>
            <a:spLocks noChangeArrowheads="1"/>
          </p:cNvSpPr>
          <p:nvPr/>
        </p:nvSpPr>
        <p:spPr bwMode="auto">
          <a:xfrm>
            <a:off x="3289221" y="3827463"/>
            <a:ext cx="514508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63" name="Line 65"/>
          <p:cNvSpPr>
            <a:spLocks noChangeShapeType="1"/>
          </p:cNvSpPr>
          <p:nvPr/>
        </p:nvSpPr>
        <p:spPr bwMode="auto">
          <a:xfrm>
            <a:off x="3241675" y="431641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4" name="Line 66"/>
          <p:cNvSpPr>
            <a:spLocks noChangeShapeType="1"/>
          </p:cNvSpPr>
          <p:nvPr/>
        </p:nvSpPr>
        <p:spPr bwMode="auto">
          <a:xfrm>
            <a:off x="3241675" y="41402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6" name="Rectangle 68"/>
          <p:cNvSpPr>
            <a:spLocks noChangeArrowheads="1"/>
          </p:cNvSpPr>
          <p:nvPr/>
        </p:nvSpPr>
        <p:spPr bwMode="auto">
          <a:xfrm>
            <a:off x="3514725" y="4141788"/>
            <a:ext cx="39107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430</a:t>
            </a:r>
          </a:p>
        </p:txBody>
      </p:sp>
      <p:sp>
        <p:nvSpPr>
          <p:cNvPr id="29767" name="AutoShape 69"/>
          <p:cNvSpPr>
            <a:spLocks noChangeArrowheads="1"/>
          </p:cNvSpPr>
          <p:nvPr/>
        </p:nvSpPr>
        <p:spPr bwMode="auto">
          <a:xfrm>
            <a:off x="1849438" y="3198813"/>
            <a:ext cx="768350" cy="3476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8" name="Rectangle 70"/>
          <p:cNvSpPr>
            <a:spLocks noChangeArrowheads="1"/>
          </p:cNvSpPr>
          <p:nvPr/>
        </p:nvSpPr>
        <p:spPr bwMode="auto">
          <a:xfrm>
            <a:off x="2014538" y="3402013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769" name="AutoShape 71"/>
          <p:cNvSpPr>
            <a:spLocks noChangeArrowheads="1"/>
          </p:cNvSpPr>
          <p:nvPr/>
        </p:nvSpPr>
        <p:spPr bwMode="auto">
          <a:xfrm>
            <a:off x="1811338" y="3213100"/>
            <a:ext cx="803275" cy="1092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29770" name="Rectangle 72"/>
          <p:cNvSpPr>
            <a:spLocks noChangeArrowheads="1"/>
          </p:cNvSpPr>
          <p:nvPr/>
        </p:nvSpPr>
        <p:spPr bwMode="auto">
          <a:xfrm>
            <a:off x="1811338" y="3363913"/>
            <a:ext cx="1047750" cy="11477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71" name="Line 73"/>
          <p:cNvSpPr>
            <a:spLocks noChangeShapeType="1"/>
          </p:cNvSpPr>
          <p:nvPr/>
        </p:nvSpPr>
        <p:spPr bwMode="auto">
          <a:xfrm flipV="1">
            <a:off x="1820863" y="3343275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2" name="Line 74"/>
          <p:cNvSpPr>
            <a:spLocks noChangeShapeType="1"/>
          </p:cNvSpPr>
          <p:nvPr/>
        </p:nvSpPr>
        <p:spPr bwMode="auto">
          <a:xfrm flipV="1">
            <a:off x="2049463" y="3352800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3" name="Rectangle 75"/>
          <p:cNvSpPr>
            <a:spLocks noChangeArrowheads="1"/>
          </p:cNvSpPr>
          <p:nvPr/>
        </p:nvSpPr>
        <p:spPr bwMode="auto">
          <a:xfrm>
            <a:off x="1955806" y="3192463"/>
            <a:ext cx="496875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74" name="Line 76"/>
          <p:cNvSpPr>
            <a:spLocks noChangeShapeType="1"/>
          </p:cNvSpPr>
          <p:nvPr/>
        </p:nvSpPr>
        <p:spPr bwMode="auto">
          <a:xfrm>
            <a:off x="1863725" y="370363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5" name="Line 77"/>
          <p:cNvSpPr>
            <a:spLocks noChangeShapeType="1"/>
          </p:cNvSpPr>
          <p:nvPr/>
        </p:nvSpPr>
        <p:spPr bwMode="auto">
          <a:xfrm>
            <a:off x="1865313" y="442436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6" name="Line 78"/>
          <p:cNvSpPr>
            <a:spLocks noChangeShapeType="1"/>
          </p:cNvSpPr>
          <p:nvPr/>
        </p:nvSpPr>
        <p:spPr bwMode="auto">
          <a:xfrm>
            <a:off x="1865313" y="407035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7" name="Line 79"/>
          <p:cNvSpPr>
            <a:spLocks noChangeShapeType="1"/>
          </p:cNvSpPr>
          <p:nvPr/>
        </p:nvSpPr>
        <p:spPr bwMode="auto">
          <a:xfrm flipV="1">
            <a:off x="1863725" y="42418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8" name="Line 80"/>
          <p:cNvSpPr>
            <a:spLocks noChangeShapeType="1"/>
          </p:cNvSpPr>
          <p:nvPr/>
        </p:nvSpPr>
        <p:spPr bwMode="auto">
          <a:xfrm flipV="1">
            <a:off x="1863725" y="3887788"/>
            <a:ext cx="9604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9" name="Line 81"/>
          <p:cNvSpPr>
            <a:spLocks noChangeShapeType="1"/>
          </p:cNvSpPr>
          <p:nvPr/>
        </p:nvSpPr>
        <p:spPr bwMode="auto">
          <a:xfrm>
            <a:off x="1863725" y="3527425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3" name="Rectangle 85"/>
          <p:cNvSpPr>
            <a:spLocks noChangeArrowheads="1"/>
          </p:cNvSpPr>
          <p:nvPr/>
        </p:nvSpPr>
        <p:spPr bwMode="auto">
          <a:xfrm>
            <a:off x="2176463" y="4075113"/>
            <a:ext cx="325354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40</a:t>
            </a:r>
          </a:p>
        </p:txBody>
      </p:sp>
      <p:sp>
        <p:nvSpPr>
          <p:cNvPr id="29784" name="Rectangle 86"/>
          <p:cNvSpPr>
            <a:spLocks noChangeArrowheads="1"/>
          </p:cNvSpPr>
          <p:nvPr/>
        </p:nvSpPr>
        <p:spPr bwMode="auto">
          <a:xfrm>
            <a:off x="1908845" y="4244975"/>
            <a:ext cx="788622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5  </a:t>
            </a:r>
            <a:r>
              <a:rPr lang="hi-in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คำเทศนา</a:t>
            </a:r>
          </a:p>
        </p:txBody>
      </p:sp>
      <p:sp>
        <p:nvSpPr>
          <p:cNvPr id="29786" name="AutoShape 88"/>
          <p:cNvSpPr>
            <a:spLocks noChangeArrowheads="1"/>
          </p:cNvSpPr>
          <p:nvPr/>
        </p:nvSpPr>
        <p:spPr bwMode="auto">
          <a:xfrm>
            <a:off x="428625" y="3779838"/>
            <a:ext cx="803275" cy="449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29787" name="Freeform 89"/>
          <p:cNvSpPr>
            <a:spLocks/>
          </p:cNvSpPr>
          <p:nvPr/>
        </p:nvSpPr>
        <p:spPr bwMode="auto">
          <a:xfrm>
            <a:off x="1079500" y="3887788"/>
            <a:ext cx="227013" cy="79375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88" name="AutoShape 90"/>
          <p:cNvSpPr>
            <a:spLocks noChangeArrowheads="1"/>
          </p:cNvSpPr>
          <p:nvPr/>
        </p:nvSpPr>
        <p:spPr bwMode="auto">
          <a:xfrm>
            <a:off x="463550" y="3790950"/>
            <a:ext cx="725488" cy="3000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9" name="Rectangle 91"/>
          <p:cNvSpPr>
            <a:spLocks noChangeArrowheads="1"/>
          </p:cNvSpPr>
          <p:nvPr/>
        </p:nvSpPr>
        <p:spPr bwMode="auto">
          <a:xfrm>
            <a:off x="552450" y="3952875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790" name="Rectangle 92"/>
          <p:cNvSpPr>
            <a:spLocks noChangeArrowheads="1"/>
          </p:cNvSpPr>
          <p:nvPr/>
        </p:nvSpPr>
        <p:spPr bwMode="auto">
          <a:xfrm>
            <a:off x="460375" y="4149725"/>
            <a:ext cx="190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791" name="Rectangle 93"/>
          <p:cNvSpPr>
            <a:spLocks noChangeArrowheads="1"/>
          </p:cNvSpPr>
          <p:nvPr/>
        </p:nvSpPr>
        <p:spPr bwMode="auto">
          <a:xfrm>
            <a:off x="425450" y="3921125"/>
            <a:ext cx="1047750" cy="4365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2" name="Line 94"/>
          <p:cNvSpPr>
            <a:spLocks noChangeShapeType="1"/>
          </p:cNvSpPr>
          <p:nvPr/>
        </p:nvSpPr>
        <p:spPr bwMode="auto">
          <a:xfrm flipV="1">
            <a:off x="446088" y="3902075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3" name="Line 95"/>
          <p:cNvSpPr>
            <a:spLocks noChangeShapeType="1"/>
          </p:cNvSpPr>
          <p:nvPr/>
        </p:nvSpPr>
        <p:spPr bwMode="auto">
          <a:xfrm flipV="1">
            <a:off x="658813" y="3911600"/>
            <a:ext cx="5667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4" name="Line 96"/>
          <p:cNvSpPr>
            <a:spLocks noChangeShapeType="1"/>
          </p:cNvSpPr>
          <p:nvPr/>
        </p:nvSpPr>
        <p:spPr bwMode="auto">
          <a:xfrm>
            <a:off x="471488" y="426402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5" name="Line 97"/>
          <p:cNvSpPr>
            <a:spLocks noChangeShapeType="1"/>
          </p:cNvSpPr>
          <p:nvPr/>
        </p:nvSpPr>
        <p:spPr bwMode="auto">
          <a:xfrm>
            <a:off x="471488" y="408781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6" name="Rectangle 98"/>
          <p:cNvSpPr>
            <a:spLocks noChangeArrowheads="1"/>
          </p:cNvSpPr>
          <p:nvPr/>
        </p:nvSpPr>
        <p:spPr bwMode="auto">
          <a:xfrm>
            <a:off x="603076" y="3777018"/>
            <a:ext cx="516111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99" name="AutoShape 101"/>
          <p:cNvSpPr>
            <a:spLocks noChangeArrowheads="1"/>
          </p:cNvSpPr>
          <p:nvPr/>
        </p:nvSpPr>
        <p:spPr bwMode="auto">
          <a:xfrm>
            <a:off x="490538" y="6138863"/>
            <a:ext cx="803275" cy="11255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00" name="Rectangle 102"/>
          <p:cNvSpPr>
            <a:spLocks noChangeArrowheads="1"/>
          </p:cNvSpPr>
          <p:nvPr/>
        </p:nvSpPr>
        <p:spPr bwMode="auto">
          <a:xfrm>
            <a:off x="488950" y="6289675"/>
            <a:ext cx="1047750" cy="132397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01" name="Line 103"/>
          <p:cNvSpPr>
            <a:spLocks noChangeShapeType="1"/>
          </p:cNvSpPr>
          <p:nvPr/>
        </p:nvSpPr>
        <p:spPr bwMode="auto">
          <a:xfrm flipV="1">
            <a:off x="495300" y="6276975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2" name="Line 104"/>
          <p:cNvSpPr>
            <a:spLocks noChangeShapeType="1"/>
          </p:cNvSpPr>
          <p:nvPr/>
        </p:nvSpPr>
        <p:spPr bwMode="auto">
          <a:xfrm flipV="1">
            <a:off x="727075" y="6286500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3" name="Rectangle 105"/>
          <p:cNvSpPr>
            <a:spLocks noChangeArrowheads="1"/>
          </p:cNvSpPr>
          <p:nvPr/>
        </p:nvSpPr>
        <p:spPr bwMode="auto">
          <a:xfrm>
            <a:off x="522889" y="6096000"/>
            <a:ext cx="702060" cy="27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04" name="Line 106"/>
          <p:cNvSpPr>
            <a:spLocks noChangeShapeType="1"/>
          </p:cNvSpPr>
          <p:nvPr/>
        </p:nvSpPr>
        <p:spPr bwMode="auto">
          <a:xfrm>
            <a:off x="534988" y="662305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5" name="Line 107"/>
          <p:cNvSpPr>
            <a:spLocks noChangeShapeType="1"/>
          </p:cNvSpPr>
          <p:nvPr/>
        </p:nvSpPr>
        <p:spPr bwMode="auto">
          <a:xfrm>
            <a:off x="528638" y="734377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6" name="Line 108"/>
          <p:cNvSpPr>
            <a:spLocks noChangeShapeType="1"/>
          </p:cNvSpPr>
          <p:nvPr/>
        </p:nvSpPr>
        <p:spPr bwMode="auto">
          <a:xfrm>
            <a:off x="528638" y="7527925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7" name="Line 109"/>
          <p:cNvSpPr>
            <a:spLocks noChangeShapeType="1"/>
          </p:cNvSpPr>
          <p:nvPr/>
        </p:nvSpPr>
        <p:spPr bwMode="auto">
          <a:xfrm>
            <a:off x="536575" y="69897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8" name="Line 110"/>
          <p:cNvSpPr>
            <a:spLocks noChangeShapeType="1"/>
          </p:cNvSpPr>
          <p:nvPr/>
        </p:nvSpPr>
        <p:spPr bwMode="auto">
          <a:xfrm flipV="1">
            <a:off x="534988" y="7161213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9" name="Line 111"/>
          <p:cNvSpPr>
            <a:spLocks noChangeShapeType="1"/>
          </p:cNvSpPr>
          <p:nvPr/>
        </p:nvSpPr>
        <p:spPr bwMode="auto">
          <a:xfrm flipV="1">
            <a:off x="534988" y="6807200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10" name="Line 112"/>
          <p:cNvSpPr>
            <a:spLocks noChangeShapeType="1"/>
          </p:cNvSpPr>
          <p:nvPr/>
        </p:nvSpPr>
        <p:spPr bwMode="auto">
          <a:xfrm>
            <a:off x="536575" y="644683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11" name="Rectangle 113"/>
          <p:cNvSpPr>
            <a:spLocks noChangeArrowheads="1"/>
          </p:cNvSpPr>
          <p:nvPr/>
        </p:nvSpPr>
        <p:spPr bwMode="auto">
          <a:xfrm>
            <a:off x="573337" y="6775980"/>
            <a:ext cx="796636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12" name="Rectangle 114"/>
          <p:cNvSpPr>
            <a:spLocks noChangeArrowheads="1"/>
          </p:cNvSpPr>
          <p:nvPr/>
        </p:nvSpPr>
        <p:spPr bwMode="auto">
          <a:xfrm>
            <a:off x="716455" y="6965821"/>
            <a:ext cx="525729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กิจการ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13" name="Rectangle 115"/>
          <p:cNvSpPr>
            <a:spLocks noChangeArrowheads="1"/>
          </p:cNvSpPr>
          <p:nvPr/>
        </p:nvSpPr>
        <p:spPr bwMode="auto">
          <a:xfrm>
            <a:off x="305952" y="7142826"/>
            <a:ext cx="1408984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lnSpc>
                <a:spcPct val="100000"/>
              </a:lnSpc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จดหมายฝากอัครทูต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14" name="Rectangle 116"/>
          <p:cNvSpPr>
            <a:spLocks noChangeArrowheads="1"/>
          </p:cNvSpPr>
          <p:nvPr/>
        </p:nvSpPr>
        <p:spPr bwMode="auto">
          <a:xfrm>
            <a:off x="716455" y="7350125"/>
            <a:ext cx="492066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วิวรณ์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8229" name="Rectangle 117"/>
          <p:cNvSpPr>
            <a:spLocks noChangeArrowheads="1"/>
          </p:cNvSpPr>
          <p:nvPr/>
        </p:nvSpPr>
        <p:spPr bwMode="auto">
          <a:xfrm>
            <a:off x="624633" y="6413565"/>
            <a:ext cx="711678" cy="233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ไม่กางเขน</a:t>
            </a:r>
          </a:p>
        </p:txBody>
      </p:sp>
      <p:sp>
        <p:nvSpPr>
          <p:cNvPr id="218230" name="Rectangle 118"/>
          <p:cNvSpPr>
            <a:spLocks noChangeArrowheads="1"/>
          </p:cNvSpPr>
          <p:nvPr/>
        </p:nvSpPr>
        <p:spPr bwMode="auto">
          <a:xfrm>
            <a:off x="671707" y="6599768"/>
            <a:ext cx="612292" cy="233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คริ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สตจัก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8231" name="Rectangle 119"/>
          <p:cNvSpPr>
            <a:spLocks noChangeArrowheads="1"/>
          </p:cNvSpPr>
          <p:nvPr/>
        </p:nvSpPr>
        <p:spPr bwMode="auto">
          <a:xfrm>
            <a:off x="793750" y="6256338"/>
            <a:ext cx="415122" cy="233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ชีวิต</a:t>
            </a:r>
          </a:p>
        </p:txBody>
      </p:sp>
      <p:sp>
        <p:nvSpPr>
          <p:cNvPr id="29818" name="AutoShape 120"/>
          <p:cNvSpPr>
            <a:spLocks noChangeArrowheads="1"/>
          </p:cNvSpPr>
          <p:nvPr/>
        </p:nvSpPr>
        <p:spPr bwMode="auto">
          <a:xfrm>
            <a:off x="1801813" y="6607175"/>
            <a:ext cx="803275" cy="3587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19" name="Line 121"/>
          <p:cNvSpPr>
            <a:spLocks noChangeShapeType="1"/>
          </p:cNvSpPr>
          <p:nvPr/>
        </p:nvSpPr>
        <p:spPr bwMode="auto">
          <a:xfrm flipV="1">
            <a:off x="1816100" y="674846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0" name="Line 122"/>
          <p:cNvSpPr>
            <a:spLocks noChangeShapeType="1"/>
          </p:cNvSpPr>
          <p:nvPr/>
        </p:nvSpPr>
        <p:spPr bwMode="auto">
          <a:xfrm flipV="1">
            <a:off x="2022475" y="675163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1" name="Line 123"/>
          <p:cNvSpPr>
            <a:spLocks noChangeShapeType="1"/>
          </p:cNvSpPr>
          <p:nvPr/>
        </p:nvSpPr>
        <p:spPr bwMode="auto">
          <a:xfrm>
            <a:off x="1844675" y="709771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2" name="Line 124"/>
          <p:cNvSpPr>
            <a:spLocks noChangeShapeType="1"/>
          </p:cNvSpPr>
          <p:nvPr/>
        </p:nvSpPr>
        <p:spPr bwMode="auto">
          <a:xfrm>
            <a:off x="1846263" y="692150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3" name="Rectangle 125"/>
          <p:cNvSpPr>
            <a:spLocks noChangeArrowheads="1"/>
          </p:cNvSpPr>
          <p:nvPr/>
        </p:nvSpPr>
        <p:spPr bwMode="auto">
          <a:xfrm>
            <a:off x="1803400" y="6754813"/>
            <a:ext cx="1047750" cy="43973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24" name="Line 126"/>
          <p:cNvSpPr>
            <a:spLocks noChangeShapeType="1"/>
          </p:cNvSpPr>
          <p:nvPr/>
        </p:nvSpPr>
        <p:spPr bwMode="auto">
          <a:xfrm flipV="1">
            <a:off x="1812925" y="675798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5" name="Line 127"/>
          <p:cNvSpPr>
            <a:spLocks noChangeShapeType="1"/>
          </p:cNvSpPr>
          <p:nvPr/>
        </p:nvSpPr>
        <p:spPr bwMode="auto">
          <a:xfrm flipV="1">
            <a:off x="2032000" y="676751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6" name="Rectangle 128"/>
          <p:cNvSpPr>
            <a:spLocks noChangeArrowheads="1"/>
          </p:cNvSpPr>
          <p:nvPr/>
        </p:nvSpPr>
        <p:spPr bwMode="auto">
          <a:xfrm>
            <a:off x="1964886" y="6588125"/>
            <a:ext cx="424740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27" name="Line 129"/>
          <p:cNvSpPr>
            <a:spLocks noChangeShapeType="1"/>
          </p:cNvSpPr>
          <p:nvPr/>
        </p:nvSpPr>
        <p:spPr bwMode="auto">
          <a:xfrm>
            <a:off x="1879600" y="710088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8" name="Line 130"/>
          <p:cNvSpPr>
            <a:spLocks noChangeShapeType="1"/>
          </p:cNvSpPr>
          <p:nvPr/>
        </p:nvSpPr>
        <p:spPr bwMode="auto">
          <a:xfrm>
            <a:off x="1871663" y="692467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29" name="Rectangle 131"/>
          <p:cNvSpPr>
            <a:spLocks noChangeArrowheads="1"/>
          </p:cNvSpPr>
          <p:nvPr/>
        </p:nvSpPr>
        <p:spPr bwMode="auto">
          <a:xfrm>
            <a:off x="1959339" y="6913337"/>
            <a:ext cx="687632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ระบบโรมัน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30" name="Rectangle 132"/>
          <p:cNvSpPr>
            <a:spLocks noChangeArrowheads="1"/>
          </p:cNvSpPr>
          <p:nvPr/>
        </p:nvSpPr>
        <p:spPr bwMode="auto">
          <a:xfrm>
            <a:off x="1859953" y="6722982"/>
            <a:ext cx="88640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เล็ก แห่งกรีซ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31" name="Rectangle 133"/>
          <p:cNvSpPr>
            <a:spLocks noChangeArrowheads="1"/>
          </p:cNvSpPr>
          <p:nvPr/>
        </p:nvSpPr>
        <p:spPr bwMode="auto">
          <a:xfrm>
            <a:off x="4573588" y="7007225"/>
            <a:ext cx="13350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832" name="Rectangle 134"/>
          <p:cNvSpPr>
            <a:spLocks noChangeArrowheads="1"/>
          </p:cNvSpPr>
          <p:nvPr/>
        </p:nvSpPr>
        <p:spPr bwMode="auto">
          <a:xfrm>
            <a:off x="4573588" y="7007225"/>
            <a:ext cx="13350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833" name="Rectangle 136"/>
          <p:cNvSpPr>
            <a:spLocks noChangeArrowheads="1"/>
          </p:cNvSpPr>
          <p:nvPr/>
        </p:nvSpPr>
        <p:spPr bwMode="auto">
          <a:xfrm>
            <a:off x="4633913" y="5873750"/>
            <a:ext cx="190500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34" name="AutoShape 137"/>
          <p:cNvSpPr>
            <a:spLocks noChangeArrowheads="1"/>
          </p:cNvSpPr>
          <p:nvPr/>
        </p:nvSpPr>
        <p:spPr bwMode="auto">
          <a:xfrm>
            <a:off x="4614863" y="6191250"/>
            <a:ext cx="803275" cy="11255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35" name="Rectangle 138"/>
          <p:cNvSpPr>
            <a:spLocks noChangeArrowheads="1"/>
          </p:cNvSpPr>
          <p:nvPr/>
        </p:nvSpPr>
        <p:spPr bwMode="auto">
          <a:xfrm>
            <a:off x="4614863" y="6342063"/>
            <a:ext cx="1047750" cy="1693862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36" name="Line 139"/>
          <p:cNvSpPr>
            <a:spLocks noChangeShapeType="1"/>
          </p:cNvSpPr>
          <p:nvPr/>
        </p:nvSpPr>
        <p:spPr bwMode="auto">
          <a:xfrm flipV="1">
            <a:off x="4624388" y="634841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37" name="Line 140"/>
          <p:cNvSpPr>
            <a:spLocks noChangeShapeType="1"/>
          </p:cNvSpPr>
          <p:nvPr/>
        </p:nvSpPr>
        <p:spPr bwMode="auto">
          <a:xfrm flipV="1">
            <a:off x="4845050" y="635793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38" name="Rectangle 141"/>
          <p:cNvSpPr>
            <a:spLocks noChangeArrowheads="1"/>
          </p:cNvSpPr>
          <p:nvPr/>
        </p:nvSpPr>
        <p:spPr bwMode="auto">
          <a:xfrm>
            <a:off x="4664075" y="6205538"/>
            <a:ext cx="733425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algn="ctr"/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39" name="Line 142"/>
          <p:cNvSpPr>
            <a:spLocks noChangeShapeType="1"/>
          </p:cNvSpPr>
          <p:nvPr/>
        </p:nvSpPr>
        <p:spPr bwMode="auto">
          <a:xfrm>
            <a:off x="4652963" y="6670675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0" name="Line 143"/>
          <p:cNvSpPr>
            <a:spLocks noChangeShapeType="1"/>
          </p:cNvSpPr>
          <p:nvPr/>
        </p:nvSpPr>
        <p:spPr bwMode="auto">
          <a:xfrm>
            <a:off x="4648200" y="739140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1" name="Line 144"/>
          <p:cNvSpPr>
            <a:spLocks noChangeShapeType="1"/>
          </p:cNvSpPr>
          <p:nvPr/>
        </p:nvSpPr>
        <p:spPr bwMode="auto">
          <a:xfrm>
            <a:off x="4648200" y="7575550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2" name="Line 145"/>
          <p:cNvSpPr>
            <a:spLocks noChangeShapeType="1"/>
          </p:cNvSpPr>
          <p:nvPr/>
        </p:nvSpPr>
        <p:spPr bwMode="auto">
          <a:xfrm>
            <a:off x="4652963" y="7759700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3" name="Line 146"/>
          <p:cNvSpPr>
            <a:spLocks noChangeShapeType="1"/>
          </p:cNvSpPr>
          <p:nvPr/>
        </p:nvSpPr>
        <p:spPr bwMode="auto">
          <a:xfrm>
            <a:off x="4654550" y="79422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4" name="Line 147"/>
          <p:cNvSpPr>
            <a:spLocks noChangeShapeType="1"/>
          </p:cNvSpPr>
          <p:nvPr/>
        </p:nvSpPr>
        <p:spPr bwMode="auto">
          <a:xfrm>
            <a:off x="4654550" y="703738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5" name="Line 148"/>
          <p:cNvSpPr>
            <a:spLocks noChangeShapeType="1"/>
          </p:cNvSpPr>
          <p:nvPr/>
        </p:nvSpPr>
        <p:spPr bwMode="auto">
          <a:xfrm flipV="1">
            <a:off x="4652963" y="720883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6" name="Line 149"/>
          <p:cNvSpPr>
            <a:spLocks noChangeShapeType="1"/>
          </p:cNvSpPr>
          <p:nvPr/>
        </p:nvSpPr>
        <p:spPr bwMode="auto">
          <a:xfrm flipV="1">
            <a:off x="4652963" y="6854825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7" name="Line 150"/>
          <p:cNvSpPr>
            <a:spLocks noChangeShapeType="1"/>
          </p:cNvSpPr>
          <p:nvPr/>
        </p:nvSpPr>
        <p:spPr bwMode="auto">
          <a:xfrm>
            <a:off x="4654550" y="649446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8" name="Line 151"/>
          <p:cNvSpPr>
            <a:spLocks noChangeShapeType="1"/>
          </p:cNvSpPr>
          <p:nvPr/>
        </p:nvSpPr>
        <p:spPr bwMode="auto">
          <a:xfrm>
            <a:off x="5140325" y="6748463"/>
            <a:ext cx="0" cy="12573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49" name="Rectangle 153"/>
          <p:cNvSpPr>
            <a:spLocks noChangeArrowheads="1"/>
          </p:cNvSpPr>
          <p:nvPr/>
        </p:nvSpPr>
        <p:spPr bwMode="auto">
          <a:xfrm>
            <a:off x="5262563" y="5880100"/>
            <a:ext cx="190500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66" name="Rectangle 154"/>
          <p:cNvSpPr>
            <a:spLocks noChangeArrowheads="1"/>
          </p:cNvSpPr>
          <p:nvPr/>
        </p:nvSpPr>
        <p:spPr bwMode="auto">
          <a:xfrm>
            <a:off x="4651375" y="6497638"/>
            <a:ext cx="1013042" cy="249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016" tIns="47166" rIns="96016" bIns="47166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•••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แบ่งแยก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••• </a:t>
            </a:r>
          </a:p>
        </p:txBody>
      </p:sp>
      <p:sp>
        <p:nvSpPr>
          <p:cNvPr id="29851" name="Rectangle 155"/>
          <p:cNvSpPr>
            <a:spLocks noChangeArrowheads="1"/>
          </p:cNvSpPr>
          <p:nvPr/>
        </p:nvSpPr>
        <p:spPr bwMode="auto">
          <a:xfrm>
            <a:off x="4584246" y="6880225"/>
            <a:ext cx="113982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r>
              <a:rPr lang="th-TH" sz="800" b="1" dirty="0">
                <a:latin typeface="Times" charset="0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อิสราเอล    ยูดา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52" name="Rectangle 156"/>
          <p:cNvSpPr>
            <a:spLocks noChangeArrowheads="1"/>
          </p:cNvSpPr>
          <p:nvPr/>
        </p:nvSpPr>
        <p:spPr bwMode="auto">
          <a:xfrm>
            <a:off x="4706030" y="7028997"/>
            <a:ext cx="839918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10              2</a:t>
            </a:r>
          </a:p>
        </p:txBody>
      </p:sp>
      <p:sp>
        <p:nvSpPr>
          <p:cNvPr id="29853" name="Rectangle 157"/>
          <p:cNvSpPr>
            <a:spLocks noChangeArrowheads="1"/>
          </p:cNvSpPr>
          <p:nvPr/>
        </p:nvSpPr>
        <p:spPr bwMode="auto">
          <a:xfrm>
            <a:off x="4676775" y="7418388"/>
            <a:ext cx="1047750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r>
              <a:rPr lang="en-US" sz="800" b="1" dirty="0">
                <a:solidFill>
                  <a:schemeClr val="accent2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20-J        20-R</a:t>
            </a:r>
          </a:p>
        </p:txBody>
      </p:sp>
      <p:sp>
        <p:nvSpPr>
          <p:cNvPr id="29854" name="Rectangle 158"/>
          <p:cNvSpPr>
            <a:spLocks noChangeArrowheads="1"/>
          </p:cNvSpPr>
          <p:nvPr/>
        </p:nvSpPr>
        <p:spPr bwMode="auto">
          <a:xfrm>
            <a:off x="4649335" y="7576458"/>
            <a:ext cx="97296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200           350</a:t>
            </a:r>
            <a:endParaRPr lang="en-US" sz="9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55" name="Rectangle 159"/>
          <p:cNvSpPr>
            <a:spLocks noChangeArrowheads="1"/>
          </p:cNvSpPr>
          <p:nvPr/>
        </p:nvSpPr>
        <p:spPr bwMode="auto">
          <a:xfrm>
            <a:off x="4566558" y="7768772"/>
            <a:ext cx="1152503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th-TH" sz="900" b="1" dirty="0" err="1">
                <a:solidFill>
                  <a:srgbClr val="000000"/>
                </a:solidFill>
                <a:latin typeface="Helvetica" charset="0"/>
              </a:rPr>
              <a:t>อัส</a:t>
            </a:r>
            <a:r>
              <a:rPr lang="th-TH" sz="900" b="1" dirty="0">
                <a:solidFill>
                  <a:srgbClr val="000000"/>
                </a:solidFill>
                <a:latin typeface="Helvetica" charset="0"/>
              </a:rPr>
              <a:t>​ซี​</a:t>
            </a:r>
            <a:r>
              <a:rPr lang="th-TH" sz="900" b="1" dirty="0" err="1">
                <a:solidFill>
                  <a:srgbClr val="000000"/>
                </a:solidFill>
                <a:latin typeface="Helvetica" charset="0"/>
              </a:rPr>
              <a:t>เ</a:t>
            </a:r>
            <a:r>
              <a:rPr lang="th-TH" sz="900" b="1" dirty="0">
                <a:solidFill>
                  <a:srgbClr val="000000"/>
                </a:solidFill>
                <a:latin typeface="Helvetica" charset="0"/>
              </a:rPr>
              <a:t>รี</a:t>
            </a:r>
            <a:r>
              <a:rPr lang="th-TH" sz="900" b="1" dirty="0" err="1">
                <a:solidFill>
                  <a:srgbClr val="000000"/>
                </a:solidFill>
                <a:latin typeface="Helvetica" charset="0"/>
              </a:rPr>
              <a:t>ย</a:t>
            </a:r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th-TH" sz="9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  </a:t>
            </a:r>
            <a:r>
              <a:rPr lang="th-TH" sz="900" b="1" dirty="0">
                <a:solidFill>
                  <a:srgbClr val="000000"/>
                </a:solidFill>
                <a:latin typeface="Helvetica" charset="0"/>
              </a:rPr>
              <a:t>บา</a:t>
            </a:r>
            <a:r>
              <a:rPr lang="th-TH" sz="900" b="1" dirty="0" err="1">
                <a:solidFill>
                  <a:srgbClr val="000000"/>
                </a:solidFill>
                <a:latin typeface="Helvetica" charset="0"/>
              </a:rPr>
              <a:t>บิโ</a:t>
            </a:r>
            <a:r>
              <a:rPr lang="th-TH" sz="900" b="1" dirty="0">
                <a:solidFill>
                  <a:srgbClr val="000000"/>
                </a:solidFill>
                <a:latin typeface="Helvetica" charset="0"/>
              </a:rPr>
              <a:t>ลน</a:t>
            </a:r>
            <a:endParaRPr lang="en-US" sz="9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9856" name="Rectangle 160"/>
          <p:cNvSpPr>
            <a:spLocks noChangeArrowheads="1"/>
          </p:cNvSpPr>
          <p:nvPr/>
        </p:nvSpPr>
        <p:spPr bwMode="auto">
          <a:xfrm>
            <a:off x="4645025" y="6697663"/>
            <a:ext cx="92487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b="1" dirty="0">
                <a:solidFill>
                  <a:schemeClr val="bg2"/>
                </a:solidFill>
                <a:latin typeface="Times" charset="0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เหนือ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ใต้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8273" name="Rectangle 161"/>
          <p:cNvSpPr>
            <a:spLocks noChangeArrowheads="1"/>
          </p:cNvSpPr>
          <p:nvPr/>
        </p:nvSpPr>
        <p:spPr bwMode="auto">
          <a:xfrm>
            <a:off x="4668610" y="7211560"/>
            <a:ext cx="931289" cy="2337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6016" tIns="47166" rIns="96016" bIns="47166">
            <a:spAutoFit/>
          </a:bodyPr>
          <a:lstStyle/>
          <a:p>
            <a:r>
              <a:rPr lang="th-TH" sz="800" b="1" i="1" dirty="0">
                <a:solidFill>
                  <a:schemeClr val="accent1"/>
                </a:solidFill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ผู้เผยพระวจนะ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58" name="Rectangle 162"/>
          <p:cNvSpPr>
            <a:spLocks noChangeArrowheads="1"/>
          </p:cNvSpPr>
          <p:nvPr/>
        </p:nvSpPr>
        <p:spPr bwMode="auto">
          <a:xfrm>
            <a:off x="4549412" y="6296688"/>
            <a:ext cx="130959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สมบูรณาญาสิทธิราชย์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59" name="AutoShape 163"/>
          <p:cNvSpPr>
            <a:spLocks noChangeArrowheads="1"/>
          </p:cNvSpPr>
          <p:nvPr/>
        </p:nvSpPr>
        <p:spPr bwMode="auto">
          <a:xfrm>
            <a:off x="5899150" y="6575425"/>
            <a:ext cx="803275" cy="4968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60" name="Rectangle 164"/>
          <p:cNvSpPr>
            <a:spLocks noChangeArrowheads="1"/>
          </p:cNvSpPr>
          <p:nvPr/>
        </p:nvSpPr>
        <p:spPr bwMode="auto">
          <a:xfrm>
            <a:off x="5891213" y="6738938"/>
            <a:ext cx="1047750" cy="42703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61" name="Line 165"/>
          <p:cNvSpPr>
            <a:spLocks noChangeShapeType="1"/>
          </p:cNvSpPr>
          <p:nvPr/>
        </p:nvSpPr>
        <p:spPr bwMode="auto">
          <a:xfrm flipV="1">
            <a:off x="5907088" y="6732588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62" name="Line 166"/>
          <p:cNvSpPr>
            <a:spLocks noChangeShapeType="1"/>
          </p:cNvSpPr>
          <p:nvPr/>
        </p:nvSpPr>
        <p:spPr bwMode="auto">
          <a:xfrm flipV="1">
            <a:off x="6129338" y="6716713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63" name="Rectangle 167"/>
          <p:cNvSpPr>
            <a:spLocks noChangeArrowheads="1"/>
          </p:cNvSpPr>
          <p:nvPr/>
        </p:nvSpPr>
        <p:spPr bwMode="auto">
          <a:xfrm>
            <a:off x="5922963" y="6578600"/>
            <a:ext cx="639542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ไร้กษัตริย์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64" name="Line 168"/>
          <p:cNvSpPr>
            <a:spLocks noChangeShapeType="1"/>
          </p:cNvSpPr>
          <p:nvPr/>
        </p:nvSpPr>
        <p:spPr bwMode="auto">
          <a:xfrm>
            <a:off x="5943600" y="7059613"/>
            <a:ext cx="965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65" name="Line 169"/>
          <p:cNvSpPr>
            <a:spLocks noChangeShapeType="1"/>
          </p:cNvSpPr>
          <p:nvPr/>
        </p:nvSpPr>
        <p:spPr bwMode="auto">
          <a:xfrm>
            <a:off x="5937250" y="6881813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66" name="Rectangle 170"/>
          <p:cNvSpPr>
            <a:spLocks noChangeArrowheads="1"/>
          </p:cNvSpPr>
          <p:nvPr/>
        </p:nvSpPr>
        <p:spPr bwMode="auto">
          <a:xfrm>
            <a:off x="6199188" y="6884988"/>
            <a:ext cx="39107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350</a:t>
            </a:r>
          </a:p>
        </p:txBody>
      </p:sp>
      <p:sp>
        <p:nvSpPr>
          <p:cNvPr id="29867" name="Rectangle 171"/>
          <p:cNvSpPr>
            <a:spLocks noChangeArrowheads="1"/>
          </p:cNvSpPr>
          <p:nvPr/>
        </p:nvSpPr>
        <p:spPr bwMode="auto">
          <a:xfrm>
            <a:off x="6073775" y="6707188"/>
            <a:ext cx="629924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68" name="AutoShape 172"/>
          <p:cNvSpPr>
            <a:spLocks noChangeArrowheads="1"/>
          </p:cNvSpPr>
          <p:nvPr/>
        </p:nvSpPr>
        <p:spPr bwMode="auto">
          <a:xfrm>
            <a:off x="3278188" y="6451600"/>
            <a:ext cx="803275" cy="6889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69" name="Rectangle 173"/>
          <p:cNvSpPr>
            <a:spLocks noChangeArrowheads="1"/>
          </p:cNvSpPr>
          <p:nvPr/>
        </p:nvSpPr>
        <p:spPr bwMode="auto">
          <a:xfrm>
            <a:off x="3276600" y="6602413"/>
            <a:ext cx="1047750" cy="787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870" name="Line 174"/>
          <p:cNvSpPr>
            <a:spLocks noChangeShapeType="1"/>
          </p:cNvSpPr>
          <p:nvPr/>
        </p:nvSpPr>
        <p:spPr bwMode="auto">
          <a:xfrm flipV="1">
            <a:off x="3295650" y="6581775"/>
            <a:ext cx="5683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71" name="Line 175"/>
          <p:cNvSpPr>
            <a:spLocks noChangeShapeType="1"/>
          </p:cNvSpPr>
          <p:nvPr/>
        </p:nvSpPr>
        <p:spPr bwMode="auto">
          <a:xfrm flipV="1">
            <a:off x="3502025" y="6592888"/>
            <a:ext cx="5667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72" name="Rectangle 176"/>
          <p:cNvSpPr>
            <a:spLocks noChangeArrowheads="1"/>
          </p:cNvSpPr>
          <p:nvPr/>
        </p:nvSpPr>
        <p:spPr bwMode="auto">
          <a:xfrm>
            <a:off x="3408562" y="6454775"/>
            <a:ext cx="456800" cy="21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800" b="1" dirty="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เชลย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73" name="Rectangle 177"/>
          <p:cNvSpPr>
            <a:spLocks noChangeArrowheads="1"/>
          </p:cNvSpPr>
          <p:nvPr/>
        </p:nvSpPr>
        <p:spPr bwMode="auto">
          <a:xfrm>
            <a:off x="3322638" y="6438900"/>
            <a:ext cx="9191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defTabSz="969963"/>
            <a:endParaRPr lang="en-US" sz="1000" b="1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874" name="Line 178"/>
          <p:cNvSpPr>
            <a:spLocks noChangeShapeType="1"/>
          </p:cNvSpPr>
          <p:nvPr/>
        </p:nvSpPr>
        <p:spPr bwMode="auto">
          <a:xfrm>
            <a:off x="3313113" y="6942138"/>
            <a:ext cx="9636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75" name="Line 179"/>
          <p:cNvSpPr>
            <a:spLocks noChangeShapeType="1"/>
          </p:cNvSpPr>
          <p:nvPr/>
        </p:nvSpPr>
        <p:spPr bwMode="auto">
          <a:xfrm>
            <a:off x="3314700" y="6765925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76" name="Rectangle 180"/>
          <p:cNvSpPr>
            <a:spLocks noChangeArrowheads="1"/>
          </p:cNvSpPr>
          <p:nvPr/>
        </p:nvSpPr>
        <p:spPr bwMode="auto">
          <a:xfrm>
            <a:off x="3387331" y="6767136"/>
            <a:ext cx="867169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77" name="Rectangle 181"/>
          <p:cNvSpPr>
            <a:spLocks noChangeArrowheads="1"/>
          </p:cNvSpPr>
          <p:nvPr/>
        </p:nvSpPr>
        <p:spPr bwMode="auto">
          <a:xfrm>
            <a:off x="3353886" y="7110022"/>
            <a:ext cx="914400" cy="2337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algn="ctr">
              <a:defRPr/>
            </a:pP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น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78" name="Rectangle 182"/>
          <p:cNvSpPr>
            <a:spLocks noChangeArrowheads="1"/>
          </p:cNvSpPr>
          <p:nvPr/>
        </p:nvSpPr>
        <p:spPr bwMode="auto">
          <a:xfrm>
            <a:off x="3411538" y="6597650"/>
            <a:ext cx="427946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70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879" name="Rectangle 183"/>
          <p:cNvSpPr>
            <a:spLocks noChangeArrowheads="1"/>
          </p:cNvSpPr>
          <p:nvPr/>
        </p:nvSpPr>
        <p:spPr bwMode="auto">
          <a:xfrm>
            <a:off x="3186064" y="6951662"/>
            <a:ext cx="1279525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pPr algn="ctr"/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/ 50,000</a:t>
            </a:r>
          </a:p>
        </p:txBody>
      </p:sp>
      <p:sp>
        <p:nvSpPr>
          <p:cNvPr id="29880" name="Line 184"/>
          <p:cNvSpPr>
            <a:spLocks noChangeShapeType="1"/>
          </p:cNvSpPr>
          <p:nvPr/>
        </p:nvSpPr>
        <p:spPr bwMode="auto">
          <a:xfrm>
            <a:off x="3314700" y="7310438"/>
            <a:ext cx="9636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81" name="Line 185"/>
          <p:cNvSpPr>
            <a:spLocks noChangeShapeType="1"/>
          </p:cNvSpPr>
          <p:nvPr/>
        </p:nvSpPr>
        <p:spPr bwMode="auto">
          <a:xfrm flipV="1">
            <a:off x="3313113" y="7126288"/>
            <a:ext cx="960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82" name="Text Box 191"/>
          <p:cNvSpPr txBox="1">
            <a:spLocks noChangeArrowheads="1"/>
          </p:cNvSpPr>
          <p:nvPr/>
        </p:nvSpPr>
        <p:spPr bwMode="auto">
          <a:xfrm>
            <a:off x="4488656" y="5781399"/>
            <a:ext cx="503237" cy="2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100" b="1" dirty="0">
                <a:latin typeface="Leelawadee UI"/>
                <a:cs typeface="Leelawadee UI"/>
              </a:rPr>
              <a:t>พด</a:t>
            </a:r>
            <a:endParaRPr lang="en-US" sz="1100" b="1" dirty="0">
              <a:latin typeface="Leelawadee UI"/>
              <a:cs typeface="Leelawadee UI"/>
            </a:endParaRPr>
          </a:p>
        </p:txBody>
      </p:sp>
      <p:sp>
        <p:nvSpPr>
          <p:cNvPr id="29883" name="Text Box 192"/>
          <p:cNvSpPr txBox="1">
            <a:spLocks noChangeArrowheads="1"/>
          </p:cNvSpPr>
          <p:nvPr/>
        </p:nvSpPr>
        <p:spPr bwMode="auto">
          <a:xfrm>
            <a:off x="5092425" y="5781399"/>
            <a:ext cx="503237" cy="2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100" b="1" dirty="0">
                <a:latin typeface="Leelawadee UI"/>
                <a:cs typeface="Leelawadee UI"/>
              </a:rPr>
              <a:t>พม</a:t>
            </a:r>
            <a:endParaRPr lang="en-US" sz="1100" b="1" dirty="0">
              <a:latin typeface="Leelawadee UI"/>
              <a:cs typeface="Leelawadee UI"/>
            </a:endParaRPr>
          </a:p>
        </p:txBody>
      </p:sp>
      <p:sp>
        <p:nvSpPr>
          <p:cNvPr id="29888" name="Line 214"/>
          <p:cNvSpPr>
            <a:spLocks noChangeShapeType="1"/>
          </p:cNvSpPr>
          <p:nvPr/>
        </p:nvSpPr>
        <p:spPr bwMode="auto">
          <a:xfrm>
            <a:off x="1268413" y="2378075"/>
            <a:ext cx="4927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89" name="Text Box 215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09</a:t>
            </a:r>
          </a:p>
        </p:txBody>
      </p:sp>
      <p:sp>
        <p:nvSpPr>
          <p:cNvPr id="29890" name="Text Box 217"/>
          <p:cNvSpPr txBox="1">
            <a:spLocks noChangeArrowheads="1"/>
          </p:cNvSpPr>
          <p:nvPr/>
        </p:nvSpPr>
        <p:spPr bwMode="auto">
          <a:xfrm>
            <a:off x="422276" y="1362075"/>
            <a:ext cx="6492178" cy="59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นี่คือแผ่นกระดาษที่พิมพ์หน้า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หลังตัดตามเส้นปะ</a:t>
            </a:r>
            <a:r>
              <a:rPr lang="th-TH" sz="16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อิ่ก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ด้านหนึ่งก็จะได้การ์ดแผ่นเล็กเพื่อใช้ท่องจำเนื้อหาชองแต่ละตอนใน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แฟ้มพระคัมภีร์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pic>
        <p:nvPicPr>
          <p:cNvPr id="29891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554538"/>
            <a:ext cx="355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92" name="Rectangle 36"/>
          <p:cNvSpPr>
            <a:spLocks noChangeArrowheads="1"/>
          </p:cNvSpPr>
          <p:nvPr/>
        </p:nvSpPr>
        <p:spPr bwMode="auto">
          <a:xfrm>
            <a:off x="2147888" y="4665663"/>
            <a:ext cx="176212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9893" name="Rectangle 136"/>
          <p:cNvSpPr>
            <a:spLocks noChangeArrowheads="1"/>
          </p:cNvSpPr>
          <p:nvPr/>
        </p:nvSpPr>
        <p:spPr bwMode="auto">
          <a:xfrm>
            <a:off x="2101850" y="4679950"/>
            <a:ext cx="190500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94" name="Text Box 191"/>
          <p:cNvSpPr txBox="1">
            <a:spLocks noChangeArrowheads="1"/>
          </p:cNvSpPr>
          <p:nvPr/>
        </p:nvSpPr>
        <p:spPr bwMode="auto">
          <a:xfrm>
            <a:off x="1952625" y="4611688"/>
            <a:ext cx="5032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100" b="1" dirty="0" err="1">
                <a:latin typeface="Leelawadee UI"/>
                <a:cs typeface="Leelawadee UI"/>
              </a:rPr>
              <a:t>พผ</a:t>
            </a:r>
            <a:endParaRPr lang="en-US" sz="1100" b="1" dirty="0">
              <a:latin typeface="Leelawadee UI"/>
              <a:cs typeface="Leelawadee UI"/>
            </a:endParaRPr>
          </a:p>
        </p:txBody>
      </p:sp>
      <p:pic>
        <p:nvPicPr>
          <p:cNvPr id="29895" name="Picture 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99" y="3386138"/>
            <a:ext cx="3556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96" name="Rectangle 36"/>
          <p:cNvSpPr>
            <a:spLocks noChangeArrowheads="1"/>
          </p:cNvSpPr>
          <p:nvPr/>
        </p:nvSpPr>
        <p:spPr bwMode="auto">
          <a:xfrm>
            <a:off x="4979988" y="3497263"/>
            <a:ext cx="176212" cy="142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16" tIns="47166" rIns="96016" bIns="47166">
            <a:spAutoFit/>
          </a:bodyPr>
          <a:lstStyle/>
          <a:p>
            <a:endParaRPr lang="en-US"/>
          </a:p>
        </p:txBody>
      </p:sp>
      <p:sp>
        <p:nvSpPr>
          <p:cNvPr id="29897" name="Rectangle 136"/>
          <p:cNvSpPr>
            <a:spLocks noChangeArrowheads="1"/>
          </p:cNvSpPr>
          <p:nvPr/>
        </p:nvSpPr>
        <p:spPr bwMode="auto">
          <a:xfrm>
            <a:off x="4933950" y="3511550"/>
            <a:ext cx="190500" cy="138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98" name="Text Box 191"/>
          <p:cNvSpPr txBox="1">
            <a:spLocks noChangeArrowheads="1"/>
          </p:cNvSpPr>
          <p:nvPr/>
        </p:nvSpPr>
        <p:spPr bwMode="auto">
          <a:xfrm>
            <a:off x="4804603" y="3433349"/>
            <a:ext cx="503238" cy="2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100" b="1" dirty="0">
                <a:latin typeface="Leelawadee UI"/>
                <a:cs typeface="Leelawadee UI"/>
              </a:rPr>
              <a:t>พอ</a:t>
            </a:r>
            <a:endParaRPr lang="en-US" sz="1100" b="1" dirty="0">
              <a:latin typeface="Leelawadee UI"/>
              <a:cs typeface="Leelawadee UI"/>
            </a:endParaRPr>
          </a:p>
        </p:txBody>
      </p:sp>
      <p:sp>
        <p:nvSpPr>
          <p:cNvPr id="222" name="Rectangle 99">
            <a:extLst>
              <a:ext uri="{FF2B5EF4-FFF2-40B4-BE49-F238E27FC236}">
                <a16:creationId xmlns:a16="http://schemas.microsoft.com/office/drawing/2014/main" id="{07C36DBB-64A3-5E48-AA04-E2EA5F98E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0" y="4069791"/>
            <a:ext cx="81815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แบ่งดินแดน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23" name="Rectangle 99">
            <a:extLst>
              <a:ext uri="{FF2B5EF4-FFF2-40B4-BE49-F238E27FC236}">
                <a16:creationId xmlns:a16="http://schemas.microsoft.com/office/drawing/2014/main" id="{5366049E-5FEB-F44C-94E6-819A204F9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13" y="3915972"/>
            <a:ext cx="81815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รีโค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/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อัย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25" name="Rectangle 99">
            <a:extLst>
              <a:ext uri="{FF2B5EF4-FFF2-40B4-BE49-F238E27FC236}">
                <a16:creationId xmlns:a16="http://schemas.microsoft.com/office/drawing/2014/main" id="{B3080798-5396-7442-B33D-31FB7F24E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714" y="3346658"/>
            <a:ext cx="81815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อพยพ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26" name="Rectangle 99">
            <a:extLst>
              <a:ext uri="{FF2B5EF4-FFF2-40B4-BE49-F238E27FC236}">
                <a16:creationId xmlns:a16="http://schemas.microsoft.com/office/drawing/2014/main" id="{35745880-78C6-5B4D-ABFD-BAA26338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714" y="3513744"/>
            <a:ext cx="81815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ซีนาย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28" name="Rectangle 99">
            <a:extLst>
              <a:ext uri="{FF2B5EF4-FFF2-40B4-BE49-F238E27FC236}">
                <a16:creationId xmlns:a16="http://schemas.microsoft.com/office/drawing/2014/main" id="{C83A019B-69E5-E847-8637-788D9FF1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336" y="3685981"/>
            <a:ext cx="81815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- 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- 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29" name="Rectangle 99">
            <a:extLst>
              <a:ext uri="{FF2B5EF4-FFF2-40B4-BE49-F238E27FC236}">
                <a16:creationId xmlns:a16="http://schemas.microsoft.com/office/drawing/2014/main" id="{EF012ABA-3605-664A-8AF2-6A0348938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336" y="3868271"/>
            <a:ext cx="1047750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016" tIns="47166" rIns="96016" bIns="47166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คาเดช บาร์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เนีย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215" name="Rectangle 68">
            <a:extLst>
              <a:ext uri="{FF2B5EF4-FFF2-40B4-BE49-F238E27FC236}">
                <a16:creationId xmlns:a16="http://schemas.microsoft.com/office/drawing/2014/main" id="{0EF735F4-C004-F240-84E3-8F98CD30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3947012"/>
            <a:ext cx="407107" cy="23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016" tIns="47166" rIns="96016" bIns="47166">
            <a:spAutoFit/>
          </a:bodyPr>
          <a:lstStyle/>
          <a:p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ทาส</a:t>
            </a:r>
            <a:endParaRPr lang="en-US" sz="9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6" name="Rectangle 34">
            <a:extLst>
              <a:ext uri="{FF2B5EF4-FFF2-40B4-BE49-F238E27FC236}">
                <a16:creationId xmlns:a16="http://schemas.microsoft.com/office/drawing/2014/main" id="{A9F60DE8-2F2C-8B4D-A6B0-82A1633A7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" y="8076289"/>
            <a:ext cx="7083425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altLang="ja-JP" sz="4000" b="1" i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ด้านคำตอบ</a:t>
            </a:r>
            <a:endParaRPr lang="en-US" altLang="ja-JP" sz="4000" b="1" i="1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18" name="Rectangle 18">
            <a:extLst>
              <a:ext uri="{FF2B5EF4-FFF2-40B4-BE49-F238E27FC236}">
                <a16:creationId xmlns:a16="http://schemas.microsoft.com/office/drawing/2014/main" id="{30650DCB-F2D4-124C-9A5C-F70E5A28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10" y="2822930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19" name="Rectangle 18">
            <a:extLst>
              <a:ext uri="{FF2B5EF4-FFF2-40B4-BE49-F238E27FC236}">
                <a16:creationId xmlns:a16="http://schemas.microsoft.com/office/drawing/2014/main" id="{1A8AB024-773C-1A4D-9F67-009BA8DE2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060" y="2822930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900" b="1" dirty="0">
              <a:latin typeface="Helvetica" pitchFamily="-107" charset="0"/>
              <a:ea typeface="+mn-ea"/>
              <a:cs typeface="+mn-cs"/>
            </a:endParaRPr>
          </a:p>
        </p:txBody>
      </p:sp>
      <p:sp>
        <p:nvSpPr>
          <p:cNvPr id="220" name="Rectangle 18">
            <a:extLst>
              <a:ext uri="{FF2B5EF4-FFF2-40B4-BE49-F238E27FC236}">
                <a16:creationId xmlns:a16="http://schemas.microsoft.com/office/drawing/2014/main" id="{AD116EF2-C213-314E-81C5-C9BA70FB1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010" y="2822930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</a:p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ก่อนอับราฮัม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21" name="Rectangle 18">
            <a:extLst>
              <a:ext uri="{FF2B5EF4-FFF2-40B4-BE49-F238E27FC236}">
                <a16:creationId xmlns:a16="http://schemas.microsoft.com/office/drawing/2014/main" id="{0B40BB83-3D91-EB45-B0EE-5582B1020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10" y="5579673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27" name="Rectangle 18">
            <a:extLst>
              <a:ext uri="{FF2B5EF4-FFF2-40B4-BE49-F238E27FC236}">
                <a16:creationId xmlns:a16="http://schemas.microsoft.com/office/drawing/2014/main" id="{607CD9F1-FF0B-4443-9366-5766C5E9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260" y="5579673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900" b="1" dirty="0"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202" name="Rectangle 18">
            <a:extLst>
              <a:ext uri="{FF2B5EF4-FFF2-40B4-BE49-F238E27FC236}">
                <a16:creationId xmlns:a16="http://schemas.microsoft.com/office/drawing/2014/main" id="{B83253AE-DE9C-7440-987B-87E5983BE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848" y="2822930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3" name="Rectangle 18">
            <a:extLst>
              <a:ext uri="{FF2B5EF4-FFF2-40B4-BE49-F238E27FC236}">
                <a16:creationId xmlns:a16="http://schemas.microsoft.com/office/drawing/2014/main" id="{AE70C241-414B-F24F-B30B-80B6EA382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27" y="2822930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5" name="Rectangle 18">
            <a:extLst>
              <a:ext uri="{FF2B5EF4-FFF2-40B4-BE49-F238E27FC236}">
                <a16:creationId xmlns:a16="http://schemas.microsoft.com/office/drawing/2014/main" id="{0461CEA0-C511-9C4D-B7D1-2F80F6F89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798" y="5580663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900" b="1" dirty="0"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206" name="Rectangle 18">
            <a:extLst>
              <a:ext uri="{FF2B5EF4-FFF2-40B4-BE49-F238E27FC236}">
                <a16:creationId xmlns:a16="http://schemas.microsoft.com/office/drawing/2014/main" id="{03F62B21-F07D-454A-BD69-16360C117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523" y="5580663"/>
            <a:ext cx="1247815" cy="2337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 lIns="96016" tIns="47166" rIns="96016" bIns="47166">
            <a:noAutofit/>
          </a:bodyPr>
          <a:lstStyle/>
          <a:p>
            <a:pPr algn="ctr" defTabSz="969963">
              <a:defRPr/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sz="900" b="1" dirty="0">
                <a:latin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sz="900" b="1" dirty="0">
                <a:latin typeface="Leelawadee UI" panose="020B0502040204020203" pitchFamily="34" charset="-34"/>
              </a:rPr>
              <a:t>ก่อนค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900" b="1" dirty="0">
                <a:latin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900" b="1" dirty="0"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204" name="Rectangle 152">
            <a:extLst>
              <a:ext uri="{FF2B5EF4-FFF2-40B4-BE49-F238E27FC236}">
                <a16:creationId xmlns:a16="http://schemas.microsoft.com/office/drawing/2014/main" id="{B203A0C6-D987-0747-96CB-BDCF3785F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822325"/>
            <a:ext cx="4636267" cy="52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 wrap="none" lIns="97027" tIns="48513" rIns="97027" bIns="48513">
            <a:spAutoFit/>
          </a:bodyPr>
          <a:lstStyle/>
          <a:p>
            <a:pPr defTabSz="969963">
              <a:defRPr/>
            </a:pPr>
            <a:r>
              <a:rPr lang="th-TH" altLang="ja-JP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การ์ดลำดับเหตุการณ์อย่างย่อ</a:t>
            </a:r>
            <a:endParaRPr lang="en-US" sz="2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EC44109C-9AAF-1947-BD4F-CEA5BA086E61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32752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7"/>
          <p:cNvSpPr txBox="1">
            <a:spLocks noChangeArrowheads="1"/>
          </p:cNvSpPr>
          <p:nvPr/>
        </p:nvSpPr>
        <p:spPr bwMode="auto">
          <a:xfrm>
            <a:off x="6429375" y="87313"/>
            <a:ext cx="754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10</a:t>
            </a:r>
          </a:p>
        </p:txBody>
      </p:sp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228600" y="1827213"/>
            <a:ext cx="7072313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4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เกี่ยวกับคำว่า </a:t>
            </a:r>
            <a:r>
              <a:rPr lang="en-US" altLang="ja-JP" sz="4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"_____________"</a:t>
            </a:r>
            <a:endParaRPr lang="en-US" sz="40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803275" y="1046163"/>
            <a:ext cx="5922963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altLang="ja-JP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“กระดูกสันหลัง” ของการเปิดเผยพระคัมภีร์</a:t>
            </a:r>
            <a:r>
              <a:rPr lang="en-US" altLang="ja-JP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</a:t>
            </a:r>
          </a:p>
          <a:p>
            <a:pPr algn="ctr">
              <a:defRPr/>
            </a:pP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พันธสัญญาที่ไม่มีเงื่อนไขของพระเจ้า</a:t>
            </a:r>
            <a:endParaRPr lang="en-US" sz="20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228600" y="2522538"/>
            <a:ext cx="7070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ในภาษา</a:t>
            </a:r>
            <a:r>
              <a:rPr lang="th-TH" sz="24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ฮีบ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รูและกรีก 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th-TH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ความบาป</a:t>
            </a:r>
            <a:r>
              <a:rPr lang="en-US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th-TH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มีความหมายว่า</a:t>
            </a:r>
            <a:r>
              <a:rPr lang="en-US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พฤติกรรมผิด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ไร้ศีลธรรม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การละเมิด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ความชั่วร้าย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ล่วงล้ำ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ความเลว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</a:t>
            </a:r>
            <a:r>
              <a:rPr lang="en-US" altLang="ja-JP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24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777875" y="4090988"/>
            <a:ext cx="6089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36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36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</a:t>
            </a:r>
            <a:r>
              <a:rPr lang="en-US" altLang="ja-JP" sz="36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3600" b="1" i="1" dirty="0">
              <a:latin typeface="Helvetica" charset="0"/>
            </a:endParaRPr>
          </a:p>
        </p:txBody>
      </p:sp>
      <p:sp>
        <p:nvSpPr>
          <p:cNvPr id="30726" name="Rectangle 14"/>
          <p:cNvSpPr>
            <a:spLocks noChangeArrowheads="1"/>
          </p:cNvSpPr>
          <p:nvPr/>
        </p:nvSpPr>
        <p:spPr bwMode="auto">
          <a:xfrm>
            <a:off x="374650" y="7126288"/>
            <a:ext cx="6811963" cy="954107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"...</a:t>
            </a:r>
            <a:r>
              <a:rPr lang="th-TH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เพราะว่าทุกคนทำบาปและเสื่อมจาก</a:t>
            </a:r>
          </a:p>
          <a:p>
            <a:pPr algn="ctr"/>
            <a:r>
              <a:rPr lang="th-TH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พระสิริของพระเจ้า</a:t>
            </a:r>
            <a:r>
              <a:rPr lang="en-US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” </a:t>
            </a:r>
            <a:r>
              <a:rPr lang="th-TH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โรม </a:t>
            </a:r>
            <a:r>
              <a:rPr lang="en-US" sz="2800" b="1" i="1" kern="10" dirty="0">
                <a:ln w="9525">
                  <a:round/>
                  <a:headEnd/>
                  <a:tailEnd/>
                </a:ln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3:23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441325" y="4973638"/>
            <a:ext cx="6711950" cy="16129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4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4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ความบาป</a:t>
            </a:r>
            <a:r>
              <a:rPr lang="en-US" altLang="ja-JP" sz="4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 </a:t>
            </a:r>
            <a:r>
              <a:rPr lang="en-US" altLang="ja-JP" sz="4800" b="1" i="1" dirty="0">
                <a:latin typeface="Helvetica" charset="0"/>
              </a:rPr>
              <a:t>=                         " __ ____ ___ _____"</a:t>
            </a:r>
            <a:endParaRPr lang="en-US" sz="3200" b="1" i="1" dirty="0">
              <a:latin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F3DC7-2FA7-D741-8485-C735E217EBB6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6594475" y="762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11</a:t>
            </a: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898918" y="773561"/>
            <a:ext cx="593566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 </a:t>
            </a:r>
            <a:r>
              <a:rPr lang="th-TH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ของพระเจ้า</a:t>
            </a:r>
            <a:r>
              <a:rPr lang="en-US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!</a:t>
            </a:r>
            <a:r>
              <a:rPr lang="en-SG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3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515938" y="84518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000">
              <a:latin typeface="Times" charset="0"/>
            </a:endParaRPr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519113" y="8261003"/>
            <a:ext cx="65722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เราไปถึงเป้าหรือพลาดเป้าไหม? 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323850" y="1238320"/>
            <a:ext cx="7075634" cy="704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อับบา...พระองค์ผู้รับรอง... ผู้ทรงมหิทธิฤทธิ์...อัลฟา...อาเมน...ผู้เจริญด้วยวัยวุฒิ...ผู้ถูกเจิมไว้...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อัครทูตและมหาปุโรหิต...พระกรของพระเจ้าเจ้าแห่งชีวิต...ผู้บุกเบิกความเชื่อของเรา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ปฐมและอวสาน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ผู้ครอบครองที่ทรงสมควรรับคำสาธุการแต่เพียงผู้เดียว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อังกูร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อาหารแห่งชีวิต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อาหารของพระเจ้า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เจ้าบ่าว...แสงแห่งอรุณ...พระผู้เลี้ยงผู้ยิ่งใหญ่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ผู้เลือกสรร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พระคริสต์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พระคริสต์ของพระเจ้า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พระคริสต์องค์พระผู้เป็นเจ้า...พระคริสต์พระบุตรของพระเจ้าผู้ทรงพระชนม์อยู่...ผู้ทรงปลอบโยน...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ผู้บังคับบัญชา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ผู้เล้าโลมของอิสราเอล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เพลิงที่เผาผลาญ...ศิลามุมเอก...ที่ปรึกษา...พระผู้สร้าง...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ผู้ช่วกู้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ความปรารถนาของประชาชาติทั้งสิ้น...ประตู...เอลชาดดัย...พระเจ้าผู้ทรงดำรงเป็นนิตย์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พระบิดานิรันดร...ผู้ทรงมีสภาวะเป็นพิมพ์อันเดียวกับพระเจ้า...สัตย์ซื่อและสัจจริง...พยานที่ซื่อสัตย์...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พระบิดา...บุตรหัวปีเหนือสรรพสิ่งทั้งปวง...ผลแรก...รากฐาน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มิตรสหายของคนเก็บภาษีและคนนอ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กรีต...เสียงเบาๆ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ของประทานของพระเจ้า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พระสิริขององค์พระผู้เป็นเจ้า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พระเจ้า...พระเจ้าผู้ทรงมหิทธิฤทธิ์...พระเจ้าอยู่เหนือทุกสิ่ง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พระเจ้าผู้ทรงเห็นข้าพเจ้า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พระผู้เลี้ยงดีเลิศ...มหาปุโรหิตผู้ยิ่งใหญ่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ผู้เลี้ยงยิ่ใหญ่...ผู้นำ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ศีรษะของพระกาย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ศีรษะของคริสตจักร...มรดกแห่งสรรพสิ่งทั้งปวง...มหาปุโรหิตนิรันดร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องค์บริสุทธิ์...องค์บริสุทธิ์แห่งอิสราเอล...พระวิญญาณบริสุทธิ์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ความหวัง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พลังแห่งความรอด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เราเป็น...พระฉายของพระเจ้า...พระฉายแห่งพระลักษณะของพระองค์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อิมมานูเอล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พระเยโฮวาห์...</a:t>
            </a:r>
            <a:endParaRPr lang="en-SG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25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r>
              <a:rPr lang="is-IS" sz="25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SG" sz="25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องค์พระเยซูคริสต์เจ้าของเรา...พระผู้พิพากษา...กษัตริย์...พระมหากษัตริย์ผู้ทรงเจริญอยู่นิรันดร...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พระมหากษัตริย์เหนือกษัตริย์ทั้งปวง...องค์พระมหากษัตริย์แห่งยุคทั้งปวง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พระเมษโปดกของพระเจ้า...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อาดัมคนสุดท้าย...ผู้ทรงตั้งพระราชบัญญัติ...ผู้นำ...ชีวิต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ความสว่างของโลก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เหมือนนกอินทรี...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ดอกลิลลี่ในหุบเขา...สิงห์โตแห่งตระกูลยูดาห์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พระศิลาที่ทรงชีวิต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น้ำธำรงชีวิต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องค์พระผู้เป็นเจ้า...พระเจ้าผู้ทรงฤทธานุภาพสูงสุด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องค์พระเยซูคริสต์เจ้า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พระเป็นเจ้าปิ่นสากลพิภพ...องค์พระผู้เป็นเจ้าแห่งสง่าราศี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จอมเจ้านาย...พระเจ้าเป็นความชอบธรรมของเรา...ความรัก...คนที่ได้รับความเจ็บปวด...นาย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คนกลาง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พระเจ้ากอปรด้วยพระกรุณา...ชาวนาซาเร็ธ...เชื้อสายของดาวิด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โอเมกา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พระบุตรองค์เดียวของพระองค์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ลูกแกะสำหรับปัสกาของเรา...สันติสุขของเรา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ช่างปั้น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ฤทธานุภาพของพระเจ้า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 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สันติราช...ผู้เผยพระวจนะ...ผู้ทรงชำระให้บริสุทธิ์...รับโบนี(อาจารย์)...แสงสะท้อนแห่งพระสิริของพระเจ้า...พระผู้ไถ่...ไฟถลุงแร่...ทรงเป็นเหตุให้คนเป็นขึ้นและมีชีวิต...ผู้ทรงความชอบธรรม...พระศิลา...มูลรากของดาวิด...ดอกกุหลาบในทุ่งชาโรน...ผู้ทรงครอบครองเหนือสรรพสิ่งทั้งปวงที่ทรงสร้าง</a:t>
            </a:r>
            <a:r>
              <a:rPr lang="is-I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ปกครองแห่งกษัตริย์ของโลก...ผู้ปกครองเหนืออิสราเอล...พระผู้ช่วยให้รอด...ธารพระกรมาจากอิสราเอล...พงศ์พันธุ์...ผู้รับใช้...ผู้เลี้ยงและผู้ดูแลจิตวิญญาณของท่าน...โล่...บุตรของดาวิด...พระบุตรของพระเจ้า...ดาวออกมาจากยาโคบ...ก้อนหิน...บุตรแห่งความชอบธรรม...พระอาจารย์...ความสว่างแท้...สัจจะ...เถาองุ่น...พระปัญญาของพระเจ้า...ที่ปรึกษามหัศจรรย์...พระวาทะ...พระวาทะของพระเจ้า</a:t>
            </a:r>
            <a:endParaRPr lang="en-SG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</a:pP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</a:t>
            </a:r>
          </a:p>
          <a:p>
            <a:pPr>
              <a:lnSpc>
                <a:spcPct val="80000"/>
              </a:lnSpc>
            </a:pP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จาก</a:t>
            </a: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แมรี่  ฟอกซ์เวลล์ โลคส์</a:t>
            </a:r>
            <a:endParaRPr lang="en-SG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                     </a:t>
            </a:r>
            <a:r>
              <a:rPr lang="en-US" sz="1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</a:t>
            </a:r>
            <a:r>
              <a:rPr lang="th-TH" sz="1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พระนามทรงพระสิริของพระเจ้า</a:t>
            </a:r>
            <a:endParaRPr lang="en-SG" sz="1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</a:pP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                       </a:t>
            </a: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เบเกอร์ บุค เฮาส์ </a:t>
            </a: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1986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D6A7F-931F-8F4C-A38F-EB71B1D2872B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1"/>
          <p:cNvSpPr txBox="1">
            <a:spLocks noChangeArrowheads="1"/>
          </p:cNvSpPr>
          <p:nvPr/>
        </p:nvSpPr>
        <p:spPr bwMode="auto">
          <a:xfrm>
            <a:off x="5759450" y="1587500"/>
            <a:ext cx="1841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200" b="1" baseline="-25000">
              <a:latin typeface="Comic Sans MS" charset="0"/>
            </a:endParaRPr>
          </a:p>
        </p:txBody>
      </p:sp>
      <p:sp>
        <p:nvSpPr>
          <p:cNvPr id="34818" name="Text Box 12"/>
          <p:cNvSpPr txBox="1">
            <a:spLocks noChangeArrowheads="1"/>
          </p:cNvSpPr>
          <p:nvPr/>
        </p:nvSpPr>
        <p:spPr bwMode="auto">
          <a:xfrm>
            <a:off x="6429375" y="115888"/>
            <a:ext cx="754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12</a:t>
            </a:r>
          </a:p>
        </p:txBody>
      </p:sp>
      <p:grpSp>
        <p:nvGrpSpPr>
          <p:cNvPr id="34819" name="Group 36"/>
          <p:cNvGrpSpPr>
            <a:grpSpLocks/>
          </p:cNvGrpSpPr>
          <p:nvPr/>
        </p:nvGrpSpPr>
        <p:grpSpPr bwMode="auto">
          <a:xfrm>
            <a:off x="0" y="3886200"/>
            <a:ext cx="6419850" cy="4302125"/>
            <a:chOff x="0" y="1962"/>
            <a:chExt cx="4044" cy="2710"/>
          </a:xfrm>
        </p:grpSpPr>
        <p:sp>
          <p:nvSpPr>
            <p:cNvPr id="34824" name="AutoShape 18"/>
            <p:cNvSpPr>
              <a:spLocks noChangeArrowheads="1"/>
            </p:cNvSpPr>
            <p:nvPr/>
          </p:nvSpPr>
          <p:spPr bwMode="auto">
            <a:xfrm>
              <a:off x="636" y="1962"/>
              <a:ext cx="3408" cy="268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5" name="Rectangle 19"/>
            <p:cNvSpPr>
              <a:spLocks noChangeArrowheads="1"/>
            </p:cNvSpPr>
            <p:nvPr/>
          </p:nvSpPr>
          <p:spPr bwMode="auto">
            <a:xfrm>
              <a:off x="2619" y="4378"/>
              <a:ext cx="138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Helvetica" charset="0"/>
                </a:rPr>
                <a:t>___________</a:t>
              </a:r>
            </a:p>
          </p:txBody>
        </p:sp>
        <p:sp>
          <p:nvSpPr>
            <p:cNvPr id="34826" name="Rectangle 21"/>
            <p:cNvSpPr>
              <a:spLocks noChangeArrowheads="1"/>
            </p:cNvSpPr>
            <p:nvPr/>
          </p:nvSpPr>
          <p:spPr bwMode="auto">
            <a:xfrm>
              <a:off x="2076" y="2290"/>
              <a:ext cx="138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Helvetica" charset="0"/>
                </a:rPr>
                <a:t>____</a:t>
              </a:r>
            </a:p>
          </p:txBody>
        </p:sp>
        <p:sp>
          <p:nvSpPr>
            <p:cNvPr id="34827" name="Rectangle 22"/>
            <p:cNvSpPr>
              <a:spLocks noChangeArrowheads="1"/>
            </p:cNvSpPr>
            <p:nvPr/>
          </p:nvSpPr>
          <p:spPr bwMode="auto">
            <a:xfrm>
              <a:off x="740" y="4386"/>
              <a:ext cx="138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Helvetica" charset="0"/>
                </a:rPr>
                <a:t>___________</a:t>
              </a:r>
            </a:p>
          </p:txBody>
        </p:sp>
        <p:sp>
          <p:nvSpPr>
            <p:cNvPr id="34828" name="Line 23"/>
            <p:cNvSpPr>
              <a:spLocks noChangeShapeType="1"/>
            </p:cNvSpPr>
            <p:nvPr/>
          </p:nvSpPr>
          <p:spPr bwMode="auto">
            <a:xfrm flipV="1">
              <a:off x="978" y="3752"/>
              <a:ext cx="1183" cy="6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Line 24"/>
            <p:cNvSpPr>
              <a:spLocks noChangeShapeType="1"/>
            </p:cNvSpPr>
            <p:nvPr/>
          </p:nvSpPr>
          <p:spPr bwMode="auto">
            <a:xfrm flipH="1" flipV="1">
              <a:off x="2608" y="3741"/>
              <a:ext cx="1119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Line 25"/>
            <p:cNvSpPr>
              <a:spLocks noChangeShapeType="1"/>
            </p:cNvSpPr>
            <p:nvPr/>
          </p:nvSpPr>
          <p:spPr bwMode="auto">
            <a:xfrm>
              <a:off x="2370" y="2546"/>
              <a:ext cx="0" cy="8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26"/>
            <p:cNvSpPr>
              <a:spLocks noChangeShapeType="1"/>
            </p:cNvSpPr>
            <p:nvPr/>
          </p:nvSpPr>
          <p:spPr bwMode="auto">
            <a:xfrm flipV="1">
              <a:off x="1133" y="2589"/>
              <a:ext cx="1012" cy="15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Line 27"/>
            <p:cNvSpPr>
              <a:spLocks noChangeShapeType="1"/>
            </p:cNvSpPr>
            <p:nvPr/>
          </p:nvSpPr>
          <p:spPr bwMode="auto">
            <a:xfrm flipH="1" flipV="1">
              <a:off x="2543" y="2562"/>
              <a:ext cx="1020" cy="15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Line 28"/>
            <p:cNvSpPr>
              <a:spLocks noChangeShapeType="1"/>
            </p:cNvSpPr>
            <p:nvPr/>
          </p:nvSpPr>
          <p:spPr bwMode="auto">
            <a:xfrm flipH="1">
              <a:off x="1366" y="4307"/>
              <a:ext cx="20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Rectangle 30"/>
            <p:cNvSpPr>
              <a:spLocks noChangeArrowheads="1"/>
            </p:cNvSpPr>
            <p:nvPr/>
          </p:nvSpPr>
          <p:spPr bwMode="auto">
            <a:xfrm>
              <a:off x="1526" y="3443"/>
              <a:ext cx="170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Helvetica" charset="0"/>
                </a:rPr>
                <a:t>___________</a:t>
              </a:r>
            </a:p>
          </p:txBody>
        </p:sp>
        <p:sp>
          <p:nvSpPr>
            <p:cNvPr id="34835" name="Text Box 31"/>
            <p:cNvSpPr txBox="1">
              <a:spLocks noChangeArrowheads="1"/>
            </p:cNvSpPr>
            <p:nvPr/>
          </p:nvSpPr>
          <p:spPr bwMode="auto">
            <a:xfrm>
              <a:off x="0" y="1988"/>
              <a:ext cx="1861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35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พันธสัญญาเดิม</a:t>
              </a:r>
              <a:endParaRPr lang="en-US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endParaRPr>
            </a:p>
          </p:txBody>
        </p:sp>
      </p:grpSp>
      <p:sp>
        <p:nvSpPr>
          <p:cNvPr id="34820" name="Rectangle 34"/>
          <p:cNvSpPr>
            <a:spLocks noChangeArrowheads="1"/>
          </p:cNvSpPr>
          <p:nvPr/>
        </p:nvSpPr>
        <p:spPr bwMode="auto">
          <a:xfrm>
            <a:off x="248443" y="1100101"/>
            <a:ext cx="7083425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30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พันธสัญญาที่ไม่มีเงื่อนไขของพระเจ้า</a:t>
            </a:r>
            <a:r>
              <a:rPr lang="en-US" sz="30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</a:t>
            </a:r>
          </a:p>
          <a:p>
            <a:pPr algn="ctr">
              <a:defRPr/>
            </a:pPr>
            <a:r>
              <a:rPr lang="th-TH" altLang="ja-JP" sz="30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“กระดูกสันหลัง” ของการเปิดเผยพระคัมภีร์</a:t>
            </a:r>
            <a:endParaRPr lang="en-US" altLang="ja-JP" sz="3000" b="1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4821" name="Rectangle 35"/>
          <p:cNvSpPr>
            <a:spLocks noChangeArrowheads="1"/>
          </p:cNvSpPr>
          <p:nvPr/>
        </p:nvSpPr>
        <p:spPr bwMode="auto">
          <a:xfrm>
            <a:off x="435769" y="2213212"/>
            <a:ext cx="6672262" cy="70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จงพิจารณา ความหมายของคำซึ่งสามารถสลับที่ได้ทั้ง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พันธสัญญาเดิมและใหม่</a:t>
            </a: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822" name="AutoShape 37"/>
          <p:cNvSpPr>
            <a:spLocks noChangeArrowheads="1"/>
          </p:cNvSpPr>
          <p:nvPr/>
        </p:nvSpPr>
        <p:spPr bwMode="auto">
          <a:xfrm>
            <a:off x="2347913" y="3446463"/>
            <a:ext cx="2884487" cy="547687"/>
          </a:xfrm>
          <a:prstGeom prst="curvedDownArrow">
            <a:avLst>
              <a:gd name="adj1" fmla="val 105333"/>
              <a:gd name="adj2" fmla="val 210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38"/>
          <p:cNvSpPr>
            <a:spLocks noChangeArrowheads="1"/>
          </p:cNvSpPr>
          <p:nvPr/>
        </p:nvSpPr>
        <p:spPr bwMode="auto">
          <a:xfrm rot="-10686276">
            <a:off x="2112963" y="5149850"/>
            <a:ext cx="2884487" cy="547688"/>
          </a:xfrm>
          <a:prstGeom prst="curvedDownArrow">
            <a:avLst>
              <a:gd name="adj1" fmla="val 105333"/>
              <a:gd name="adj2" fmla="val 21066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344256" y="3919572"/>
            <a:ext cx="29543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br>
              <a:rPr lang="en-US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ใหม่</a:t>
            </a:r>
            <a:endParaRPr lang="en-US" sz="35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32A94-0C37-674B-97FC-C458DBE9A4C5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/>
          <p:cNvSpPr txBox="1">
            <a:spLocks noChangeArrowheads="1"/>
          </p:cNvSpPr>
          <p:nvPr/>
        </p:nvSpPr>
        <p:spPr bwMode="auto">
          <a:xfrm>
            <a:off x="547688" y="1287463"/>
            <a:ext cx="633095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 ในโบราณกาล</a:t>
            </a:r>
            <a:endParaRPr lang="en-US" sz="2800" b="1" i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/>
            <a:r>
              <a:rPr lang="th-TH" sz="2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...การทุ่มเทที่เพิ่มมากขึ้นสู่ความ</a:t>
            </a:r>
            <a:br>
              <a:rPr lang="en-US" sz="2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2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เป็นถาวร</a:t>
            </a:r>
            <a:endParaRPr lang="en-SG" sz="2800" b="1" i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</a:pPr>
            <a:endParaRPr lang="en-US" sz="26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515938" y="84439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000" b="1">
              <a:latin typeface="Skia" charset="0"/>
            </a:endParaRPr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36538" y="3613150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</a:t>
            </a: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___________ : 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คู่กรณีแลกเปลี่ยนรองเท้ากัน เป็นสัญลักษณ์ชี้ถึงความจริงว่าพันธสัญญายังมีผลจนกว่า รองเท้าจะกลับคืนสู่เจ้าของเดิม</a:t>
            </a:r>
            <a:r>
              <a:rPr lang="en-SG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247650" y="4705350"/>
            <a:ext cx="70167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</a:t>
            </a: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________ : 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แต่ละฝ่ายจะถือถุงเกลือที่ทรงคุณค่าไปด้วยเสมอ แต่เมื่อถึงเวลาที่ได้ตกลงกันไว้ แต่ละฝ่ายจะเอาเกลือ </a:t>
            </a:r>
            <a:r>
              <a:rPr lang="en-US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หยิบมือมาใส่ในถุงของอีกฝ่ายหนึ่ง เป็นสัญลักษณ์ว่าการตกลงสัญญาจะถูกยกเลิก หากปริมาณเกลือทุกเม็ดกลับคืนสู่เจ้าของเดิม</a:t>
            </a:r>
            <a:r>
              <a:rPr lang="en-SG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238125" y="6212781"/>
            <a:ext cx="70167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</a:t>
            </a: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_______ : 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คู่กรณีที่ผิดสัญญาก็จะทำแบบนี้เช่นกันคือ ฆ่าสัตว์ สัตว์นี้ได้รับโทษแทนแล้ว ความตายของสัตว์เป็นสัญลักษณ์แทนถึงความถาวรของพันธสัญญา การตกลงของพันธสัญญาโลหิตจะคงอยู่จนกว่าฝ่ายหนึ่งฝ่ายใดเสียชีวิตลง</a:t>
            </a:r>
            <a:endParaRPr lang="en-SG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247650" y="2854048"/>
            <a:ext cx="70167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2400" b="1" dirty="0">
                <a:latin typeface="Leelawadee UI"/>
                <a:cs typeface="Leelawadee UI"/>
              </a:rPr>
              <a:t>พันธสัญญา</a:t>
            </a:r>
            <a:r>
              <a:rPr lang="en-US" sz="2400" b="1" dirty="0">
                <a:latin typeface="Skia" charset="0"/>
              </a:rPr>
              <a:t> __________ </a:t>
            </a:r>
            <a:r>
              <a:rPr lang="en-US" sz="2400" b="1" dirty="0">
                <a:latin typeface="Leelawadee UI"/>
                <a:cs typeface="Leelawadee UI"/>
              </a:rPr>
              <a:t>: 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ก็เหมือนการจับมือทักทายในปัจจุบันจะจับมือทักทายหรือใช้ฝ่ามือตีกัน, ชั่วคราว</a:t>
            </a:r>
            <a:endParaRPr lang="en-SG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endParaRPr lang="en-US" sz="1600" dirty="0">
              <a:latin typeface="Skia" charset="0"/>
            </a:endParaRPr>
          </a:p>
        </p:txBody>
      </p:sp>
      <p:sp>
        <p:nvSpPr>
          <p:cNvPr id="36871" name="Text Box 10"/>
          <p:cNvSpPr txBox="1">
            <a:spLocks noChangeArrowheads="1"/>
          </p:cNvSpPr>
          <p:nvPr/>
        </p:nvSpPr>
        <p:spPr bwMode="auto">
          <a:xfrm>
            <a:off x="527050" y="8235950"/>
            <a:ext cx="65674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sz="1500" dirty="0"/>
              <a:t> 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แหล่งที่มา</a:t>
            </a: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เจ. </a:t>
            </a:r>
            <a:r>
              <a:rPr lang="th-TH" sz="15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ดไวท์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เพ</a:t>
            </a:r>
            <a:r>
              <a:rPr lang="th-TH" sz="15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น</a:t>
            </a:r>
            <a:r>
              <a:rPr lang="th-TH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เทคอ</a:t>
            </a:r>
            <a:r>
              <a:rPr lang="th-TH" sz="15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สท์</a:t>
            </a:r>
            <a:endParaRPr lang="en-SG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th-TH" sz="1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พระราชอาณาจักรของพระองค์เสด็จมา</a:t>
            </a:r>
            <a:endParaRPr lang="en-US" sz="1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6559550" y="9366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473C5-DA5D-BB43-B5C0-CE905FF357E5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 descr="30%"/>
          <p:cNvSpPr>
            <a:spLocks noChangeArrowheads="1"/>
          </p:cNvSpPr>
          <p:nvPr/>
        </p:nvSpPr>
        <p:spPr bwMode="auto">
          <a:xfrm>
            <a:off x="571500" y="7096125"/>
            <a:ext cx="6386513" cy="91122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585788" y="5424488"/>
            <a:ext cx="6394450" cy="10890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4" descr="30%"/>
          <p:cNvSpPr>
            <a:spLocks noChangeArrowheads="1"/>
          </p:cNvSpPr>
          <p:nvPr/>
        </p:nvSpPr>
        <p:spPr bwMode="auto">
          <a:xfrm>
            <a:off x="955675" y="2586038"/>
            <a:ext cx="1616075" cy="120967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54" name="AutoShape 5" descr="30%"/>
          <p:cNvSpPr>
            <a:spLocks noChangeArrowheads="1"/>
          </p:cNvSpPr>
          <p:nvPr/>
        </p:nvSpPr>
        <p:spPr bwMode="auto">
          <a:xfrm>
            <a:off x="577850" y="4311650"/>
            <a:ext cx="6386513" cy="91122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55" name="AutoShape 6" descr="30%"/>
          <p:cNvSpPr>
            <a:spLocks noChangeArrowheads="1"/>
          </p:cNvSpPr>
          <p:nvPr/>
        </p:nvSpPr>
        <p:spPr bwMode="auto">
          <a:xfrm>
            <a:off x="5067300" y="2587625"/>
            <a:ext cx="1524000" cy="120967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6464300" y="87313"/>
            <a:ext cx="754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14</a:t>
            </a:r>
          </a:p>
        </p:txBody>
      </p:sp>
      <p:sp>
        <p:nvSpPr>
          <p:cNvPr id="77831" name="Rectangle 8"/>
          <p:cNvSpPr>
            <a:spLocks noChangeArrowheads="1"/>
          </p:cNvSpPr>
          <p:nvPr/>
        </p:nvSpPr>
        <p:spPr bwMode="auto">
          <a:xfrm>
            <a:off x="1524000" y="3133725"/>
            <a:ext cx="504031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Line 9"/>
          <p:cNvSpPr>
            <a:spLocks noChangeShapeType="1"/>
          </p:cNvSpPr>
          <p:nvPr/>
        </p:nvSpPr>
        <p:spPr bwMode="auto">
          <a:xfrm>
            <a:off x="6307138" y="3395663"/>
            <a:ext cx="1587" cy="9191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47675" y="1263650"/>
            <a:ext cx="6661150" cy="889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CCCCCC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800" b="1" i="1" dirty="0">
                <a:latin typeface="Leelawadee UI"/>
                <a:cs typeface="Leelawadee UI"/>
              </a:rPr>
              <a:t>พันธสัญญากับในปฐมกาลต่ออับราฮัม</a:t>
            </a:r>
            <a:r>
              <a:rPr lang="en-US" sz="2800" b="1" i="1" dirty="0">
                <a:latin typeface="Leelawadee UI"/>
                <a:cs typeface="Leelawadee UI"/>
              </a:rPr>
              <a:t>:</a:t>
            </a:r>
            <a:endParaRPr lang="th-TH" sz="2800" b="1" i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altLang="ja-JP" sz="24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“กระดูกสันหลัง” ของการเปิดเผยพระคัมภีร์</a:t>
            </a:r>
            <a:endParaRPr lang="en-US" altLang="ja-JP" sz="2400" b="1" i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77834" name="Rectangle 11"/>
          <p:cNvSpPr>
            <a:spLocks noChangeArrowheads="1"/>
          </p:cNvSpPr>
          <p:nvPr/>
        </p:nvSpPr>
        <p:spPr bwMode="auto">
          <a:xfrm>
            <a:off x="805234" y="7155970"/>
            <a:ext cx="18796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</a:t>
            </a:r>
          </a:p>
        </p:txBody>
      </p:sp>
      <p:sp>
        <p:nvSpPr>
          <p:cNvPr id="77835" name="Rectangle 12"/>
          <p:cNvSpPr>
            <a:spLocks noChangeArrowheads="1"/>
          </p:cNvSpPr>
          <p:nvPr/>
        </p:nvSpPr>
        <p:spPr bwMode="auto">
          <a:xfrm>
            <a:off x="2865438" y="7165495"/>
            <a:ext cx="1762125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</a:t>
            </a:r>
          </a:p>
        </p:txBody>
      </p:sp>
      <p:sp>
        <p:nvSpPr>
          <p:cNvPr id="77836" name="Rectangle 13"/>
          <p:cNvSpPr>
            <a:spLocks noChangeArrowheads="1"/>
          </p:cNvSpPr>
          <p:nvPr/>
        </p:nvSpPr>
        <p:spPr bwMode="auto">
          <a:xfrm>
            <a:off x="4972050" y="7170626"/>
            <a:ext cx="1712913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</a:t>
            </a:r>
          </a:p>
        </p:txBody>
      </p:sp>
      <p:sp>
        <p:nvSpPr>
          <p:cNvPr id="77837" name="Rectangle 14"/>
          <p:cNvSpPr>
            <a:spLocks noChangeArrowheads="1"/>
          </p:cNvSpPr>
          <p:nvPr/>
        </p:nvSpPr>
        <p:spPr bwMode="auto">
          <a:xfrm>
            <a:off x="869950" y="7685088"/>
            <a:ext cx="17748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ฉธบ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30:1-10</a:t>
            </a:r>
          </a:p>
        </p:txBody>
      </p:sp>
      <p:sp>
        <p:nvSpPr>
          <p:cNvPr id="77838" name="Rectangle 15"/>
          <p:cNvSpPr>
            <a:spLocks noChangeArrowheads="1"/>
          </p:cNvSpPr>
          <p:nvPr/>
        </p:nvSpPr>
        <p:spPr bwMode="auto">
          <a:xfrm>
            <a:off x="2825750" y="7686675"/>
            <a:ext cx="189071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ซมอ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7:4-16</a:t>
            </a:r>
          </a:p>
        </p:txBody>
      </p:sp>
      <p:sp>
        <p:nvSpPr>
          <p:cNvPr id="77839" name="Rectangle 16"/>
          <p:cNvSpPr>
            <a:spLocks noChangeArrowheads="1"/>
          </p:cNvSpPr>
          <p:nvPr/>
        </p:nvSpPr>
        <p:spPr bwMode="auto">
          <a:xfrm>
            <a:off x="5019675" y="7686675"/>
            <a:ext cx="16652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ยรม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31:31-34</a:t>
            </a:r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2617312" y="2881053"/>
            <a:ext cx="2474559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0161" dir="4293903" algn="ctr" rotWithShape="0">
              <a:srgbClr val="CCCCCC">
                <a:alpha val="74998"/>
              </a:srgb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th-TH" sz="2500" b="1" i="1" dirty="0">
                <a:latin typeface="Leelawadee UI"/>
                <a:cs typeface="Leelawadee UI"/>
              </a:rPr>
              <a:t>พันธสัญญากับ</a:t>
            </a:r>
          </a:p>
          <a:p>
            <a:pPr algn="ctr"/>
            <a:r>
              <a:rPr lang="th-TH" sz="2500" b="1" i="1" dirty="0">
                <a:latin typeface="Leelawadee UI"/>
                <a:cs typeface="Leelawadee UI"/>
              </a:rPr>
              <a:t>อับราฮัม</a:t>
            </a:r>
            <a:endParaRPr lang="en-US" sz="2500" b="1" i="1" dirty="0">
              <a:latin typeface="Leelawadee UI"/>
              <a:cs typeface="Leelawadee UI"/>
            </a:endParaRPr>
          </a:p>
        </p:txBody>
      </p:sp>
      <p:sp>
        <p:nvSpPr>
          <p:cNvPr id="77841" name="Rectangle 18"/>
          <p:cNvSpPr>
            <a:spLocks noChangeArrowheads="1"/>
          </p:cNvSpPr>
          <p:nvPr/>
        </p:nvSpPr>
        <p:spPr bwMode="auto">
          <a:xfrm>
            <a:off x="980333" y="2668846"/>
            <a:ext cx="1589088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</a:t>
            </a:r>
            <a:r>
              <a:rPr lang="en-US" sz="24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</a:t>
            </a:r>
          </a:p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กับอับราฮัม</a:t>
            </a:r>
          </a:p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ปฐก.12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:1-3</a:t>
            </a:r>
            <a:endParaRPr lang="en-US" sz="1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42" name="Text Box 19"/>
          <p:cNvSpPr txBox="1">
            <a:spLocks noChangeArrowheads="1"/>
          </p:cNvSpPr>
          <p:nvPr/>
        </p:nvSpPr>
        <p:spPr bwMode="auto">
          <a:xfrm>
            <a:off x="5051900" y="2805703"/>
            <a:ext cx="15970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>
                <a:solidFill>
                  <a:srgbClr val="000000"/>
                </a:solidFill>
                <a:latin typeface="Leelawadee UI"/>
                <a:cs typeface="Leelawadee UI"/>
              </a:rPr>
              <a:t>_________</a:t>
            </a:r>
            <a:endParaRPr lang="th-TH" sz="2400" i="1" dirty="0">
              <a:solidFill>
                <a:srgbClr val="000000"/>
              </a:solidFill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ปฐก.15</a:t>
            </a:r>
            <a:r>
              <a:rPr lang="en-GB" sz="1800" dirty="0">
                <a:solidFill>
                  <a:srgbClr val="000000"/>
                </a:solidFill>
                <a:latin typeface="Leelawadee UI"/>
                <a:cs typeface="Leelawadee UI"/>
              </a:rPr>
              <a:t>:</a:t>
            </a: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9</a:t>
            </a:r>
            <a:r>
              <a:rPr lang="en-GB" sz="1800" dirty="0">
                <a:solidFill>
                  <a:srgbClr val="000000"/>
                </a:solidFill>
                <a:latin typeface="Leelawadee UI"/>
                <a:cs typeface="Leelawadee UI"/>
              </a:rPr>
              <a:t>-</a:t>
            </a: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18</a:t>
            </a:r>
            <a:endParaRPr lang="en-US" sz="1800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77843" name="Rectangle 20"/>
          <p:cNvSpPr>
            <a:spLocks noChangeArrowheads="1"/>
          </p:cNvSpPr>
          <p:nvPr/>
        </p:nvSpPr>
        <p:spPr bwMode="auto">
          <a:xfrm>
            <a:off x="948212" y="4477489"/>
            <a:ext cx="167640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44" name="Rectangle 21"/>
          <p:cNvSpPr>
            <a:spLocks noChangeArrowheads="1"/>
          </p:cNvSpPr>
          <p:nvPr/>
        </p:nvSpPr>
        <p:spPr bwMode="auto">
          <a:xfrm>
            <a:off x="955675" y="4800600"/>
            <a:ext cx="16097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13:15</a:t>
            </a:r>
          </a:p>
        </p:txBody>
      </p:sp>
      <p:sp>
        <p:nvSpPr>
          <p:cNvPr id="77845" name="Rectangle 22"/>
          <p:cNvSpPr>
            <a:spLocks noChangeArrowheads="1"/>
          </p:cNvSpPr>
          <p:nvPr/>
        </p:nvSpPr>
        <p:spPr bwMode="auto">
          <a:xfrm>
            <a:off x="2970213" y="4800600"/>
            <a:ext cx="161131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13:14-16</a:t>
            </a:r>
          </a:p>
        </p:txBody>
      </p:sp>
      <p:sp>
        <p:nvSpPr>
          <p:cNvPr id="77846" name="Rectangle 23"/>
          <p:cNvSpPr>
            <a:spLocks noChangeArrowheads="1"/>
          </p:cNvSpPr>
          <p:nvPr/>
        </p:nvSpPr>
        <p:spPr bwMode="auto">
          <a:xfrm>
            <a:off x="5048250" y="4800600"/>
            <a:ext cx="16097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15:9-18</a:t>
            </a:r>
          </a:p>
        </p:txBody>
      </p:sp>
      <p:sp>
        <p:nvSpPr>
          <p:cNvPr id="77847" name="AutoShape 24"/>
          <p:cNvSpPr>
            <a:spLocks noChangeArrowheads="1"/>
          </p:cNvSpPr>
          <p:nvPr/>
        </p:nvSpPr>
        <p:spPr bwMode="auto">
          <a:xfrm>
            <a:off x="650875" y="5507038"/>
            <a:ext cx="6226175" cy="9318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AutoShape 25"/>
          <p:cNvSpPr>
            <a:spLocks noChangeArrowheads="1"/>
          </p:cNvSpPr>
          <p:nvPr/>
        </p:nvSpPr>
        <p:spPr bwMode="auto">
          <a:xfrm>
            <a:off x="854075" y="5621338"/>
            <a:ext cx="181610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Rectangle 26"/>
          <p:cNvSpPr>
            <a:spLocks noChangeArrowheads="1"/>
          </p:cNvSpPr>
          <p:nvPr/>
        </p:nvSpPr>
        <p:spPr bwMode="auto">
          <a:xfrm>
            <a:off x="5481638" y="5641975"/>
            <a:ext cx="18161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 i="1">
                <a:latin typeface="Helvetica" charset="0"/>
              </a:rPr>
              <a:t>__________</a:t>
            </a:r>
          </a:p>
        </p:txBody>
      </p:sp>
      <p:sp>
        <p:nvSpPr>
          <p:cNvPr id="77850" name="Rectangle 27"/>
          <p:cNvSpPr>
            <a:spLocks noChangeArrowheads="1"/>
          </p:cNvSpPr>
          <p:nvPr/>
        </p:nvSpPr>
        <p:spPr bwMode="auto">
          <a:xfrm>
            <a:off x="819150" y="5664200"/>
            <a:ext cx="187483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51" name="Rectangle 28"/>
          <p:cNvSpPr>
            <a:spLocks noChangeArrowheads="1"/>
          </p:cNvSpPr>
          <p:nvPr/>
        </p:nvSpPr>
        <p:spPr bwMode="auto">
          <a:xfrm>
            <a:off x="900113" y="5959475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12:1</a:t>
            </a:r>
          </a:p>
        </p:txBody>
      </p:sp>
      <p:sp>
        <p:nvSpPr>
          <p:cNvPr id="77852" name="Rectangle 29"/>
          <p:cNvSpPr>
            <a:spLocks noChangeArrowheads="1"/>
          </p:cNvSpPr>
          <p:nvPr/>
        </p:nvSpPr>
        <p:spPr bwMode="auto">
          <a:xfrm>
            <a:off x="5414963" y="5988050"/>
            <a:ext cx="1741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Gen. ___:___</a:t>
            </a:r>
          </a:p>
        </p:txBody>
      </p:sp>
      <p:sp>
        <p:nvSpPr>
          <p:cNvPr id="77853" name="Rectangle 30"/>
          <p:cNvSpPr>
            <a:spLocks noChangeArrowheads="1"/>
          </p:cNvSpPr>
          <p:nvPr/>
        </p:nvSpPr>
        <p:spPr bwMode="auto">
          <a:xfrm>
            <a:off x="1270000" y="8121650"/>
            <a:ext cx="498633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4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การขยายความพันธสัญญาย่อย</a:t>
            </a:r>
            <a:endParaRPr lang="en-US" sz="2400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54" name="AutoShape 31"/>
          <p:cNvSpPr>
            <a:spLocks noChangeArrowheads="1"/>
          </p:cNvSpPr>
          <p:nvPr/>
        </p:nvSpPr>
        <p:spPr bwMode="auto">
          <a:xfrm>
            <a:off x="1508125" y="6596063"/>
            <a:ext cx="469900" cy="3698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5" name="AutoShape 32"/>
          <p:cNvSpPr>
            <a:spLocks noChangeArrowheads="1"/>
          </p:cNvSpPr>
          <p:nvPr/>
        </p:nvSpPr>
        <p:spPr bwMode="auto">
          <a:xfrm>
            <a:off x="5583238" y="6578600"/>
            <a:ext cx="469900" cy="3698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6" name="AutoShape 33"/>
          <p:cNvSpPr>
            <a:spLocks noChangeArrowheads="1"/>
          </p:cNvSpPr>
          <p:nvPr/>
        </p:nvSpPr>
        <p:spPr bwMode="auto">
          <a:xfrm>
            <a:off x="3505200" y="6594475"/>
            <a:ext cx="469900" cy="3698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7" name="AutoShape 34"/>
          <p:cNvSpPr>
            <a:spLocks noChangeArrowheads="1"/>
          </p:cNvSpPr>
          <p:nvPr/>
        </p:nvSpPr>
        <p:spPr bwMode="auto">
          <a:xfrm>
            <a:off x="2847975" y="5619750"/>
            <a:ext cx="183515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8" name="Rectangle 35"/>
          <p:cNvSpPr>
            <a:spLocks noChangeArrowheads="1"/>
          </p:cNvSpPr>
          <p:nvPr/>
        </p:nvSpPr>
        <p:spPr bwMode="auto">
          <a:xfrm>
            <a:off x="2814638" y="5664200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59" name="Rectangle 36"/>
          <p:cNvSpPr>
            <a:spLocks noChangeArrowheads="1"/>
          </p:cNvSpPr>
          <p:nvPr/>
        </p:nvSpPr>
        <p:spPr bwMode="auto">
          <a:xfrm>
            <a:off x="2871788" y="5959475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12:2</a:t>
            </a:r>
          </a:p>
        </p:txBody>
      </p:sp>
      <p:sp>
        <p:nvSpPr>
          <p:cNvPr id="77860" name="Rectangle 37"/>
          <p:cNvSpPr>
            <a:spLocks noChangeArrowheads="1"/>
          </p:cNvSpPr>
          <p:nvPr/>
        </p:nvSpPr>
        <p:spPr bwMode="auto">
          <a:xfrm>
            <a:off x="327819" y="3952707"/>
            <a:ext cx="6850062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th-TH" sz="1800" b="1" i="1" dirty="0">
                <a:latin typeface="Leelawadee UI"/>
                <a:cs typeface="Leelawadee UI"/>
              </a:rPr>
              <a:t>ลักษณะองค์รวมของพันธสัญญากับอับราฮัม</a:t>
            </a:r>
            <a:endParaRPr lang="en-US" sz="1800" b="1" i="1" dirty="0">
              <a:latin typeface="Leelawadee UI"/>
              <a:cs typeface="Leelawadee UI"/>
            </a:endParaRPr>
          </a:p>
          <a:p>
            <a:pPr algn="ctr"/>
            <a:endParaRPr lang="en-US" sz="18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7861" name="Rectangle 38"/>
          <p:cNvSpPr>
            <a:spLocks noChangeArrowheads="1"/>
          </p:cNvSpPr>
          <p:nvPr/>
        </p:nvSpPr>
        <p:spPr bwMode="auto">
          <a:xfrm>
            <a:off x="4635871" y="4500932"/>
            <a:ext cx="242570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62" name="Rectangle 39"/>
          <p:cNvSpPr>
            <a:spLocks noChangeArrowheads="1"/>
          </p:cNvSpPr>
          <p:nvPr/>
        </p:nvSpPr>
        <p:spPr bwMode="auto">
          <a:xfrm>
            <a:off x="2725487" y="4477490"/>
            <a:ext cx="204583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63" name="Line 40"/>
          <p:cNvSpPr>
            <a:spLocks noChangeShapeType="1"/>
          </p:cNvSpPr>
          <p:nvPr/>
        </p:nvSpPr>
        <p:spPr bwMode="auto">
          <a:xfrm flipH="1">
            <a:off x="4784725" y="7312025"/>
            <a:ext cx="0" cy="515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4" name="AutoShape 42"/>
          <p:cNvSpPr>
            <a:spLocks noChangeArrowheads="1"/>
          </p:cNvSpPr>
          <p:nvPr/>
        </p:nvSpPr>
        <p:spPr bwMode="auto">
          <a:xfrm>
            <a:off x="265113" y="3059113"/>
            <a:ext cx="236537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5" name="AutoShape 43"/>
          <p:cNvSpPr>
            <a:spLocks noChangeArrowheads="1"/>
          </p:cNvSpPr>
          <p:nvPr/>
        </p:nvSpPr>
        <p:spPr bwMode="auto">
          <a:xfrm>
            <a:off x="265113" y="4625975"/>
            <a:ext cx="236537" cy="2428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6" name="AutoShape 44"/>
          <p:cNvSpPr>
            <a:spLocks noChangeArrowheads="1"/>
          </p:cNvSpPr>
          <p:nvPr/>
        </p:nvSpPr>
        <p:spPr bwMode="auto">
          <a:xfrm>
            <a:off x="250825" y="5786438"/>
            <a:ext cx="236538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7" name="AutoShape 45"/>
          <p:cNvSpPr>
            <a:spLocks noChangeArrowheads="1"/>
          </p:cNvSpPr>
          <p:nvPr/>
        </p:nvSpPr>
        <p:spPr bwMode="auto">
          <a:xfrm>
            <a:off x="265113" y="7367588"/>
            <a:ext cx="236537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8" name="AutoShape 46"/>
          <p:cNvSpPr>
            <a:spLocks noChangeArrowheads="1"/>
          </p:cNvSpPr>
          <p:nvPr/>
        </p:nvSpPr>
        <p:spPr bwMode="auto">
          <a:xfrm>
            <a:off x="4862513" y="5622925"/>
            <a:ext cx="183515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9" name="Rectangle 47"/>
          <p:cNvSpPr>
            <a:spLocks noChangeArrowheads="1"/>
          </p:cNvSpPr>
          <p:nvPr/>
        </p:nvSpPr>
        <p:spPr bwMode="auto">
          <a:xfrm>
            <a:off x="4887913" y="5675313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</a:t>
            </a:r>
          </a:p>
        </p:txBody>
      </p:sp>
      <p:sp>
        <p:nvSpPr>
          <p:cNvPr id="77870" name="Rectangle 48"/>
          <p:cNvSpPr>
            <a:spLocks noChangeArrowheads="1"/>
          </p:cNvSpPr>
          <p:nvPr/>
        </p:nvSpPr>
        <p:spPr bwMode="auto">
          <a:xfrm>
            <a:off x="4945063" y="5942013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12:3</a:t>
            </a:r>
          </a:p>
        </p:txBody>
      </p:sp>
      <p:sp>
        <p:nvSpPr>
          <p:cNvPr id="77871" name="Line 49"/>
          <p:cNvSpPr>
            <a:spLocks noChangeShapeType="1"/>
          </p:cNvSpPr>
          <p:nvPr/>
        </p:nvSpPr>
        <p:spPr bwMode="auto">
          <a:xfrm flipH="1">
            <a:off x="2744788" y="4522788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2" name="Line 50"/>
          <p:cNvSpPr>
            <a:spLocks noChangeShapeType="1"/>
          </p:cNvSpPr>
          <p:nvPr/>
        </p:nvSpPr>
        <p:spPr bwMode="auto">
          <a:xfrm flipH="1">
            <a:off x="4741863" y="4522788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3" name="Line 51"/>
          <p:cNvSpPr>
            <a:spLocks noChangeShapeType="1"/>
          </p:cNvSpPr>
          <p:nvPr/>
        </p:nvSpPr>
        <p:spPr bwMode="auto">
          <a:xfrm flipH="1">
            <a:off x="2744788" y="7319963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C78F9C2-47E9-C947-AD5E-429FC46C7715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3E56C42D-ED2D-A043-B06B-EA2C1FA8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324" y="8858250"/>
            <a:ext cx="567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ฉบับเฉลยคำตอบ ถูกเตรียมไว้ในคู่มือศึกษาเรียนหมายเลขที่ </a:t>
            </a:r>
            <a:r>
              <a:rPr lang="en-US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32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2"/>
          <p:cNvSpPr txBox="1">
            <a:spLocks noChangeArrowheads="1"/>
          </p:cNvSpPr>
          <p:nvPr/>
        </p:nvSpPr>
        <p:spPr bwMode="auto">
          <a:xfrm>
            <a:off x="986598" y="1893742"/>
            <a:ext cx="5615211" cy="5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ต่อไปนี้เป็น</a:t>
            </a: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คู่มือศึกษา</a:t>
            </a: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ของท่านซึ่งเราจะใช้</a:t>
            </a:r>
            <a:br>
              <a:rPr lang="en-US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ระหว่างการสัมมนา</a:t>
            </a:r>
            <a:endParaRPr lang="en-US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endParaRPr lang="en-SG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ขอให้ท่านเติมคำลงในช่องว่างทุกช่อง ขณะที่ทำการศึกษาไปด้วยกันซึ่งได้จัดเตรียมเอกสารที่เว้นช่องว่างไว้ให้เติม</a:t>
            </a:r>
            <a:r>
              <a:rPr lang="en-US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ลลัพธ์จากการเรียนรู้จะเป็นประโยชน์อย่างแน่นอนซึ่งจะเป็นไปตามวัตถุประสงค์ของการสัมมนาและต่อการมีส่วนร่วมของท่าน ขอบคุณที่มาร่วมศึกษาด้วยกันที่นี่ </a:t>
            </a:r>
            <a:endParaRPr lang="en-US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endParaRPr lang="en-US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ขอบคุณที่มาร่วมศึกษาด้วยกันที่นี่ พระวจนะสอนว่าองค์พระผู้เป็นเจ้าของเราจะทรงอำนวยพระพรในการงานของท่าน เมื่อท่านออกจากที่นี่แล้วท่านจะได้รับแนวคิดที่ใหม่สดจากการจัดเรียบเรียงที่น่าเชื่อถือได้ ที่สมเหตุสมผลที่สอดคล้องตามหลักการและให้คุณค่าฝ่ายวิญญาณที่หาที่เปรียบไม่ได้จากพระวจนะของพระเจ้า</a:t>
            </a:r>
            <a:endParaRPr lang="en-US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endParaRPr lang="en-SG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ในการใช้เป็นเครื่องมือในการเป็นพยาน ท่านจะมีความพร้อมที่จะประกาศพระวจนะของพระเจ้าให้แก่ทุกคนที่ถามท่านว่า </a:t>
            </a:r>
            <a:endParaRPr lang="en-US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“ท่านเชื่ออะไร</a:t>
            </a:r>
            <a:r>
              <a:rPr lang="en-US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?</a:t>
            </a: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ช่วยบอกทีว่าทำไมจึงเชื่อ</a:t>
            </a:r>
            <a:r>
              <a:rPr lang="en-US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!</a:t>
            </a:r>
            <a:r>
              <a:rPr lang="th-TH" sz="19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endParaRPr lang="en-SG" sz="19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015029" y="7160818"/>
            <a:ext cx="5411788" cy="127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THE BIBLE…BASICALLY MINISTRIES INT’L INC. </a:t>
            </a:r>
          </a:p>
          <a:p>
            <a:pPr algn="ctr">
              <a:lnSpc>
                <a:spcPct val="90000"/>
              </a:lnSpc>
            </a:pP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พระคัมภีร์...จากพื้นฐานพันธกิจนานาชาติ </a:t>
            </a: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b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endParaRPr lang="en-SG" sz="13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sz="13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Multiplying Biblical Literacy Throughout The Body of Christ </a:t>
            </a:r>
          </a:p>
          <a:p>
            <a:pPr algn="ctr">
              <a:lnSpc>
                <a:spcPct val="90000"/>
              </a:lnSpc>
            </a:pPr>
            <a:r>
              <a:rPr lang="en-US" sz="13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13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การทวีคูณความรู้เกี่ยวกับพระคัมภีร์ผ่านทั่วทางพระกายของพระคริสต์</a:t>
            </a:r>
            <a:r>
              <a:rPr lang="en-US" sz="13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SG" sz="13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th-TH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เอฟที. เวิร์ธ เท็กซัส </a:t>
            </a:r>
            <a:r>
              <a:rPr lang="en-US" sz="13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</a:t>
            </a: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BibleStudyDownloads.org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725863" y="53975"/>
            <a:ext cx="329565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957802" y="1167187"/>
            <a:ext cx="61026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ภาคผนวกท้ายเล่มคู่มือศึกษา</a:t>
            </a:r>
            <a:r>
              <a:rPr lang="en-US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SG" sz="3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6870700" y="878205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57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15"/>
          <p:cNvSpPr>
            <a:spLocks noChangeArrowheads="1"/>
          </p:cNvSpPr>
          <p:nvPr/>
        </p:nvSpPr>
        <p:spPr bwMode="auto">
          <a:xfrm>
            <a:off x="1127125" y="3275841"/>
            <a:ext cx="6416675" cy="590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1400" b="1" i="1" baseline="-25000" dirty="0">
              <a:latin typeface="Helvetica" charset="0"/>
              <a:cs typeface="Leelawadee UI" panose="020B0502040204020203" pitchFamily="34" charset="-34"/>
            </a:endParaRPr>
          </a:p>
          <a:p>
            <a:pPr>
              <a:defRPr/>
            </a:pP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</a:t>
            </a:r>
            <a:r>
              <a:rPr lang="th-TH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ชุดแรก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– </a:t>
            </a:r>
            <a:r>
              <a:rPr lang="th-TH" sz="12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ความรับผิดชอบที่มีต่อพระเจ้า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1-12)</a:t>
            </a:r>
            <a:endParaRPr lang="en-US" sz="1200" b="1" i="1" baseline="-25000" dirty="0">
              <a:latin typeface="Helvetica" charset="0"/>
              <a:cs typeface="Leelawadee UI" panose="020B0502040204020203" pitchFamily="34" charset="-34"/>
            </a:endParaRPr>
          </a:p>
          <a:p>
            <a:pPr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เราคือยา</a:t>
            </a:r>
            <a:r>
              <a:rPr lang="th-TH" sz="1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ห์เวห์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พระเจ้าของเจ้า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ห้ามมีพระเจ้าอื่นใดนอกเหนือจากเรา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ห้ามทำรูปเคารพสำหรับตน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ห้ามกราบไหว้หรือปรนนิบัติรูปเหล่านั้น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ห้ามใช้พระนามยา</a:t>
            </a:r>
            <a:r>
              <a:rPr lang="th-TH" sz="1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เวห์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พระเจ้าของเจ้าผิดๆ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จงระลึกถึงวันสะบาโต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จงทำงานทั้งสิ้นของเจ้าหกวัน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วันสะบาโตห้ามทำงาน</a:t>
            </a:r>
            <a:r>
              <a:rPr lang="th-TH" sz="1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ใดๆ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...</a:t>
            </a:r>
          </a:p>
          <a:p>
            <a:pPr>
              <a:lnSpc>
                <a:spcPct val="65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</a:pPr>
            <a:endParaRPr lang="en-US" sz="1200" b="1" i="1" baseline="-25000" dirty="0">
              <a:latin typeface="Helvetica" charset="0"/>
            </a:endParaRPr>
          </a:p>
          <a:p>
            <a:pPr>
              <a:defRPr/>
            </a:pP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</a:t>
            </a:r>
            <a:r>
              <a:rPr lang="th-TH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ชุดที่สอง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– </a:t>
            </a:r>
            <a:r>
              <a:rPr lang="th-TH" sz="12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ความรับผิดชอบที่มีต่อเพื่อนมนุษย์ 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13-17)</a:t>
            </a:r>
          </a:p>
          <a:p>
            <a:pPr>
              <a:lnSpc>
                <a:spcPct val="65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</a:pPr>
            <a:r>
              <a:rPr lang="en-US" sz="1200" b="1" baseline="-25000" dirty="0">
                <a:latin typeface="Helvetica" charset="0"/>
              </a:rPr>
              <a:t>		   	</a:t>
            </a:r>
            <a:r>
              <a:rPr lang="en-US" sz="1000" b="1" baseline="-25000" dirty="0">
                <a:latin typeface="Helvetica" charset="0"/>
              </a:rPr>
              <a:t>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จงให้เกียรติแก่บิดามารดาของเจ้า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</a:t>
            </a: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สิ่งที่สั่งห้าม</a:t>
            </a: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ห้ามฆ่าคน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ห้ามล่วงประเวณี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ห้ามลักขโมย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ห้ามเป็นพยานเท็จ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ห้ามโลภคนหรือสิ่งของ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บทที่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21-24:</a:t>
            </a: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กฎการอยู่รวมกันใน 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baseline="-25000" dirty="0">
                <a:latin typeface="Helvetica" charset="0"/>
                <a:cs typeface="Leelawadee UI" panose="020B0502040204020203" pitchFamily="34" charset="-34"/>
              </a:rPr>
              <a:t>                  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สิทธิส่วนบุคคล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	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สิทธิในการครอบครอง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    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ความจำเป็นของความซื่อสัตย์ส่วนบุคคล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...</a:t>
            </a:r>
          </a:p>
          <a:p>
            <a:pPr>
              <a:lnSpc>
                <a:spcPct val="65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</a:pPr>
            <a:endParaRPr lang="en-US" sz="1200" b="1" baseline="-25000" dirty="0">
              <a:latin typeface="Helvetica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บทที่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25–31: </a:t>
            </a: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บัญญัติเกี่ยวกับ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</a:t>
            </a:r>
            <a:r>
              <a:rPr lang="en-US" sz="1200" b="1" baseline="-25000" dirty="0">
                <a:latin typeface="Helvetica" charset="0"/>
              </a:rPr>
              <a:t>		</a:t>
            </a:r>
            <a:br>
              <a:rPr lang="en-US" sz="1200" b="1" baseline="-25000" dirty="0">
                <a:latin typeface="Helvetica" charset="0"/>
              </a:rPr>
            </a:br>
            <a:r>
              <a:rPr lang="en-US" sz="1200" b="1" baseline="-25000" dirty="0">
                <a:latin typeface="Helvetica" charset="0"/>
              </a:rPr>
              <a:t>	</a:t>
            </a:r>
            <a:br>
              <a:rPr lang="en-US" sz="1200" b="1" baseline="-25000" dirty="0">
                <a:latin typeface="Helvetica" charset="0"/>
              </a:rPr>
            </a:br>
            <a:r>
              <a:rPr lang="en-US" sz="1200" b="1" baseline="-25000" dirty="0">
                <a:latin typeface="Helvetica" charset="0"/>
              </a:rPr>
              <a:t>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หีบพันธสัญญา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โต๊ะขนมปังหน้าพระพักตร์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คันประทีปทองคำ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      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วิธีสร้าง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	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แท่นบูชาและลานพลับพลา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		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เครื่องแต่งกาย</a:t>
            </a:r>
            <a:r>
              <a:rPr lang="th-TH" sz="1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ต่างๆ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ของปุโรหิต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			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การแต่งตั้งปุโรหิต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				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แท่นเผาเครื่องหอมและการนมัสการ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									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คนที่ปฏิบัติหน้าที่และวันสะบาโต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  <a:defRPr/>
            </a:pPr>
            <a:endParaRPr lang="en-US" sz="11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600200" algn="l"/>
                <a:tab pos="1828800" algn="l"/>
                <a:tab pos="2065338" algn="l"/>
                <a:tab pos="2286000" algn="l"/>
                <a:tab pos="2522538" algn="l"/>
                <a:tab pos="2743200" algn="l"/>
              </a:tabLst>
            </a:pPr>
            <a:endParaRPr lang="en-US" sz="1400" b="1" baseline="-25000" dirty="0">
              <a:latin typeface="Times" charset="0"/>
            </a:endParaRPr>
          </a:p>
        </p:txBody>
      </p:sp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6600825" y="76200"/>
            <a:ext cx="503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15</a:t>
            </a:r>
          </a:p>
        </p:txBody>
      </p:sp>
      <p:sp>
        <p:nvSpPr>
          <p:cNvPr id="40962" name="Text Box 7"/>
          <p:cNvSpPr txBox="1">
            <a:spLocks noChangeArrowheads="1"/>
          </p:cNvSpPr>
          <p:nvPr/>
        </p:nvSpPr>
        <p:spPr bwMode="auto">
          <a:xfrm>
            <a:off x="457200" y="963613"/>
            <a:ext cx="66675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ข้อตกลงพิเศษ ที่พระเจ้าให้กับโมเสส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พันธสัญญากับ</a:t>
            </a:r>
            <a:r>
              <a:rPr lang="en-US" altLang="ja-JP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_____________”</a:t>
            </a:r>
            <a:endParaRPr lang="en-US" sz="2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</a:pPr>
            <a:r>
              <a:rPr lang="en-US" altLang="ja-JP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endParaRPr lang="en-US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40963" name="Picture 16"/>
          <p:cNvPicPr>
            <a:picLocks noChangeAspect="1" noChangeArrowheads="1"/>
          </p:cNvPicPr>
          <p:nvPr/>
        </p:nvPicPr>
        <p:blipFill>
          <a:blip r:embed="rId3">
            <a:lum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12593" r="8322" b="7408"/>
          <a:stretch>
            <a:fillRect/>
          </a:stretch>
        </p:blipFill>
        <p:spPr bwMode="auto">
          <a:xfrm>
            <a:off x="446088" y="7623175"/>
            <a:ext cx="166528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622425" y="1763713"/>
            <a:ext cx="4311650" cy="86177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altLang="ja-JP" sz="3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จ</a:t>
            </a:r>
            <a:r>
              <a:rPr lang="en-US" sz="3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3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ว</a:t>
            </a:r>
            <a:r>
              <a:rPr lang="en-US" sz="3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3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br>
              <a:rPr lang="en-US" sz="3200" b="1" dirty="0">
                <a:latin typeface="Helvetica" charset="0"/>
              </a:rPr>
            </a:br>
            <a:r>
              <a:rPr lang="th-TH" sz="1800" b="1" dirty="0">
                <a:latin typeface="Helvetica" charset="0"/>
              </a:rPr>
              <a:t>ชั่วคราว</a:t>
            </a:r>
            <a:r>
              <a:rPr lang="en-US" sz="1800" b="1" dirty="0">
                <a:latin typeface="Helvetica" charset="0"/>
              </a:rPr>
              <a:t>, </a:t>
            </a:r>
            <a:r>
              <a:rPr lang="th-TH" sz="1800" b="1" dirty="0">
                <a:latin typeface="Helvetica" charset="0"/>
              </a:rPr>
              <a:t>มีกฎระเบียบ</a:t>
            </a:r>
            <a:r>
              <a:rPr lang="en-US" sz="1800" b="1" dirty="0">
                <a:latin typeface="Helvetica" charset="0"/>
              </a:rPr>
              <a:t>, </a:t>
            </a:r>
            <a:r>
              <a:rPr lang="th-TH" sz="1800" b="1" dirty="0">
                <a:latin typeface="Helvetica" charset="0"/>
              </a:rPr>
              <a:t>มีเงื่อนไข</a:t>
            </a:r>
            <a:endParaRPr lang="en-US" sz="2800" b="1" dirty="0">
              <a:latin typeface="Helvetica" charset="0"/>
            </a:endParaRPr>
          </a:p>
        </p:txBody>
      </p:sp>
      <p:grpSp>
        <p:nvGrpSpPr>
          <p:cNvPr id="40965" name="Group 28"/>
          <p:cNvGrpSpPr>
            <a:grpSpLocks/>
          </p:cNvGrpSpPr>
          <p:nvPr/>
        </p:nvGrpSpPr>
        <p:grpSpPr bwMode="auto">
          <a:xfrm>
            <a:off x="5060950" y="2919413"/>
            <a:ext cx="1712913" cy="622300"/>
            <a:chOff x="2496" y="2160"/>
            <a:chExt cx="1079" cy="392"/>
          </a:xfrm>
        </p:grpSpPr>
        <p:sp>
          <p:nvSpPr>
            <p:cNvPr id="40974" name="Oval 22" descr="60%"/>
            <p:cNvSpPr>
              <a:spLocks noChangeArrowheads="1"/>
            </p:cNvSpPr>
            <p:nvPr/>
          </p:nvSpPr>
          <p:spPr bwMode="auto">
            <a:xfrm>
              <a:off x="2496" y="2160"/>
              <a:ext cx="1072" cy="392"/>
            </a:xfrm>
            <a:prstGeom prst="ellipse">
              <a:avLst/>
            </a:prstGeom>
            <a:pattFill prst="pct6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baseline="-2500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37236" name="Text Box 20"/>
            <p:cNvSpPr txBox="1">
              <a:spLocks noChangeArrowheads="1"/>
            </p:cNvSpPr>
            <p:nvPr/>
          </p:nvSpPr>
          <p:spPr bwMode="auto">
            <a:xfrm>
              <a:off x="2519" y="2210"/>
              <a:ext cx="10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2400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จริยธรรม</a:t>
              </a:r>
              <a:endParaRPr lang="en-US" sz="2400" b="1" dirty="0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grpSp>
        <p:nvGrpSpPr>
          <p:cNvPr id="40966" name="Group 29"/>
          <p:cNvGrpSpPr>
            <a:grpSpLocks/>
          </p:cNvGrpSpPr>
          <p:nvPr/>
        </p:nvGrpSpPr>
        <p:grpSpPr bwMode="auto">
          <a:xfrm>
            <a:off x="499181" y="5718575"/>
            <a:ext cx="1712912" cy="622300"/>
            <a:chOff x="3184" y="1248"/>
            <a:chExt cx="1079" cy="392"/>
          </a:xfrm>
        </p:grpSpPr>
        <p:sp>
          <p:nvSpPr>
            <p:cNvPr id="40972" name="Oval 23" descr="60%"/>
            <p:cNvSpPr>
              <a:spLocks noChangeArrowheads="1"/>
            </p:cNvSpPr>
            <p:nvPr/>
          </p:nvSpPr>
          <p:spPr bwMode="auto">
            <a:xfrm>
              <a:off x="3184" y="1248"/>
              <a:ext cx="1072" cy="392"/>
            </a:xfrm>
            <a:prstGeom prst="ellipse">
              <a:avLst/>
            </a:prstGeom>
            <a:pattFill prst="pct6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baseline="-2500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37240" name="Text Box 24"/>
            <p:cNvSpPr txBox="1">
              <a:spLocks noChangeArrowheads="1"/>
            </p:cNvSpPr>
            <p:nvPr/>
          </p:nvSpPr>
          <p:spPr bwMode="auto">
            <a:xfrm>
              <a:off x="3207" y="1298"/>
              <a:ext cx="105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2400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วัฒนธรรม</a:t>
              </a:r>
              <a:endParaRPr lang="en-US" sz="2400" b="1" dirty="0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grpSp>
        <p:nvGrpSpPr>
          <p:cNvPr id="40967" name="Group 27"/>
          <p:cNvGrpSpPr>
            <a:grpSpLocks/>
          </p:cNvGrpSpPr>
          <p:nvPr/>
        </p:nvGrpSpPr>
        <p:grpSpPr bwMode="auto">
          <a:xfrm>
            <a:off x="5097463" y="7702174"/>
            <a:ext cx="2184400" cy="622300"/>
            <a:chOff x="1752" y="3808"/>
            <a:chExt cx="1376" cy="392"/>
          </a:xfrm>
        </p:grpSpPr>
        <p:sp>
          <p:nvSpPr>
            <p:cNvPr id="40970" name="Oval 25" descr="60%"/>
            <p:cNvSpPr>
              <a:spLocks noChangeArrowheads="1"/>
            </p:cNvSpPr>
            <p:nvPr/>
          </p:nvSpPr>
          <p:spPr bwMode="auto">
            <a:xfrm>
              <a:off x="1752" y="3808"/>
              <a:ext cx="1376" cy="392"/>
            </a:xfrm>
            <a:prstGeom prst="ellipse">
              <a:avLst/>
            </a:prstGeom>
            <a:pattFill prst="pct6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baseline="-25000">
                <a:solidFill>
                  <a:schemeClr val="bg1"/>
                </a:solidFill>
                <a:latin typeface="Times" charset="0"/>
              </a:endParaRPr>
            </a:p>
          </p:txBody>
        </p:sp>
        <p:sp>
          <p:nvSpPr>
            <p:cNvPr id="137242" name="Text Box 26"/>
            <p:cNvSpPr txBox="1">
              <a:spLocks noChangeArrowheads="1"/>
            </p:cNvSpPr>
            <p:nvPr/>
          </p:nvSpPr>
          <p:spPr bwMode="auto">
            <a:xfrm>
              <a:off x="1775" y="3858"/>
              <a:ext cx="13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2400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พิธีกรรม</a:t>
              </a:r>
              <a:endParaRPr lang="en-US" sz="2400" b="1" dirty="0">
                <a:solidFill>
                  <a:schemeClr val="bg1"/>
                </a:solidFill>
                <a:latin typeface="Helvetica" charset="0"/>
              </a:endParaRPr>
            </a:p>
          </p:txBody>
        </p:sp>
      </p:grpSp>
      <p:sp>
        <p:nvSpPr>
          <p:cNvPr id="40968" name="Text Box 17"/>
          <p:cNvSpPr txBox="1">
            <a:spLocks noChangeArrowheads="1"/>
          </p:cNvSpPr>
          <p:nvPr/>
        </p:nvSpPr>
        <p:spPr bwMode="auto">
          <a:xfrm>
            <a:off x="1249363" y="2876364"/>
            <a:ext cx="4244975" cy="62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อพยพ บทที่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20: </a:t>
            </a:r>
            <a:r>
              <a:rPr lang="en-US" sz="1600" b="1" baseline="-25000" dirty="0">
                <a:latin typeface="Helvetica" charset="0"/>
              </a:rPr>
              <a:t>________________________ </a:t>
            </a:r>
            <a:br>
              <a:rPr lang="en-US" sz="1800" b="1" baseline="-25000" dirty="0">
                <a:latin typeface="Helvetica" charset="0"/>
              </a:rPr>
            </a:br>
            <a:br>
              <a:rPr lang="en-US" sz="1800" b="1" baseline="-25000" dirty="0">
                <a:latin typeface="Helvetica" charset="0"/>
              </a:rPr>
            </a:br>
            <a:r>
              <a:rPr lang="en-US" sz="1800" b="1" baseline="-25000" dirty="0">
                <a:latin typeface="Helvetica" charset="0"/>
              </a:rPr>
              <a:t>	</a:t>
            </a:r>
            <a:r>
              <a:rPr lang="en-US" sz="18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altLang="ja-JP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พระบัญญัติ 10 ประการ</a:t>
            </a:r>
            <a:r>
              <a:rPr lang="en-US" altLang="ja-JP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707D2F-B137-C749-B11B-9DC3A8D411FB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1019175" y="4800600"/>
            <a:ext cx="5715000" cy="254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127000" y="4902200"/>
            <a:ext cx="70627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2349500" y="1689100"/>
            <a:ext cx="1651000" cy="393700"/>
            <a:chOff x="320" y="992"/>
            <a:chExt cx="1040" cy="248"/>
          </a:xfrm>
        </p:grpSpPr>
        <p:sp>
          <p:nvSpPr>
            <p:cNvPr id="43070" name="Rectangle 5"/>
            <p:cNvSpPr>
              <a:spLocks noChangeArrowheads="1"/>
            </p:cNvSpPr>
            <p:nvPr/>
          </p:nvSpPr>
          <p:spPr bwMode="auto">
            <a:xfrm>
              <a:off x="440" y="992"/>
              <a:ext cx="768" cy="16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71" name="Rectangle 6"/>
            <p:cNvSpPr>
              <a:spLocks noChangeArrowheads="1"/>
            </p:cNvSpPr>
            <p:nvPr/>
          </p:nvSpPr>
          <p:spPr bwMode="auto">
            <a:xfrm>
              <a:off x="320" y="1096"/>
              <a:ext cx="104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6607175" y="71438"/>
            <a:ext cx="503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16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2738438" y="2003425"/>
            <a:ext cx="20113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เอโน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ช</a:t>
            </a:r>
            <a:br>
              <a:rPr lang="en-US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เคน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ัน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ทาหะลา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เลล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เรด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เอโน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เมธ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ูเ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สลา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เมค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โนอา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ชม (ฮาม &amp; ยาแฟท)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รปัค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ชาด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เคน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ัน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เชลา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เอเมอร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ลก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ู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เสรุก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นาโฮ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เทรา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b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 (ซารา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b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อิสอ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ัค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เรเบ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ยาโค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บ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 </a:t>
            </a: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2001735" y="5359400"/>
            <a:ext cx="1090613" cy="311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solidFill>
                  <a:schemeClr val="folHlink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0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</a:t>
            </a:r>
            <a:r>
              <a:rPr lang="th-TH" sz="2000" u="sng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ธัน</a:t>
            </a:r>
            <a:r>
              <a:rPr lang="en-US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br>
              <a:rPr lang="th-TH" sz="1400" b="1" dirty="0">
                <a:solidFill>
                  <a:schemeClr val="folHlink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มัท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ตะ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ธา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เมนนา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เม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เล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เอลียาคิม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โยนาม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 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ยูดา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สิเมโอน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เลว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ี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มัทธัต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โยริม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ลื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เซอร์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โยชูอา</a:t>
            </a: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อร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เอลมาด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ัม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สัม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อัดดี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เมล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คี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เนรี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ัล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ศร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ุบ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บาเบล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u="sng" dirty="0">
              <a:latin typeface="Arial" charset="0"/>
            </a:endParaRPr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972927" y="5416026"/>
            <a:ext cx="1584325" cy="151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800"/>
              <a:t>เป</a:t>
            </a:r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เรส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เฮสโรน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ราม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อาดมิน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อัมมีนาดับ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นาโชน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สัลโมน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โบอัส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โอเบด</a:t>
            </a:r>
          </a:p>
          <a:p>
            <a:pPr algn="ctr"/>
            <a:r>
              <a:rPr lang="th-TH" sz="800">
                <a:latin typeface="Leelawadee UI" panose="020B0502040204020203" pitchFamily="34" charset="-34"/>
                <a:cs typeface="Leelawadee UI" panose="020B0502040204020203" pitchFamily="34" charset="-34"/>
              </a:rPr>
              <a:t>เจสซี</a:t>
            </a:r>
          </a:p>
          <a:p>
            <a:pPr algn="ctr">
              <a:lnSpc>
                <a:spcPct val="50000"/>
              </a:lnSpc>
            </a:pPr>
            <a:endParaRPr lang="en-US" sz="80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4411663" y="5467350"/>
            <a:ext cx="1290637" cy="299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20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  <a:r>
              <a:rPr lang="th-TH" sz="2000" u="sng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th-TH" sz="20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มอน</a:t>
            </a:r>
            <a:br>
              <a:rPr lang="en-US" sz="20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รโหโบอัม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อาบ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ื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โฮซา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ฟัท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รัม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อุสซื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โยธา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อาหัส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เฮ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เซคี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มนัสเส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อาโมน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สื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ัล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เศ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บ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บาเบล</a:t>
            </a:r>
          </a:p>
          <a:p>
            <a:pPr algn="ctr"/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800100" y="1155932"/>
            <a:ext cx="5888038" cy="33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ลำดับพงศ์พันธุ์ของพระเยซูคริสต์</a:t>
            </a:r>
            <a:endParaRPr lang="en-US" sz="2800" b="1" i="1" dirty="0">
              <a:latin typeface="Arial" charset="0"/>
            </a:endParaRPr>
          </a:p>
        </p:txBody>
      </p:sp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5546753" y="6624915"/>
            <a:ext cx="1389062" cy="151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อาบ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ี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ยุด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เอลียาคิม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ซ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อร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ศาโ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ดก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อาคิม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อูด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เอลีอาซา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ร์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มัทธาน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ยาโค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บ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</p:txBody>
      </p:sp>
      <p:sp>
        <p:nvSpPr>
          <p:cNvPr id="43019" name="Line 14"/>
          <p:cNvSpPr>
            <a:spLocks noChangeShapeType="1"/>
          </p:cNvSpPr>
          <p:nvPr/>
        </p:nvSpPr>
        <p:spPr bwMode="auto">
          <a:xfrm flipV="1">
            <a:off x="976313" y="8288338"/>
            <a:ext cx="55943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5"/>
          <p:cNvSpPr>
            <a:spLocks noChangeShapeType="1"/>
          </p:cNvSpPr>
          <p:nvPr/>
        </p:nvSpPr>
        <p:spPr bwMode="auto">
          <a:xfrm>
            <a:off x="3784600" y="8278813"/>
            <a:ext cx="0" cy="968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6"/>
          <p:cNvSpPr txBox="1">
            <a:spLocks noChangeArrowheads="1"/>
          </p:cNvSpPr>
          <p:nvPr/>
        </p:nvSpPr>
        <p:spPr bwMode="auto">
          <a:xfrm>
            <a:off x="2096293" y="1830896"/>
            <a:ext cx="20955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คาอิน  </a:t>
            </a:r>
            <a:r>
              <a:rPr lang="en-US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อาเบล</a:t>
            </a:r>
            <a:r>
              <a:rPr lang="en-US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เสท</a:t>
            </a:r>
            <a:r>
              <a:rPr lang="en-US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</p:txBody>
      </p:sp>
      <p:sp>
        <p:nvSpPr>
          <p:cNvPr id="43022" name="Text Box 17"/>
          <p:cNvSpPr txBox="1">
            <a:spLocks noChangeArrowheads="1"/>
          </p:cNvSpPr>
          <p:nvPr/>
        </p:nvSpPr>
        <p:spPr bwMode="auto">
          <a:xfrm>
            <a:off x="2557462" y="1360432"/>
            <a:ext cx="1173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อาด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ัม</a:t>
            </a:r>
            <a:r>
              <a:rPr lang="en-US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- 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เอวา</a:t>
            </a:r>
            <a:endParaRPr lang="en-US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23" name="Line 18"/>
          <p:cNvSpPr>
            <a:spLocks noChangeShapeType="1"/>
          </p:cNvSpPr>
          <p:nvPr/>
        </p:nvSpPr>
        <p:spPr bwMode="auto">
          <a:xfrm>
            <a:off x="2732088" y="156051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>
            <a:off x="3170238" y="156051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Line 20"/>
          <p:cNvSpPr>
            <a:spLocks noChangeShapeType="1"/>
          </p:cNvSpPr>
          <p:nvPr/>
        </p:nvSpPr>
        <p:spPr bwMode="auto">
          <a:xfrm>
            <a:off x="3763963" y="47910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>
            <a:off x="3763963" y="4678363"/>
            <a:ext cx="0" cy="109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Text Box 22"/>
          <p:cNvSpPr txBox="1">
            <a:spLocks noChangeArrowheads="1"/>
          </p:cNvSpPr>
          <p:nvPr/>
        </p:nvSpPr>
        <p:spPr bwMode="auto">
          <a:xfrm>
            <a:off x="915988" y="8019341"/>
            <a:ext cx="1570038" cy="60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มารี</a:t>
            </a:r>
            <a:r>
              <a:rPr lang="th-TH" sz="1600" i="1" u="sng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ย์</a:t>
            </a:r>
            <a:endParaRPr lang="en-US" sz="16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br>
              <a:rPr lang="en-US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สิทธิตามสายเลือด</a:t>
            </a:r>
            <a:endParaRPr lang="en-US" sz="16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28" name="Text Box 23"/>
          <p:cNvSpPr txBox="1">
            <a:spLocks noChangeArrowheads="1"/>
          </p:cNvSpPr>
          <p:nvPr/>
        </p:nvSpPr>
        <p:spPr bwMode="auto">
          <a:xfrm>
            <a:off x="4958260" y="8040274"/>
            <a:ext cx="1656853" cy="60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br>
              <a:rPr lang="en-US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endParaRPr lang="en-US" sz="16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16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สิทธิตามบทบัญญัติ</a:t>
            </a:r>
            <a:endParaRPr lang="en-US" sz="16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29" name="Line 24"/>
          <p:cNvSpPr>
            <a:spLocks noChangeShapeType="1"/>
          </p:cNvSpPr>
          <p:nvPr/>
        </p:nvSpPr>
        <p:spPr bwMode="auto">
          <a:xfrm>
            <a:off x="2698750" y="8437563"/>
            <a:ext cx="581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Line 25"/>
          <p:cNvSpPr>
            <a:spLocks noChangeShapeType="1"/>
          </p:cNvSpPr>
          <p:nvPr/>
        </p:nvSpPr>
        <p:spPr bwMode="auto">
          <a:xfrm flipH="1" flipV="1">
            <a:off x="4197350" y="8440738"/>
            <a:ext cx="59531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Rectangle 26"/>
          <p:cNvSpPr>
            <a:spLocks noChangeArrowheads="1"/>
          </p:cNvSpPr>
          <p:nvPr/>
        </p:nvSpPr>
        <p:spPr bwMode="auto">
          <a:xfrm>
            <a:off x="3014663" y="6748463"/>
            <a:ext cx="1431925" cy="669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Text Box 27"/>
          <p:cNvSpPr txBox="1">
            <a:spLocks noChangeArrowheads="1"/>
          </p:cNvSpPr>
          <p:nvPr/>
        </p:nvSpPr>
        <p:spPr bwMode="auto">
          <a:xfrm>
            <a:off x="2870660" y="6765817"/>
            <a:ext cx="178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ดาวิด  </a:t>
            </a:r>
            <a:b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b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บัทเช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33" name="Text Box 28"/>
          <p:cNvSpPr txBox="1">
            <a:spLocks noChangeArrowheads="1"/>
          </p:cNvSpPr>
          <p:nvPr/>
        </p:nvSpPr>
        <p:spPr bwMode="auto">
          <a:xfrm>
            <a:off x="1433513" y="8297873"/>
            <a:ext cx="4579937" cy="4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</a:t>
            </a:r>
            <a:r>
              <a:rPr lang="en-US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คริส</a:t>
            </a: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</a:t>
            </a:r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altLang="ja-JP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ถูกเจิมไว้</a:t>
            </a:r>
            <a:r>
              <a:rPr lang="en-US" altLang="ja-JP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") - </a:t>
            </a:r>
            <a:r>
              <a:rPr lang="th-TH" altLang="ja-JP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พระบุตรของพระเจ้า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34" name="Text Box 29"/>
          <p:cNvSpPr txBox="1">
            <a:spLocks noChangeArrowheads="1"/>
          </p:cNvSpPr>
          <p:nvPr/>
        </p:nvSpPr>
        <p:spPr bwMode="auto">
          <a:xfrm>
            <a:off x="4564203" y="2160721"/>
            <a:ext cx="2643188" cy="244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br>
              <a:rPr lang="en-US" sz="2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ทธิ</a:t>
            </a:r>
            <a:r>
              <a:rPr lang="th-TH" sz="2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ว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1:1-17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Arial" charset="0"/>
              </a:rPr>
              <a:t>• </a:t>
            </a:r>
            <a:r>
              <a:rPr lang="th-TH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สืบทาง</a:t>
            </a: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___________,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____________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200" b="1" i="1" dirty="0">
                <a:latin typeface="Arial" charset="0"/>
              </a:rPr>
              <a:t>• </a:t>
            </a:r>
            <a:r>
              <a:rPr lang="th-TH" sz="15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ส่งต่อมาจากอับราฮัม</a:t>
            </a:r>
            <a:br>
              <a:rPr lang="en-US" sz="15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5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เชื้อสายของดาวิดผ่านโยเซฟ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เปิดเผยให้กับชาวยิว</a:t>
            </a:r>
            <a:br>
              <a:rPr lang="en-US" sz="12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200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สิทธิตามบทบัญญัติ</a:t>
            </a:r>
            <a:endParaRPr lang="en-US" sz="1200" i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3035" name="Rectangle 30"/>
          <p:cNvSpPr>
            <a:spLocks noChangeArrowheads="1"/>
          </p:cNvSpPr>
          <p:nvPr/>
        </p:nvSpPr>
        <p:spPr bwMode="auto">
          <a:xfrm>
            <a:off x="4522788" y="2209800"/>
            <a:ext cx="2620962" cy="2233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6" name="Text Box 31"/>
          <p:cNvSpPr txBox="1">
            <a:spLocks noChangeArrowheads="1"/>
          </p:cNvSpPr>
          <p:nvPr/>
        </p:nvSpPr>
        <p:spPr bwMode="auto">
          <a:xfrm>
            <a:off x="574425" y="2159386"/>
            <a:ext cx="2300287" cy="22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มารี</a:t>
            </a:r>
            <a:r>
              <a:rPr lang="th-TH" sz="3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ย์</a:t>
            </a:r>
            <a:br>
              <a:rPr lang="en-US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ลูกา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3:23-38</a:t>
            </a:r>
          </a:p>
          <a:p>
            <a:pPr>
              <a:lnSpc>
                <a:spcPct val="50000"/>
              </a:lnSpc>
              <a:spcBef>
                <a:spcPts val="1000"/>
              </a:spcBef>
              <a:defRPr/>
            </a:pP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สืบทาง</a:t>
            </a: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สาย</a:t>
            </a: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</a:t>
            </a:r>
            <a:b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กลับไปจนถึงอาด</a:t>
            </a:r>
            <a:r>
              <a:rPr lang="th-TH" sz="1200" u="sng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ัม</a:t>
            </a:r>
            <a:br>
              <a:rPr lang="en-US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เป็นสายเลือดตรงสืบทางมารี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ย์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ตระกูลส่วนที่พระเจ้าเลือกสรรไว้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สืบทางมารี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ย์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เชื้อสายของดาวิด</a:t>
            </a:r>
            <a:br>
              <a:rPr lang="en-US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2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(2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ซม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7:12-13; 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1:3) </a:t>
            </a:r>
          </a:p>
        </p:txBody>
      </p:sp>
      <p:sp>
        <p:nvSpPr>
          <p:cNvPr id="43037" name="Line 32"/>
          <p:cNvSpPr>
            <a:spLocks noChangeShapeType="1"/>
          </p:cNvSpPr>
          <p:nvPr/>
        </p:nvSpPr>
        <p:spPr bwMode="auto">
          <a:xfrm>
            <a:off x="3173413" y="1712913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8" name="Line 33"/>
          <p:cNvSpPr>
            <a:spLocks noChangeShapeType="1"/>
          </p:cNvSpPr>
          <p:nvPr/>
        </p:nvSpPr>
        <p:spPr bwMode="auto">
          <a:xfrm>
            <a:off x="4500563" y="5575300"/>
            <a:ext cx="26987" cy="253365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Line 34"/>
          <p:cNvSpPr>
            <a:spLocks noChangeShapeType="1"/>
          </p:cNvSpPr>
          <p:nvPr/>
        </p:nvSpPr>
        <p:spPr bwMode="auto">
          <a:xfrm flipH="1">
            <a:off x="1684338" y="5699125"/>
            <a:ext cx="1587" cy="21288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Line 35"/>
          <p:cNvSpPr>
            <a:spLocks noChangeShapeType="1"/>
          </p:cNvSpPr>
          <p:nvPr/>
        </p:nvSpPr>
        <p:spPr bwMode="auto">
          <a:xfrm flipH="1">
            <a:off x="2967038" y="5556250"/>
            <a:ext cx="3175" cy="260191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Text Box 36"/>
          <p:cNvSpPr txBox="1">
            <a:spLocks noChangeArrowheads="1"/>
          </p:cNvSpPr>
          <p:nvPr/>
        </p:nvSpPr>
        <p:spPr bwMode="auto">
          <a:xfrm>
            <a:off x="6167438" y="5064125"/>
            <a:ext cx="1096962" cy="2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800" b="1" dirty="0">
                <a:latin typeface="Arial" charset="0"/>
              </a:rPr>
              <a:t>[</a:t>
            </a:r>
            <a:r>
              <a:rPr lang="th-TH" sz="800" b="1" dirty="0">
                <a:latin typeface="Arial" charset="0"/>
              </a:rPr>
              <a:t>ดาน</a:t>
            </a:r>
            <a:r>
              <a:rPr lang="en-US" sz="800" b="1" dirty="0">
                <a:latin typeface="Arial" charset="0"/>
              </a:rPr>
              <a:t>, </a:t>
            </a:r>
            <a:r>
              <a:rPr lang="th-TH" sz="800" b="1" dirty="0" err="1">
                <a:latin typeface="Arial" charset="0"/>
              </a:rPr>
              <a:t>นัฟ</a:t>
            </a:r>
            <a:r>
              <a:rPr lang="th-TH" sz="800" b="1" dirty="0">
                <a:latin typeface="Arial" charset="0"/>
              </a:rPr>
              <a:t>ทาลี</a:t>
            </a:r>
            <a:r>
              <a:rPr lang="en-US" sz="800" b="1" dirty="0">
                <a:latin typeface="Arial" charset="0"/>
              </a:rPr>
              <a:t>]</a:t>
            </a:r>
          </a:p>
        </p:txBody>
      </p:sp>
      <p:sp>
        <p:nvSpPr>
          <p:cNvPr id="43042" name="Text Box 37"/>
          <p:cNvSpPr txBox="1">
            <a:spLocks noChangeArrowheads="1"/>
          </p:cNvSpPr>
          <p:nvPr/>
        </p:nvSpPr>
        <p:spPr bwMode="auto">
          <a:xfrm>
            <a:off x="5125215" y="5062460"/>
            <a:ext cx="1074734" cy="2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800" b="1" dirty="0">
                <a:latin typeface="Arial" charset="0"/>
              </a:rPr>
              <a:t>[</a:t>
            </a:r>
            <a:r>
              <a:rPr lang="th-TH" sz="800" b="1" dirty="0">
                <a:latin typeface="Arial" charset="0"/>
              </a:rPr>
              <a:t>โยเซฟ</a:t>
            </a:r>
            <a:r>
              <a:rPr lang="en-US" sz="800" b="1" dirty="0">
                <a:latin typeface="Arial" charset="0"/>
              </a:rPr>
              <a:t>, </a:t>
            </a:r>
            <a:r>
              <a:rPr lang="th-TH" sz="800" b="1" dirty="0">
                <a:latin typeface="Arial" charset="0"/>
              </a:rPr>
              <a:t>เบนยาม</a:t>
            </a:r>
            <a:r>
              <a:rPr lang="th-TH" sz="800" b="1" dirty="0" err="1">
                <a:latin typeface="Arial" charset="0"/>
              </a:rPr>
              <a:t>ิน</a:t>
            </a:r>
            <a:r>
              <a:rPr lang="en-US" sz="800" b="1" dirty="0">
                <a:latin typeface="Arial" charset="0"/>
              </a:rPr>
              <a:t>]</a:t>
            </a:r>
          </a:p>
        </p:txBody>
      </p:sp>
      <p:sp>
        <p:nvSpPr>
          <p:cNvPr id="43043" name="Text Box 38"/>
          <p:cNvSpPr txBox="1">
            <a:spLocks noChangeArrowheads="1"/>
          </p:cNvSpPr>
          <p:nvPr/>
        </p:nvSpPr>
        <p:spPr bwMode="auto">
          <a:xfrm>
            <a:off x="1473995" y="4883915"/>
            <a:ext cx="3326607" cy="50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200" b="1" dirty="0">
              <a:latin typeface="Arial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>
                <a:latin typeface="Arial" charset="0"/>
              </a:rPr>
              <a:t>[</a:t>
            </a:r>
            <a:r>
              <a:rPr lang="th-TH" sz="1200" b="1" dirty="0">
                <a:latin typeface="Arial" charset="0"/>
              </a:rPr>
              <a:t>รูเบน</a:t>
            </a:r>
            <a:r>
              <a:rPr lang="en-US" sz="1200" b="1" dirty="0">
                <a:latin typeface="Arial" charset="0"/>
              </a:rPr>
              <a:t> </a:t>
            </a:r>
            <a:r>
              <a:rPr lang="th-TH" sz="1200" b="1" dirty="0">
                <a:latin typeface="Arial" charset="0"/>
              </a:rPr>
              <a:t>สีเมโอน</a:t>
            </a:r>
            <a:r>
              <a:rPr lang="en-US" sz="1200" b="1" dirty="0">
                <a:latin typeface="Arial" charset="0"/>
              </a:rPr>
              <a:t> </a:t>
            </a:r>
            <a:r>
              <a:rPr lang="th-TH" sz="1200" b="1" dirty="0">
                <a:latin typeface="Arial" charset="0"/>
              </a:rPr>
              <a:t>เลว</a:t>
            </a:r>
            <a:r>
              <a:rPr lang="th-TH" sz="1200" b="1" dirty="0" err="1">
                <a:latin typeface="Arial" charset="0"/>
              </a:rPr>
              <a:t>ี</a:t>
            </a:r>
            <a:r>
              <a:rPr lang="en-US" sz="1200" b="1" dirty="0">
                <a:latin typeface="Arial" charset="0"/>
              </a:rPr>
              <a:t> </a:t>
            </a:r>
            <a:r>
              <a:rPr lang="th-TH" sz="1200" b="1" dirty="0">
                <a:latin typeface="Arial" charset="0"/>
              </a:rPr>
              <a:t>อิสสาคา</a:t>
            </a:r>
            <a:r>
              <a:rPr lang="th-TH" sz="1200" b="1" dirty="0" err="1">
                <a:latin typeface="Arial" charset="0"/>
              </a:rPr>
              <a:t>ร์</a:t>
            </a:r>
            <a:r>
              <a:rPr lang="th-TH" sz="1200" b="1" dirty="0">
                <a:latin typeface="Arial" charset="0"/>
              </a:rPr>
              <a:t> </a:t>
            </a:r>
            <a:r>
              <a:rPr lang="en-US" sz="1200" b="1" dirty="0">
                <a:latin typeface="Arial" charset="0"/>
              </a:rPr>
              <a:t> </a:t>
            </a:r>
            <a:r>
              <a:rPr lang="th-TH" sz="2000" b="1" dirty="0">
                <a:latin typeface="Arial" charset="0"/>
              </a:rPr>
              <a:t>ยูดา</a:t>
            </a:r>
            <a:r>
              <a:rPr lang="th-TH" sz="2000" b="1" dirty="0" err="1">
                <a:latin typeface="Arial" charset="0"/>
              </a:rPr>
              <a:t>ห์</a:t>
            </a:r>
            <a:r>
              <a:rPr lang="en-US" sz="2000" b="1" dirty="0">
                <a:latin typeface="Arial" charset="0"/>
              </a:rPr>
              <a:t> </a:t>
            </a:r>
            <a:r>
              <a:rPr lang="th-TH" sz="1200" b="1" dirty="0" err="1">
                <a:latin typeface="Arial" charset="0"/>
              </a:rPr>
              <a:t>เศบูลูน</a:t>
            </a:r>
            <a:r>
              <a:rPr lang="en-US" sz="1200" b="1" dirty="0">
                <a:latin typeface="Arial" charset="0"/>
              </a:rPr>
              <a:t>]</a:t>
            </a:r>
          </a:p>
        </p:txBody>
      </p:sp>
      <p:sp>
        <p:nvSpPr>
          <p:cNvPr id="43044" name="Text Box 39"/>
          <p:cNvSpPr txBox="1">
            <a:spLocks noChangeArrowheads="1"/>
          </p:cNvSpPr>
          <p:nvPr/>
        </p:nvSpPr>
        <p:spPr bwMode="auto">
          <a:xfrm>
            <a:off x="663575" y="4864100"/>
            <a:ext cx="7270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ศิล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ปา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43045" name="Text Box 40"/>
          <p:cNvSpPr txBox="1">
            <a:spLocks noChangeArrowheads="1"/>
          </p:cNvSpPr>
          <p:nvPr/>
        </p:nvSpPr>
        <p:spPr bwMode="auto">
          <a:xfrm>
            <a:off x="3465513" y="4853151"/>
            <a:ext cx="5746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เล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43046" name="Text Box 41"/>
          <p:cNvSpPr txBox="1">
            <a:spLocks noChangeArrowheads="1"/>
          </p:cNvSpPr>
          <p:nvPr/>
        </p:nvSpPr>
        <p:spPr bwMode="auto">
          <a:xfrm>
            <a:off x="5286375" y="4864100"/>
            <a:ext cx="7270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รา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ชล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43047" name="Text Box 42"/>
          <p:cNvSpPr txBox="1">
            <a:spLocks noChangeArrowheads="1"/>
          </p:cNvSpPr>
          <p:nvPr/>
        </p:nvSpPr>
        <p:spPr bwMode="auto">
          <a:xfrm>
            <a:off x="6378902" y="4851400"/>
            <a:ext cx="7270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 dirty="0">
                <a:latin typeface="Arial" charset="0"/>
              </a:rPr>
              <a:t>(</a:t>
            </a:r>
            <a:r>
              <a:rPr lang="th-TH" sz="800" b="1" dirty="0">
                <a:latin typeface="Arial" charset="0"/>
              </a:rPr>
              <a:t>บิลฮา</a:t>
            </a:r>
            <a:r>
              <a:rPr lang="th-TH" sz="800" b="1" dirty="0" err="1">
                <a:latin typeface="Arial" charset="0"/>
              </a:rPr>
              <a:t>ห์</a:t>
            </a:r>
            <a:r>
              <a:rPr lang="en-US" sz="800" b="1" dirty="0">
                <a:latin typeface="Arial" charset="0"/>
              </a:rPr>
              <a:t>)</a:t>
            </a:r>
          </a:p>
        </p:txBody>
      </p:sp>
      <p:sp>
        <p:nvSpPr>
          <p:cNvPr id="43048" name="Line 43"/>
          <p:cNvSpPr>
            <a:spLocks noChangeShapeType="1"/>
          </p:cNvSpPr>
          <p:nvPr/>
        </p:nvSpPr>
        <p:spPr bwMode="auto">
          <a:xfrm>
            <a:off x="5656263" y="4806950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Text Box 44"/>
          <p:cNvSpPr txBox="1">
            <a:spLocks noChangeArrowheads="1"/>
          </p:cNvSpPr>
          <p:nvPr/>
        </p:nvSpPr>
        <p:spPr bwMode="auto">
          <a:xfrm>
            <a:off x="443309" y="4989568"/>
            <a:ext cx="122544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200" b="1" dirty="0">
              <a:latin typeface="Arial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b="1" dirty="0">
                <a:latin typeface="Arial" charset="0"/>
              </a:rPr>
              <a:t> [ </a:t>
            </a:r>
            <a:r>
              <a:rPr lang="th-TH" sz="1200" b="1" dirty="0">
                <a:latin typeface="Arial" charset="0"/>
              </a:rPr>
              <a:t>กาด อาเชอร</a:t>
            </a:r>
            <a:r>
              <a:rPr lang="th-TH" sz="1200" b="1" dirty="0" err="1">
                <a:latin typeface="Arial" charset="0"/>
              </a:rPr>
              <a:t>์</a:t>
            </a:r>
            <a:r>
              <a:rPr lang="en-US" sz="1200" b="1" dirty="0">
                <a:latin typeface="Arial" charset="0"/>
              </a:rPr>
              <a:t>]</a:t>
            </a:r>
          </a:p>
        </p:txBody>
      </p:sp>
      <p:sp>
        <p:nvSpPr>
          <p:cNvPr id="43050" name="Line 45"/>
          <p:cNvSpPr>
            <a:spLocks noChangeShapeType="1"/>
          </p:cNvSpPr>
          <p:nvPr/>
        </p:nvSpPr>
        <p:spPr bwMode="auto">
          <a:xfrm>
            <a:off x="1009650" y="50323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Line 46"/>
          <p:cNvSpPr>
            <a:spLocks noChangeShapeType="1"/>
          </p:cNvSpPr>
          <p:nvPr/>
        </p:nvSpPr>
        <p:spPr bwMode="auto">
          <a:xfrm>
            <a:off x="5657850" y="50450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2" name="Line 47"/>
          <p:cNvSpPr>
            <a:spLocks noChangeShapeType="1"/>
          </p:cNvSpPr>
          <p:nvPr/>
        </p:nvSpPr>
        <p:spPr bwMode="auto">
          <a:xfrm>
            <a:off x="6724650" y="50323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3" name="Line 48"/>
          <p:cNvSpPr>
            <a:spLocks noChangeShapeType="1"/>
          </p:cNvSpPr>
          <p:nvPr/>
        </p:nvSpPr>
        <p:spPr bwMode="auto">
          <a:xfrm>
            <a:off x="3752850" y="53117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4" name="Line 49"/>
          <p:cNvSpPr>
            <a:spLocks noChangeShapeType="1"/>
          </p:cNvSpPr>
          <p:nvPr/>
        </p:nvSpPr>
        <p:spPr bwMode="auto">
          <a:xfrm>
            <a:off x="5797550" y="6980238"/>
            <a:ext cx="0" cy="121443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5" name="Rectangle 50"/>
          <p:cNvSpPr>
            <a:spLocks noChangeArrowheads="1"/>
          </p:cNvSpPr>
          <p:nvPr/>
        </p:nvSpPr>
        <p:spPr bwMode="auto">
          <a:xfrm>
            <a:off x="395288" y="2197100"/>
            <a:ext cx="2620962" cy="2233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51"/>
          <p:cNvSpPr txBox="1">
            <a:spLocks noChangeArrowheads="1"/>
          </p:cNvSpPr>
          <p:nvPr/>
        </p:nvSpPr>
        <p:spPr bwMode="auto">
          <a:xfrm>
            <a:off x="760413" y="861849"/>
            <a:ext cx="5888037" cy="24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th-TH" sz="1800" b="1" i="1" dirty="0">
                <a:latin typeface="Arial" charset="0"/>
              </a:rPr>
              <a:t>จากอาด</a:t>
            </a:r>
            <a:r>
              <a:rPr lang="th-TH" sz="1800" b="1" i="1" dirty="0" err="1">
                <a:latin typeface="Arial" charset="0"/>
              </a:rPr>
              <a:t>ัม</a:t>
            </a:r>
            <a:r>
              <a:rPr lang="th-TH" sz="1800" b="1" i="1" dirty="0">
                <a:latin typeface="Arial" charset="0"/>
              </a:rPr>
              <a:t>สู่</a:t>
            </a: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</a:t>
            </a:r>
            <a:endParaRPr lang="en-US" sz="1800" b="1" i="1" dirty="0">
              <a:latin typeface="Arial" charset="0"/>
            </a:endParaRPr>
          </a:p>
        </p:txBody>
      </p:sp>
      <p:sp>
        <p:nvSpPr>
          <p:cNvPr id="43057" name="Line 52"/>
          <p:cNvSpPr>
            <a:spLocks noChangeShapeType="1"/>
          </p:cNvSpPr>
          <p:nvPr/>
        </p:nvSpPr>
        <p:spPr bwMode="auto">
          <a:xfrm>
            <a:off x="3752850" y="5032375"/>
            <a:ext cx="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8" name="Text Box 54"/>
          <p:cNvSpPr txBox="1">
            <a:spLocks noChangeArrowheads="1"/>
          </p:cNvSpPr>
          <p:nvPr/>
        </p:nvSpPr>
        <p:spPr bwMode="auto">
          <a:xfrm>
            <a:off x="750888" y="5664200"/>
            <a:ext cx="1068387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เร</a:t>
            </a: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โยอาน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ัน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โยดา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โยเส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เสเมอึน</a:t>
            </a: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มัธาธีอัส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มาอา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ท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นักกาย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สลี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ฮุม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อาโม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มัทธาธีอัส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 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ยันนาย</a:t>
            </a: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เมล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คี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เลว</a:t>
            </a:r>
            <a:r>
              <a:rPr lang="th-TH" sz="8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ี</a:t>
            </a:r>
            <a:endParaRPr lang="th-TH" sz="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เอลี</a:t>
            </a:r>
            <a:b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 (ลูกเขย)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800" b="1" dirty="0">
              <a:latin typeface="Arial" charset="0"/>
            </a:endParaRPr>
          </a:p>
        </p:txBody>
      </p:sp>
      <p:sp>
        <p:nvSpPr>
          <p:cNvPr id="43059" name="Rectangle 56"/>
          <p:cNvSpPr>
            <a:spLocks noChangeArrowheads="1"/>
          </p:cNvSpPr>
          <p:nvPr/>
        </p:nvSpPr>
        <p:spPr bwMode="auto">
          <a:xfrm>
            <a:off x="4568825" y="7272313"/>
            <a:ext cx="1049338" cy="6270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0" name="Line 57"/>
          <p:cNvSpPr>
            <a:spLocks noChangeShapeType="1"/>
          </p:cNvSpPr>
          <p:nvPr/>
        </p:nvSpPr>
        <p:spPr bwMode="auto">
          <a:xfrm flipH="1" flipV="1">
            <a:off x="3000375" y="5557838"/>
            <a:ext cx="450850" cy="162401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1" name="Line 58"/>
          <p:cNvSpPr>
            <a:spLocks noChangeShapeType="1"/>
          </p:cNvSpPr>
          <p:nvPr/>
        </p:nvSpPr>
        <p:spPr bwMode="auto">
          <a:xfrm flipV="1">
            <a:off x="4046538" y="5592763"/>
            <a:ext cx="436562" cy="16160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2" name="Line 59"/>
          <p:cNvSpPr>
            <a:spLocks noChangeShapeType="1"/>
          </p:cNvSpPr>
          <p:nvPr/>
        </p:nvSpPr>
        <p:spPr bwMode="auto">
          <a:xfrm flipH="1" flipV="1">
            <a:off x="1697038" y="5694363"/>
            <a:ext cx="468312" cy="24606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3" name="Line 60"/>
          <p:cNvSpPr>
            <a:spLocks noChangeShapeType="1"/>
          </p:cNvSpPr>
          <p:nvPr/>
        </p:nvSpPr>
        <p:spPr bwMode="auto">
          <a:xfrm flipV="1">
            <a:off x="5459413" y="6973888"/>
            <a:ext cx="309562" cy="10636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4" name="Line 61"/>
          <p:cNvSpPr>
            <a:spLocks noChangeShapeType="1"/>
          </p:cNvSpPr>
          <p:nvPr/>
        </p:nvSpPr>
        <p:spPr bwMode="auto">
          <a:xfrm>
            <a:off x="642938" y="5332413"/>
            <a:ext cx="8310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Line 62"/>
          <p:cNvSpPr>
            <a:spLocks noChangeShapeType="1"/>
          </p:cNvSpPr>
          <p:nvPr/>
        </p:nvSpPr>
        <p:spPr bwMode="auto">
          <a:xfrm>
            <a:off x="1552575" y="5334000"/>
            <a:ext cx="3100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6" name="Line 63"/>
          <p:cNvSpPr>
            <a:spLocks noChangeShapeType="1"/>
          </p:cNvSpPr>
          <p:nvPr/>
        </p:nvSpPr>
        <p:spPr bwMode="auto">
          <a:xfrm>
            <a:off x="5239077" y="5334000"/>
            <a:ext cx="860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7" name="Line 64"/>
          <p:cNvSpPr>
            <a:spLocks noChangeShapeType="1"/>
          </p:cNvSpPr>
          <p:nvPr/>
        </p:nvSpPr>
        <p:spPr bwMode="auto">
          <a:xfrm>
            <a:off x="6363136" y="5319713"/>
            <a:ext cx="73468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8B277-A7E7-944A-A9A9-FD648B09CC10}"/>
              </a:ext>
            </a:extLst>
          </p:cNvPr>
          <p:cNvSpPr txBox="1"/>
          <p:nvPr/>
        </p:nvSpPr>
        <p:spPr>
          <a:xfrm>
            <a:off x="4606235" y="7292289"/>
            <a:ext cx="9640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เชื้อสายของเขาถูกแช่งสาปดู </a:t>
            </a:r>
            <a:r>
              <a:rPr lang="th-TH" sz="700" u="sng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7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รม </a:t>
            </a:r>
            <a:r>
              <a:rPr lang="en-US" sz="7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22:24-30 </a:t>
            </a:r>
            <a:r>
              <a:rPr lang="th-TH" sz="700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สายเลือดจบตรงนี้แต่สายทางกฎหมาย</a:t>
            </a:r>
            <a:r>
              <a:rPr lang="th-TH" sz="7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ดำเนินต่อไป</a:t>
            </a:r>
            <a:endParaRPr lang="en-US" sz="7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FB0D85-BF9D-D047-AC58-168AADC1C6C6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8"/>
          <p:cNvSpPr txBox="1">
            <a:spLocks noChangeArrowheads="1"/>
          </p:cNvSpPr>
          <p:nvPr/>
        </p:nvSpPr>
        <p:spPr bwMode="auto">
          <a:xfrm>
            <a:off x="6607175" y="71438"/>
            <a:ext cx="935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17</a:t>
            </a:r>
          </a:p>
        </p:txBody>
      </p:sp>
      <p:sp>
        <p:nvSpPr>
          <p:cNvPr id="45058" name="Text Box 13"/>
          <p:cNvSpPr txBox="1">
            <a:spLocks noChangeArrowheads="1"/>
          </p:cNvSpPr>
          <p:nvPr/>
        </p:nvSpPr>
        <p:spPr bwMode="auto">
          <a:xfrm>
            <a:off x="534988" y="1071563"/>
            <a:ext cx="6418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คุณเคยคิดถึงความเป็นไปได้ของการเกิดและชีวิตของ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พระเยซูคริสต์?</a:t>
            </a:r>
            <a:endParaRPr lang="en-US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5059" name="Text Box 27"/>
          <p:cNvSpPr txBox="1">
            <a:spLocks noChangeArrowheads="1"/>
          </p:cNvSpPr>
          <p:nvPr/>
        </p:nvSpPr>
        <p:spPr bwMode="auto">
          <a:xfrm>
            <a:off x="73025" y="7019925"/>
            <a:ext cx="2305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200" b="1" i="1" u="sng" dirty="0"/>
              <a:t>สายเลือด</a:t>
            </a:r>
            <a:br>
              <a:rPr lang="en-US" sz="2200" b="1" i="1" u="sng" dirty="0"/>
            </a:br>
            <a:r>
              <a:rPr lang="en-US" sz="2200" b="1" i="1" u="sng" dirty="0"/>
              <a:t>(</a:t>
            </a:r>
            <a:r>
              <a:rPr lang="th-TH" sz="2200" b="1" i="1" u="sng" dirty="0"/>
              <a:t>มารี</a:t>
            </a:r>
            <a:r>
              <a:rPr lang="th-TH" sz="2200" b="1" i="1" u="sng" dirty="0" err="1"/>
              <a:t>ย์</a:t>
            </a:r>
            <a:r>
              <a:rPr lang="en-US" sz="2200" b="1" i="1" u="sng" dirty="0"/>
              <a:t>)</a:t>
            </a:r>
          </a:p>
        </p:txBody>
      </p:sp>
      <p:sp>
        <p:nvSpPr>
          <p:cNvPr id="45060" name="Text Box 28"/>
          <p:cNvSpPr txBox="1">
            <a:spLocks noChangeArrowheads="1"/>
          </p:cNvSpPr>
          <p:nvPr/>
        </p:nvSpPr>
        <p:spPr bwMode="auto">
          <a:xfrm>
            <a:off x="5064125" y="7154765"/>
            <a:ext cx="2136775" cy="96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2200" b="1" i="1" u="sng" dirty="0"/>
              <a:t>เชื้อพระวงศ์</a:t>
            </a:r>
            <a:br>
              <a:rPr lang="en-US" sz="2200" b="1" i="1" u="sng" dirty="0"/>
            </a:br>
            <a:br>
              <a:rPr lang="en-US" sz="2200" b="1" i="1" u="sng" dirty="0"/>
            </a:br>
            <a:r>
              <a:rPr lang="th-TH" sz="2200" b="1" i="1" u="sng" dirty="0"/>
              <a:t>ตาม</a:t>
            </a:r>
            <a:r>
              <a:rPr lang="th-TH" sz="2200" b="1" i="1" u="sng" dirty="0" err="1"/>
              <a:t>กฏหมาย</a:t>
            </a:r>
            <a:br>
              <a:rPr lang="en-US" sz="2200" b="1" i="1" u="sng" dirty="0"/>
            </a:br>
            <a:br>
              <a:rPr lang="en-US" sz="2200" b="1" i="1" u="sng" dirty="0"/>
            </a:br>
            <a:r>
              <a:rPr lang="en-US" sz="2200" b="1" i="1" u="sng" dirty="0"/>
              <a:t>(</a:t>
            </a:r>
            <a:r>
              <a:rPr lang="th-TH" sz="2200" b="1" i="1" u="sng" dirty="0"/>
              <a:t>โยเซฟ</a:t>
            </a:r>
            <a:r>
              <a:rPr lang="en-US" sz="2200" b="1" i="1" u="sng" dirty="0"/>
              <a:t>)</a:t>
            </a:r>
          </a:p>
        </p:txBody>
      </p:sp>
      <p:sp>
        <p:nvSpPr>
          <p:cNvPr id="45061" name="Text Box 33"/>
          <p:cNvSpPr txBox="1">
            <a:spLocks noChangeArrowheads="1"/>
          </p:cNvSpPr>
          <p:nvPr/>
        </p:nvSpPr>
        <p:spPr bwMode="auto">
          <a:xfrm>
            <a:off x="2011363" y="7024688"/>
            <a:ext cx="344963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2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</a:pP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</a:t>
            </a:r>
            <a:br>
              <a:rPr lang="en-US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400" b="1" dirty="0">
                <a:latin typeface="Arial" charset="0"/>
              </a:rPr>
              <a:t>(</a:t>
            </a:r>
            <a:r>
              <a:rPr lang="th-TH" sz="14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คริส</a:t>
            </a: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</a:t>
            </a:r>
            <a:r>
              <a:rPr lang="th-TH" sz="14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: </a:t>
            </a:r>
            <a:r>
              <a:rPr lang="en-US" altLang="ja-JP" sz="1400" b="1" dirty="0">
                <a:latin typeface="Arial" charset="0"/>
              </a:rPr>
              <a:t>“</a:t>
            </a:r>
            <a:r>
              <a:rPr lang="th-TH" altLang="ja-JP" sz="1400" b="1" dirty="0">
                <a:latin typeface="Arial" charset="0"/>
              </a:rPr>
              <a:t>ถูกเจิมไว้</a:t>
            </a:r>
            <a:r>
              <a:rPr lang="en-US" altLang="ja-JP" sz="1400" b="1" dirty="0">
                <a:latin typeface="Arial" charset="0"/>
              </a:rPr>
              <a:t>")                </a:t>
            </a:r>
            <a:br>
              <a:rPr lang="th-TH" altLang="ja-JP" sz="1400" b="1" dirty="0">
                <a:latin typeface="Arial" charset="0"/>
              </a:rPr>
            </a:br>
            <a:r>
              <a:rPr lang="th-TH" altLang="ja-JP" sz="1400" b="1" dirty="0">
                <a:latin typeface="Arial" charset="0"/>
              </a:rPr>
              <a:t>พระบุตรของพระเจ้า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45062" name="Text Box 56"/>
          <p:cNvSpPr txBox="1">
            <a:spLocks noChangeArrowheads="1"/>
          </p:cNvSpPr>
          <p:nvPr/>
        </p:nvSpPr>
        <p:spPr bwMode="auto">
          <a:xfrm>
            <a:off x="1188067" y="736625"/>
            <a:ext cx="58880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การเกิดเป็นแค่เหตุบังเอิญ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</a:t>
            </a:r>
          </a:p>
        </p:txBody>
      </p:sp>
      <p:sp>
        <p:nvSpPr>
          <p:cNvPr id="45063" name="Text Box 62"/>
          <p:cNvSpPr txBox="1">
            <a:spLocks noChangeArrowheads="1"/>
          </p:cNvSpPr>
          <p:nvPr/>
        </p:nvSpPr>
        <p:spPr bwMode="auto">
          <a:xfrm>
            <a:off x="561975" y="1740257"/>
            <a:ext cx="6365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ในพันธสัญญาเดิม</a:t>
            </a:r>
            <a:r>
              <a:rPr lang="en-US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มีการพูดถึงการมาของพระ</a:t>
            </a:r>
            <a:r>
              <a:rPr lang="th-TH" sz="30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เยสิ</a:t>
            </a: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r>
              <a:rPr lang="th-TH" sz="30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เกี่ยวกับการเกิดชีวิตและการถูกตรึงการเขนมากกว่า</a:t>
            </a:r>
            <a:r>
              <a:rPr lang="en-US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30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300</a:t>
            </a: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ตอน</a:t>
            </a:r>
            <a:r>
              <a:rPr lang="en-US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ถ้าเช่นนั้น</a:t>
            </a:r>
            <a:r>
              <a:rPr lang="en-US" sz="3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</a:p>
        </p:txBody>
      </p:sp>
      <p:sp>
        <p:nvSpPr>
          <p:cNvPr id="45064" name="Text Box 63"/>
          <p:cNvSpPr txBox="1">
            <a:spLocks noChangeArrowheads="1"/>
          </p:cNvSpPr>
          <p:nvPr/>
        </p:nvSpPr>
        <p:spPr bwMode="auto">
          <a:xfrm>
            <a:off x="690563" y="2417763"/>
            <a:ext cx="5915025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มีความเป็นไปได้ไหมที่คำทำนายเพียง 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8 </a:t>
            </a: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อย่างจะสำเร็จใน</a:t>
            </a:r>
            <a:b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ชีวิตของใครซักคนหนึ่งระหว่างเวลาที่ทำนายจนถึงปัจจุบัน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?</a:t>
            </a:r>
          </a:p>
        </p:txBody>
      </p:sp>
      <p:sp>
        <p:nvSpPr>
          <p:cNvPr id="45065" name="Text Box 64"/>
          <p:cNvSpPr txBox="1">
            <a:spLocks noChangeArrowheads="1"/>
          </p:cNvSpPr>
          <p:nvPr/>
        </p:nvSpPr>
        <p:spPr bwMode="auto">
          <a:xfrm>
            <a:off x="901700" y="3227388"/>
            <a:ext cx="5915025" cy="2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th-TH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คำตอบคือ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หนึ่งใน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</a:t>
            </a:r>
            <a:r>
              <a:rPr lang="th-TH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แสน ล้าน ล้าน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(10</a:t>
            </a:r>
            <a:r>
              <a:rPr lang="en-US" sz="2500" b="1" baseline="30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17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45066" name="Text Box 65"/>
          <p:cNvSpPr txBox="1">
            <a:spLocks noChangeArrowheads="1"/>
          </p:cNvSpPr>
          <p:nvPr/>
        </p:nvSpPr>
        <p:spPr bwMode="auto">
          <a:xfrm>
            <a:off x="852488" y="3421063"/>
            <a:ext cx="59150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3200" b="1" baseline="-25000" dirty="0">
                <a:latin typeface="Comic Sans MS" charset="0"/>
              </a:rPr>
              <a:t>1:100,000,000,000,000,000</a:t>
            </a:r>
            <a:endParaRPr lang="en-US" sz="3200" baseline="-25000" dirty="0">
              <a:latin typeface="Comic Sans MS" charset="0"/>
            </a:endParaRPr>
          </a:p>
        </p:txBody>
      </p:sp>
      <p:sp>
        <p:nvSpPr>
          <p:cNvPr id="45067" name="Text Box 66"/>
          <p:cNvSpPr txBox="1">
            <a:spLocks noChangeArrowheads="1"/>
          </p:cNvSpPr>
          <p:nvPr/>
        </p:nvSpPr>
        <p:spPr bwMode="auto">
          <a:xfrm>
            <a:off x="741363" y="4313851"/>
            <a:ext cx="5915025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ขอแค่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48 </a:t>
            </a: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คำทำนาย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จาก 300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สำเร็จในชีวิตของเพียงคนเดียว</a:t>
            </a:r>
            <a:b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ระหว่าง</a:t>
            </a:r>
            <a:r>
              <a:rPr lang="th-TH" sz="25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ช่วงนั้น</a:t>
            </a:r>
            <a:r>
              <a:rPr lang="th-TH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ถึงวันนี้</a:t>
            </a:r>
            <a:r>
              <a:rPr lang="en-US" sz="25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</p:txBody>
      </p:sp>
      <p:sp>
        <p:nvSpPr>
          <p:cNvPr id="45068" name="Text Box 68"/>
          <p:cNvSpPr txBox="1">
            <a:spLocks noChangeArrowheads="1"/>
          </p:cNvSpPr>
          <p:nvPr/>
        </p:nvSpPr>
        <p:spPr bwMode="auto">
          <a:xfrm>
            <a:off x="889000" y="5000847"/>
            <a:ext cx="5915025" cy="2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th-TH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คำตอบคือ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หนึ่ง ใน</a:t>
            </a:r>
            <a:r>
              <a:rPr lang="en-US" sz="25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10</a:t>
            </a:r>
            <a:r>
              <a:rPr lang="en-US" sz="2500" b="1" baseline="30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157</a:t>
            </a:r>
          </a:p>
        </p:txBody>
      </p:sp>
      <p:sp>
        <p:nvSpPr>
          <p:cNvPr id="45069" name="AutoShape 70"/>
          <p:cNvSpPr>
            <a:spLocks noChangeArrowheads="1"/>
          </p:cNvSpPr>
          <p:nvPr/>
        </p:nvSpPr>
        <p:spPr bwMode="auto">
          <a:xfrm>
            <a:off x="2413000" y="7077075"/>
            <a:ext cx="622300" cy="420688"/>
          </a:xfrm>
          <a:prstGeom prst="rightArrow">
            <a:avLst>
              <a:gd name="adj1" fmla="val 50000"/>
              <a:gd name="adj2" fmla="val 3698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AutoShape 71"/>
          <p:cNvSpPr>
            <a:spLocks noChangeArrowheads="1"/>
          </p:cNvSpPr>
          <p:nvPr/>
        </p:nvSpPr>
        <p:spPr bwMode="auto">
          <a:xfrm rot="10800000">
            <a:off x="4483100" y="7089775"/>
            <a:ext cx="622300" cy="420688"/>
          </a:xfrm>
          <a:prstGeom prst="rightArrow">
            <a:avLst>
              <a:gd name="adj1" fmla="val 50000"/>
              <a:gd name="adj2" fmla="val 3698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74"/>
          <p:cNvSpPr>
            <a:spLocks noChangeShapeType="1"/>
          </p:cNvSpPr>
          <p:nvPr/>
        </p:nvSpPr>
        <p:spPr bwMode="auto">
          <a:xfrm>
            <a:off x="638175" y="4130675"/>
            <a:ext cx="6188075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Text Box 75"/>
          <p:cNvSpPr txBox="1">
            <a:spLocks noChangeArrowheads="1"/>
          </p:cNvSpPr>
          <p:nvPr/>
        </p:nvSpPr>
        <p:spPr bwMode="auto">
          <a:xfrm>
            <a:off x="877887" y="8264378"/>
            <a:ext cx="5962650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r>
              <a:rPr lang="th-TH" sz="2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แหล่งที่มา</a:t>
            </a:r>
            <a:r>
              <a:rPr lang="en-US" sz="2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จอ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ช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แมค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ดาว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เวลล์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หลักฐานที่ต้องการ การตัดสินใจ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1972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b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หน้า 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175, 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ปีเตอร์ 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โตเนอร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วิทยาศาต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ร์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พูด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มูดี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้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baseline="-250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เพรส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1963</a:t>
            </a:r>
            <a:r>
              <a:rPr lang="th-TH" sz="18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8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</a:pPr>
            <a:r>
              <a:rPr lang="en-US" sz="20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            </a:t>
            </a:r>
          </a:p>
        </p:txBody>
      </p:sp>
      <p:grpSp>
        <p:nvGrpSpPr>
          <p:cNvPr id="45073" name="Group 79"/>
          <p:cNvGrpSpPr>
            <a:grpSpLocks/>
          </p:cNvGrpSpPr>
          <p:nvPr/>
        </p:nvGrpSpPr>
        <p:grpSpPr bwMode="auto">
          <a:xfrm>
            <a:off x="350838" y="5332413"/>
            <a:ext cx="6888162" cy="1322387"/>
            <a:chOff x="413" y="3319"/>
            <a:chExt cx="4078" cy="833"/>
          </a:xfrm>
        </p:grpSpPr>
        <p:sp>
          <p:nvSpPr>
            <p:cNvPr id="45075" name="Text Box 67"/>
            <p:cNvSpPr txBox="1">
              <a:spLocks noChangeArrowheads="1"/>
            </p:cNvSpPr>
            <p:nvPr/>
          </p:nvSpPr>
          <p:spPr bwMode="auto">
            <a:xfrm>
              <a:off x="413" y="3319"/>
              <a:ext cx="407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 b="1" baseline="-25000">
                  <a:latin typeface="Comic Sans MS" charset="0"/>
                </a:rPr>
                <a:t>1:10,000,000,000,000,000,000,000,000,000,000,000,000,000, 000,000,000,000,000,000,000,000,000,000,000,000,000,000, 000,000,000,000,000,000,000,000,000,000,000,000,000,000, 000, 000,000,000,000,000,000,000,000,000,000,000</a:t>
              </a:r>
              <a:endParaRPr lang="en-US" sz="2400" baseline="-25000">
                <a:latin typeface="Comic Sans MS" charset="0"/>
              </a:endParaRPr>
            </a:p>
          </p:txBody>
        </p:sp>
        <p:sp>
          <p:nvSpPr>
            <p:cNvPr id="45076" name="Rectangle 78"/>
            <p:cNvSpPr>
              <a:spLocks noChangeArrowheads="1"/>
            </p:cNvSpPr>
            <p:nvPr/>
          </p:nvSpPr>
          <p:spPr bwMode="auto">
            <a:xfrm>
              <a:off x="456" y="3360"/>
              <a:ext cx="3968" cy="7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74" name="Line 87"/>
          <p:cNvSpPr>
            <a:spLocks noChangeShapeType="1"/>
          </p:cNvSpPr>
          <p:nvPr/>
        </p:nvSpPr>
        <p:spPr bwMode="auto">
          <a:xfrm>
            <a:off x="658813" y="6873875"/>
            <a:ext cx="6188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59C248-479C-A946-8D65-147F6EDD4EB7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6580188" y="87313"/>
            <a:ext cx="754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18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644603" y="969963"/>
            <a:ext cx="636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en-GB" sz="36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 </a:t>
            </a:r>
            <a:r>
              <a:rPr lang="th-TH" sz="36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พระคัมภีร์ที่ “เปิดออก”</a:t>
            </a:r>
            <a:endParaRPr lang="en-GB" sz="3600" b="1" i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478088" y="6192838"/>
            <a:ext cx="2608262" cy="38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77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2455863"/>
            <a:ext cx="499427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3665538" y="5640388"/>
            <a:ext cx="1830387" cy="612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4016375" y="2268538"/>
            <a:ext cx="290513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Oval 9"/>
          <p:cNvSpPr>
            <a:spLocks noChangeArrowheads="1"/>
          </p:cNvSpPr>
          <p:nvPr/>
        </p:nvSpPr>
        <p:spPr bwMode="auto">
          <a:xfrm>
            <a:off x="4114800" y="2457450"/>
            <a:ext cx="303213" cy="4540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Rectangle 10"/>
          <p:cNvSpPr>
            <a:spLocks noChangeArrowheads="1"/>
          </p:cNvSpPr>
          <p:nvPr/>
        </p:nvSpPr>
        <p:spPr bwMode="auto">
          <a:xfrm>
            <a:off x="4824413" y="2649538"/>
            <a:ext cx="90487" cy="4857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11"/>
          <p:cNvSpPr>
            <a:spLocks noChangeArrowheads="1"/>
          </p:cNvSpPr>
          <p:nvPr/>
        </p:nvSpPr>
        <p:spPr bwMode="auto">
          <a:xfrm>
            <a:off x="4713288" y="2720975"/>
            <a:ext cx="320675" cy="106363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2"/>
          <p:cNvSpPr>
            <a:spLocks noChangeShapeType="1"/>
          </p:cNvSpPr>
          <p:nvPr/>
        </p:nvSpPr>
        <p:spPr bwMode="auto">
          <a:xfrm>
            <a:off x="989013" y="2570163"/>
            <a:ext cx="15605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3"/>
          <p:cNvSpPr>
            <a:spLocks noChangeShapeType="1"/>
          </p:cNvSpPr>
          <p:nvPr/>
        </p:nvSpPr>
        <p:spPr bwMode="auto">
          <a:xfrm>
            <a:off x="2895600" y="23383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4"/>
          <p:cNvSpPr>
            <a:spLocks noChangeShapeType="1"/>
          </p:cNvSpPr>
          <p:nvPr/>
        </p:nvSpPr>
        <p:spPr bwMode="auto">
          <a:xfrm>
            <a:off x="2870200" y="2932113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Rectangle 15"/>
          <p:cNvSpPr>
            <a:spLocks noChangeArrowheads="1"/>
          </p:cNvSpPr>
          <p:nvPr/>
        </p:nvSpPr>
        <p:spPr bwMode="auto">
          <a:xfrm>
            <a:off x="2865414" y="2432048"/>
            <a:ext cx="190230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200" b="1" dirty="0">
                <a:latin typeface="Leelawadee UI"/>
                <a:cs typeface="Leelawadee UI"/>
              </a:rPr>
              <a:t>มีภาพรวมเพียงหนึ่งเดียว</a:t>
            </a:r>
            <a:r>
              <a:rPr lang="en-US" sz="1200" b="1" dirty="0">
                <a:latin typeface="Leelawadee UI"/>
                <a:cs typeface="Leelawadee UI"/>
              </a:rPr>
              <a:t>:</a:t>
            </a:r>
          </a:p>
        </p:txBody>
      </p:sp>
      <p:sp>
        <p:nvSpPr>
          <p:cNvPr id="79887" name="Line 16"/>
          <p:cNvSpPr>
            <a:spLocks noChangeShapeType="1"/>
          </p:cNvSpPr>
          <p:nvPr/>
        </p:nvSpPr>
        <p:spPr bwMode="auto">
          <a:xfrm>
            <a:off x="5545138" y="2598738"/>
            <a:ext cx="1390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7"/>
          <p:cNvSpPr>
            <a:spLocks noChangeShapeType="1"/>
          </p:cNvSpPr>
          <p:nvPr/>
        </p:nvSpPr>
        <p:spPr bwMode="auto">
          <a:xfrm>
            <a:off x="890588" y="3227388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8"/>
          <p:cNvSpPr>
            <a:spLocks noChangeShapeType="1"/>
          </p:cNvSpPr>
          <p:nvPr/>
        </p:nvSpPr>
        <p:spPr bwMode="auto">
          <a:xfrm>
            <a:off x="5651500" y="3190875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9"/>
          <p:cNvSpPr>
            <a:spLocks noChangeShapeType="1"/>
          </p:cNvSpPr>
          <p:nvPr/>
        </p:nvSpPr>
        <p:spPr bwMode="auto">
          <a:xfrm>
            <a:off x="628650" y="3629025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20"/>
          <p:cNvSpPr>
            <a:spLocks noChangeShapeType="1"/>
          </p:cNvSpPr>
          <p:nvPr/>
        </p:nvSpPr>
        <p:spPr bwMode="auto">
          <a:xfrm>
            <a:off x="5748338" y="3594100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21"/>
          <p:cNvSpPr>
            <a:spLocks noChangeShapeType="1"/>
          </p:cNvSpPr>
          <p:nvPr/>
        </p:nvSpPr>
        <p:spPr bwMode="auto">
          <a:xfrm>
            <a:off x="525463" y="4213225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22"/>
          <p:cNvSpPr>
            <a:spLocks noChangeShapeType="1"/>
          </p:cNvSpPr>
          <p:nvPr/>
        </p:nvSpPr>
        <p:spPr bwMode="auto">
          <a:xfrm>
            <a:off x="5864225" y="4170363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Line 23"/>
          <p:cNvSpPr>
            <a:spLocks noChangeShapeType="1"/>
          </p:cNvSpPr>
          <p:nvPr/>
        </p:nvSpPr>
        <p:spPr bwMode="auto">
          <a:xfrm>
            <a:off x="968375" y="5803900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Line 24"/>
          <p:cNvSpPr>
            <a:spLocks noChangeShapeType="1"/>
          </p:cNvSpPr>
          <p:nvPr/>
        </p:nvSpPr>
        <p:spPr bwMode="auto">
          <a:xfrm>
            <a:off x="5786438" y="5884863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Line 25"/>
          <p:cNvSpPr>
            <a:spLocks noChangeShapeType="1"/>
          </p:cNvSpPr>
          <p:nvPr/>
        </p:nvSpPr>
        <p:spPr bwMode="auto">
          <a:xfrm>
            <a:off x="2049463" y="6259513"/>
            <a:ext cx="1231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Rectangle 26"/>
          <p:cNvSpPr>
            <a:spLocks noChangeArrowheads="1"/>
          </p:cNvSpPr>
          <p:nvPr/>
        </p:nvSpPr>
        <p:spPr bwMode="auto">
          <a:xfrm>
            <a:off x="299194" y="2325780"/>
            <a:ext cx="9335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ด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898" name="Rectangle 27"/>
          <p:cNvSpPr>
            <a:spLocks noChangeArrowheads="1"/>
          </p:cNvSpPr>
          <p:nvPr/>
        </p:nvSpPr>
        <p:spPr bwMode="auto">
          <a:xfrm>
            <a:off x="4865688" y="2263318"/>
            <a:ext cx="87200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ค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899" name="Rectangle 28"/>
          <p:cNvSpPr>
            <a:spLocks noChangeArrowheads="1"/>
          </p:cNvSpPr>
          <p:nvPr/>
        </p:nvSpPr>
        <p:spPr bwMode="auto">
          <a:xfrm>
            <a:off x="2663825" y="1793875"/>
            <a:ext cx="2190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A</a:t>
            </a:r>
          </a:p>
        </p:txBody>
      </p:sp>
      <p:sp>
        <p:nvSpPr>
          <p:cNvPr id="79900" name="Rectangle 29"/>
          <p:cNvSpPr>
            <a:spLocks noChangeArrowheads="1"/>
          </p:cNvSpPr>
          <p:nvPr/>
        </p:nvSpPr>
        <p:spPr bwMode="auto">
          <a:xfrm>
            <a:off x="2663825" y="2132013"/>
            <a:ext cx="2413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B</a:t>
            </a:r>
          </a:p>
        </p:txBody>
      </p:sp>
      <p:sp>
        <p:nvSpPr>
          <p:cNvPr id="79901" name="Rectangle 30"/>
          <p:cNvSpPr>
            <a:spLocks noChangeArrowheads="1"/>
          </p:cNvSpPr>
          <p:nvPr/>
        </p:nvSpPr>
        <p:spPr bwMode="auto">
          <a:xfrm>
            <a:off x="2660650" y="2409825"/>
            <a:ext cx="2317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C</a:t>
            </a:r>
          </a:p>
        </p:txBody>
      </p:sp>
      <p:sp>
        <p:nvSpPr>
          <p:cNvPr id="79902" name="Rectangle 31"/>
          <p:cNvSpPr>
            <a:spLocks noChangeArrowheads="1"/>
          </p:cNvSpPr>
          <p:nvPr/>
        </p:nvSpPr>
        <p:spPr bwMode="auto">
          <a:xfrm>
            <a:off x="274639" y="3002799"/>
            <a:ext cx="719000" cy="3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ฅ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3" name="Rectangle 32"/>
          <p:cNvSpPr>
            <a:spLocks noChangeArrowheads="1"/>
          </p:cNvSpPr>
          <p:nvPr/>
        </p:nvSpPr>
        <p:spPr bwMode="auto">
          <a:xfrm>
            <a:off x="5043488" y="2874875"/>
            <a:ext cx="84455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ฅ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4" name="Rectangle 33"/>
          <p:cNvSpPr>
            <a:spLocks noChangeArrowheads="1"/>
          </p:cNvSpPr>
          <p:nvPr/>
        </p:nvSpPr>
        <p:spPr bwMode="auto">
          <a:xfrm>
            <a:off x="5150505" y="3333098"/>
            <a:ext cx="88106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ง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5" name="Rectangle 34"/>
          <p:cNvSpPr>
            <a:spLocks noChangeArrowheads="1"/>
          </p:cNvSpPr>
          <p:nvPr/>
        </p:nvSpPr>
        <p:spPr bwMode="auto">
          <a:xfrm>
            <a:off x="5247154" y="3883873"/>
            <a:ext cx="88106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จ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6" name="Rectangle 35"/>
          <p:cNvSpPr>
            <a:spLocks noChangeArrowheads="1"/>
          </p:cNvSpPr>
          <p:nvPr/>
        </p:nvSpPr>
        <p:spPr bwMode="auto">
          <a:xfrm>
            <a:off x="291635" y="3331802"/>
            <a:ext cx="75430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ง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7" name="Rectangle 36"/>
          <p:cNvSpPr>
            <a:spLocks noChangeArrowheads="1"/>
          </p:cNvSpPr>
          <p:nvPr/>
        </p:nvSpPr>
        <p:spPr bwMode="auto">
          <a:xfrm>
            <a:off x="263525" y="3907588"/>
            <a:ext cx="79533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จ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8" name="Rectangle 37"/>
          <p:cNvSpPr>
            <a:spLocks noChangeArrowheads="1"/>
          </p:cNvSpPr>
          <p:nvPr/>
        </p:nvSpPr>
        <p:spPr bwMode="auto">
          <a:xfrm>
            <a:off x="315913" y="5599113"/>
            <a:ext cx="84455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ฉ</a:t>
            </a:r>
            <a:r>
              <a:rPr lang="en-US" sz="1400" b="1" dirty="0">
                <a:latin typeface="Times" charset="0"/>
              </a:rPr>
              <a:t>(</a:t>
            </a:r>
            <a:r>
              <a:rPr lang="th-TH" sz="1400" b="1" dirty="0">
                <a:latin typeface="Times" charset="0"/>
              </a:rPr>
              <a:t>พด</a:t>
            </a:r>
            <a:r>
              <a:rPr lang="en-US" sz="1400" b="1" dirty="0">
                <a:latin typeface="Times" charset="0"/>
              </a:rPr>
              <a:t>)</a:t>
            </a:r>
          </a:p>
        </p:txBody>
      </p:sp>
      <p:sp>
        <p:nvSpPr>
          <p:cNvPr id="79909" name="Rectangle 38"/>
          <p:cNvSpPr>
            <a:spLocks noChangeArrowheads="1"/>
          </p:cNvSpPr>
          <p:nvPr/>
        </p:nvSpPr>
        <p:spPr bwMode="auto">
          <a:xfrm>
            <a:off x="5513388" y="5632450"/>
            <a:ext cx="91281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ฉ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10" name="Rectangle 39"/>
          <p:cNvSpPr>
            <a:spLocks noChangeArrowheads="1"/>
          </p:cNvSpPr>
          <p:nvPr/>
        </p:nvSpPr>
        <p:spPr bwMode="auto">
          <a:xfrm>
            <a:off x="1724025" y="5997575"/>
            <a:ext cx="94615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ช</a:t>
            </a:r>
            <a:r>
              <a:rPr lang="en-US" sz="1400" b="1" dirty="0">
                <a:latin typeface="Times" charset="0"/>
              </a:rPr>
              <a:t>(</a:t>
            </a:r>
            <a:r>
              <a:rPr lang="th-TH" sz="1400" b="1" dirty="0">
                <a:latin typeface="Times" charset="0"/>
              </a:rPr>
              <a:t>พด</a:t>
            </a:r>
            <a:r>
              <a:rPr lang="en-US" sz="1400" b="1" dirty="0">
                <a:latin typeface="Times" charset="0"/>
              </a:rPr>
              <a:t>)</a:t>
            </a:r>
          </a:p>
        </p:txBody>
      </p:sp>
      <p:sp>
        <p:nvSpPr>
          <p:cNvPr id="79911" name="Rectangle 40"/>
          <p:cNvSpPr>
            <a:spLocks noChangeArrowheads="1"/>
          </p:cNvSpPr>
          <p:nvPr/>
        </p:nvSpPr>
        <p:spPr bwMode="auto">
          <a:xfrm>
            <a:off x="3681413" y="5800725"/>
            <a:ext cx="25876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ซ</a:t>
            </a:r>
            <a:endParaRPr lang="en-US" sz="1400" b="1" dirty="0">
              <a:latin typeface="Times" charset="0"/>
            </a:endParaRPr>
          </a:p>
        </p:txBody>
      </p:sp>
      <p:sp>
        <p:nvSpPr>
          <p:cNvPr id="79912" name="Line 49"/>
          <p:cNvSpPr>
            <a:spLocks noChangeShapeType="1"/>
          </p:cNvSpPr>
          <p:nvPr/>
        </p:nvSpPr>
        <p:spPr bwMode="auto">
          <a:xfrm>
            <a:off x="1866900" y="5260975"/>
            <a:ext cx="1117600" cy="49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3" name="Line 50"/>
          <p:cNvSpPr>
            <a:spLocks noChangeShapeType="1"/>
          </p:cNvSpPr>
          <p:nvPr/>
        </p:nvSpPr>
        <p:spPr bwMode="auto">
          <a:xfrm>
            <a:off x="2068513" y="4681538"/>
            <a:ext cx="1035050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4" name="Line 51"/>
          <p:cNvSpPr>
            <a:spLocks noChangeShapeType="1"/>
          </p:cNvSpPr>
          <p:nvPr/>
        </p:nvSpPr>
        <p:spPr bwMode="auto">
          <a:xfrm>
            <a:off x="2530475" y="4124325"/>
            <a:ext cx="774700" cy="839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5" name="Line 52"/>
          <p:cNvSpPr>
            <a:spLocks noChangeShapeType="1"/>
          </p:cNvSpPr>
          <p:nvPr/>
        </p:nvSpPr>
        <p:spPr bwMode="auto">
          <a:xfrm>
            <a:off x="3300413" y="3856038"/>
            <a:ext cx="300037" cy="1163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6" name="Line 53"/>
          <p:cNvSpPr>
            <a:spLocks noChangeShapeType="1"/>
          </p:cNvSpPr>
          <p:nvPr/>
        </p:nvSpPr>
        <p:spPr bwMode="auto">
          <a:xfrm flipH="1">
            <a:off x="3976688" y="4100513"/>
            <a:ext cx="639762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7" name="Line 54"/>
          <p:cNvSpPr>
            <a:spLocks noChangeShapeType="1"/>
          </p:cNvSpPr>
          <p:nvPr/>
        </p:nvSpPr>
        <p:spPr bwMode="auto">
          <a:xfrm flipH="1">
            <a:off x="4165600" y="4391025"/>
            <a:ext cx="865188" cy="5730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8" name="Line 55"/>
          <p:cNvSpPr>
            <a:spLocks noChangeShapeType="1"/>
          </p:cNvSpPr>
          <p:nvPr/>
        </p:nvSpPr>
        <p:spPr bwMode="auto">
          <a:xfrm flipV="1">
            <a:off x="4235450" y="4927600"/>
            <a:ext cx="1223963" cy="257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9" name="Line 56"/>
          <p:cNvSpPr>
            <a:spLocks noChangeShapeType="1"/>
          </p:cNvSpPr>
          <p:nvPr/>
        </p:nvSpPr>
        <p:spPr bwMode="auto">
          <a:xfrm flipV="1">
            <a:off x="4365625" y="5356225"/>
            <a:ext cx="1090613" cy="15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0" name="Freeform 57"/>
          <p:cNvSpPr>
            <a:spLocks/>
          </p:cNvSpPr>
          <p:nvPr/>
        </p:nvSpPr>
        <p:spPr bwMode="auto">
          <a:xfrm>
            <a:off x="1211263" y="5376863"/>
            <a:ext cx="117475" cy="101600"/>
          </a:xfrm>
          <a:custGeom>
            <a:avLst/>
            <a:gdLst>
              <a:gd name="T0" fmla="*/ 2147483647 w 97"/>
              <a:gd name="T1" fmla="*/ 2147483647 h 89"/>
              <a:gd name="T2" fmla="*/ 2147483647 w 97"/>
              <a:gd name="T3" fmla="*/ 2147483647 h 89"/>
              <a:gd name="T4" fmla="*/ 2147483647 w 97"/>
              <a:gd name="T5" fmla="*/ 2147483647 h 89"/>
              <a:gd name="T6" fmla="*/ 2147483647 w 97"/>
              <a:gd name="T7" fmla="*/ 2147483647 h 89"/>
              <a:gd name="T8" fmla="*/ 2147483647 w 97"/>
              <a:gd name="T9" fmla="*/ 2147483647 h 89"/>
              <a:gd name="T10" fmla="*/ 2147483647 w 97"/>
              <a:gd name="T11" fmla="*/ 2147483647 h 89"/>
              <a:gd name="T12" fmla="*/ 2147483647 w 97"/>
              <a:gd name="T13" fmla="*/ 2147483647 h 89"/>
              <a:gd name="T14" fmla="*/ 2147483647 w 97"/>
              <a:gd name="T15" fmla="*/ 2147483647 h 89"/>
              <a:gd name="T16" fmla="*/ 2147483647 w 97"/>
              <a:gd name="T17" fmla="*/ 2147483647 h 89"/>
              <a:gd name="T18" fmla="*/ 2147483647 w 97"/>
              <a:gd name="T19" fmla="*/ 2147483647 h 89"/>
              <a:gd name="T20" fmla="*/ 2147483647 w 97"/>
              <a:gd name="T21" fmla="*/ 2147483647 h 89"/>
              <a:gd name="T22" fmla="*/ 2147483647 w 97"/>
              <a:gd name="T23" fmla="*/ 2147483647 h 89"/>
              <a:gd name="T24" fmla="*/ 2147483647 w 97"/>
              <a:gd name="T25" fmla="*/ 2147483647 h 89"/>
              <a:gd name="T26" fmla="*/ 2147483647 w 97"/>
              <a:gd name="T27" fmla="*/ 2147483647 h 89"/>
              <a:gd name="T28" fmla="*/ 2147483647 w 97"/>
              <a:gd name="T29" fmla="*/ 2147483647 h 89"/>
              <a:gd name="T30" fmla="*/ 2147483647 w 97"/>
              <a:gd name="T31" fmla="*/ 2147483647 h 89"/>
              <a:gd name="T32" fmla="*/ 2147483647 w 97"/>
              <a:gd name="T33" fmla="*/ 2147483647 h 89"/>
              <a:gd name="T34" fmla="*/ 2147483647 w 97"/>
              <a:gd name="T35" fmla="*/ 2147483647 h 89"/>
              <a:gd name="T36" fmla="*/ 2147483647 w 97"/>
              <a:gd name="T37" fmla="*/ 2147483647 h 89"/>
              <a:gd name="T38" fmla="*/ 2147483647 w 97"/>
              <a:gd name="T39" fmla="*/ 2147483647 h 89"/>
              <a:gd name="T40" fmla="*/ 2147483647 w 97"/>
              <a:gd name="T41" fmla="*/ 2147483647 h 89"/>
              <a:gd name="T42" fmla="*/ 2147483647 w 97"/>
              <a:gd name="T43" fmla="*/ 2147483647 h 89"/>
              <a:gd name="T44" fmla="*/ 2147483647 w 97"/>
              <a:gd name="T45" fmla="*/ 0 h 89"/>
              <a:gd name="T46" fmla="*/ 2147483647 w 97"/>
              <a:gd name="T47" fmla="*/ 2147483647 h 89"/>
              <a:gd name="T48" fmla="*/ 2147483647 w 97"/>
              <a:gd name="T49" fmla="*/ 2147483647 h 89"/>
              <a:gd name="T50" fmla="*/ 2147483647 w 97"/>
              <a:gd name="T51" fmla="*/ 2147483647 h 89"/>
              <a:gd name="T52" fmla="*/ 2147483647 w 97"/>
              <a:gd name="T53" fmla="*/ 2147483647 h 89"/>
              <a:gd name="T54" fmla="*/ 2147483647 w 97"/>
              <a:gd name="T55" fmla="*/ 2147483647 h 89"/>
              <a:gd name="T56" fmla="*/ 2147483647 w 97"/>
              <a:gd name="T57" fmla="*/ 2147483647 h 89"/>
              <a:gd name="T58" fmla="*/ 2147483647 w 97"/>
              <a:gd name="T59" fmla="*/ 2147483647 h 89"/>
              <a:gd name="T60" fmla="*/ 2147483647 w 97"/>
              <a:gd name="T61" fmla="*/ 2147483647 h 89"/>
              <a:gd name="T62" fmla="*/ 2147483647 w 97"/>
              <a:gd name="T63" fmla="*/ 2147483647 h 89"/>
              <a:gd name="T64" fmla="*/ 2147483647 w 97"/>
              <a:gd name="T65" fmla="*/ 2147483647 h 89"/>
              <a:gd name="T66" fmla="*/ 2147483647 w 97"/>
              <a:gd name="T67" fmla="*/ 2147483647 h 89"/>
              <a:gd name="T68" fmla="*/ 2147483647 w 97"/>
              <a:gd name="T69" fmla="*/ 2147483647 h 89"/>
              <a:gd name="T70" fmla="*/ 2147483647 w 97"/>
              <a:gd name="T71" fmla="*/ 2147483647 h 89"/>
              <a:gd name="T72" fmla="*/ 2147483647 w 97"/>
              <a:gd name="T73" fmla="*/ 2147483647 h 89"/>
              <a:gd name="T74" fmla="*/ 0 w 97"/>
              <a:gd name="T75" fmla="*/ 2147483647 h 89"/>
              <a:gd name="T76" fmla="*/ 0 w 97"/>
              <a:gd name="T77" fmla="*/ 2147483647 h 89"/>
              <a:gd name="T78" fmla="*/ 2147483647 w 97"/>
              <a:gd name="T79" fmla="*/ 2147483647 h 89"/>
              <a:gd name="T80" fmla="*/ 2147483647 w 97"/>
              <a:gd name="T81" fmla="*/ 2147483647 h 89"/>
              <a:gd name="T82" fmla="*/ 2147483647 w 97"/>
              <a:gd name="T83" fmla="*/ 2147483647 h 89"/>
              <a:gd name="T84" fmla="*/ 2147483647 w 97"/>
              <a:gd name="T85" fmla="*/ 214748364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"/>
              <a:gd name="T130" fmla="*/ 0 h 89"/>
              <a:gd name="T131" fmla="*/ 97 w 97"/>
              <a:gd name="T132" fmla="*/ 89 h 8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" h="89">
                <a:moveTo>
                  <a:pt x="8" y="24"/>
                </a:moveTo>
                <a:lnTo>
                  <a:pt x="16" y="24"/>
                </a:lnTo>
                <a:lnTo>
                  <a:pt x="24" y="24"/>
                </a:lnTo>
                <a:lnTo>
                  <a:pt x="36" y="28"/>
                </a:lnTo>
                <a:lnTo>
                  <a:pt x="44" y="28"/>
                </a:lnTo>
                <a:lnTo>
                  <a:pt x="52" y="28"/>
                </a:lnTo>
                <a:lnTo>
                  <a:pt x="52" y="36"/>
                </a:lnTo>
                <a:lnTo>
                  <a:pt x="60" y="44"/>
                </a:lnTo>
                <a:lnTo>
                  <a:pt x="68" y="48"/>
                </a:lnTo>
                <a:lnTo>
                  <a:pt x="72" y="40"/>
                </a:lnTo>
                <a:lnTo>
                  <a:pt x="72" y="32"/>
                </a:lnTo>
                <a:lnTo>
                  <a:pt x="80" y="24"/>
                </a:lnTo>
                <a:lnTo>
                  <a:pt x="88" y="24"/>
                </a:lnTo>
                <a:lnTo>
                  <a:pt x="88" y="32"/>
                </a:lnTo>
                <a:lnTo>
                  <a:pt x="96" y="36"/>
                </a:lnTo>
                <a:lnTo>
                  <a:pt x="92" y="44"/>
                </a:lnTo>
                <a:lnTo>
                  <a:pt x="84" y="48"/>
                </a:lnTo>
                <a:lnTo>
                  <a:pt x="76" y="40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72" y="8"/>
                </a:lnTo>
                <a:lnTo>
                  <a:pt x="72" y="0"/>
                </a:lnTo>
                <a:lnTo>
                  <a:pt x="60" y="12"/>
                </a:lnTo>
                <a:lnTo>
                  <a:pt x="44" y="32"/>
                </a:lnTo>
                <a:lnTo>
                  <a:pt x="36" y="40"/>
                </a:lnTo>
                <a:lnTo>
                  <a:pt x="28" y="48"/>
                </a:lnTo>
                <a:lnTo>
                  <a:pt x="20" y="48"/>
                </a:lnTo>
                <a:lnTo>
                  <a:pt x="16" y="40"/>
                </a:lnTo>
                <a:lnTo>
                  <a:pt x="16" y="32"/>
                </a:lnTo>
                <a:lnTo>
                  <a:pt x="20" y="24"/>
                </a:lnTo>
                <a:lnTo>
                  <a:pt x="24" y="16"/>
                </a:lnTo>
                <a:lnTo>
                  <a:pt x="20" y="24"/>
                </a:lnTo>
                <a:lnTo>
                  <a:pt x="12" y="32"/>
                </a:lnTo>
                <a:lnTo>
                  <a:pt x="12" y="24"/>
                </a:lnTo>
                <a:lnTo>
                  <a:pt x="20" y="24"/>
                </a:lnTo>
                <a:lnTo>
                  <a:pt x="8" y="32"/>
                </a:lnTo>
                <a:lnTo>
                  <a:pt x="0" y="36"/>
                </a:lnTo>
                <a:lnTo>
                  <a:pt x="0" y="28"/>
                </a:lnTo>
                <a:lnTo>
                  <a:pt x="4" y="20"/>
                </a:lnTo>
                <a:lnTo>
                  <a:pt x="12" y="16"/>
                </a:lnTo>
                <a:lnTo>
                  <a:pt x="4" y="20"/>
                </a:lnTo>
                <a:lnTo>
                  <a:pt x="20" y="88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1" name="Rectangle 59"/>
          <p:cNvSpPr>
            <a:spLocks noChangeArrowheads="1"/>
          </p:cNvSpPr>
          <p:nvPr/>
        </p:nvSpPr>
        <p:spPr bwMode="auto">
          <a:xfrm>
            <a:off x="1157288" y="3957638"/>
            <a:ext cx="2047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2" name="Rectangle 60"/>
          <p:cNvSpPr>
            <a:spLocks noChangeArrowheads="1"/>
          </p:cNvSpPr>
          <p:nvPr/>
        </p:nvSpPr>
        <p:spPr bwMode="auto">
          <a:xfrm>
            <a:off x="6997700" y="3757613"/>
            <a:ext cx="2936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latin typeface="Times" charset="0"/>
              </a:rPr>
              <a:t>/</a:t>
            </a:r>
          </a:p>
        </p:txBody>
      </p:sp>
      <p:sp>
        <p:nvSpPr>
          <p:cNvPr id="79924" name="Oval 66"/>
          <p:cNvSpPr>
            <a:spLocks noChangeArrowheads="1"/>
          </p:cNvSpPr>
          <p:nvPr/>
        </p:nvSpPr>
        <p:spPr bwMode="auto">
          <a:xfrm>
            <a:off x="338138" y="5237163"/>
            <a:ext cx="65087" cy="2032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5" name="Oval 67"/>
          <p:cNvSpPr>
            <a:spLocks noChangeArrowheads="1"/>
          </p:cNvSpPr>
          <p:nvPr/>
        </p:nvSpPr>
        <p:spPr bwMode="auto">
          <a:xfrm>
            <a:off x="712788" y="5237163"/>
            <a:ext cx="66675" cy="2032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6" name="Oval 68"/>
          <p:cNvSpPr>
            <a:spLocks noChangeArrowheads="1"/>
          </p:cNvSpPr>
          <p:nvPr/>
        </p:nvSpPr>
        <p:spPr bwMode="auto">
          <a:xfrm>
            <a:off x="1030288" y="5262563"/>
            <a:ext cx="39687" cy="1524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7" name="Oval 69"/>
          <p:cNvSpPr>
            <a:spLocks noChangeArrowheads="1"/>
          </p:cNvSpPr>
          <p:nvPr/>
        </p:nvSpPr>
        <p:spPr bwMode="auto">
          <a:xfrm>
            <a:off x="1341438" y="5316538"/>
            <a:ext cx="14287" cy="4445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8" name="Line 70"/>
          <p:cNvSpPr>
            <a:spLocks noChangeShapeType="1"/>
          </p:cNvSpPr>
          <p:nvPr/>
        </p:nvSpPr>
        <p:spPr bwMode="auto">
          <a:xfrm>
            <a:off x="379413" y="5232400"/>
            <a:ext cx="365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9" name="Line 71"/>
          <p:cNvSpPr>
            <a:spLocks noChangeShapeType="1"/>
          </p:cNvSpPr>
          <p:nvPr/>
        </p:nvSpPr>
        <p:spPr bwMode="auto">
          <a:xfrm>
            <a:off x="373063" y="5445125"/>
            <a:ext cx="369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0" name="Line 72"/>
          <p:cNvSpPr>
            <a:spLocks noChangeShapeType="1"/>
          </p:cNvSpPr>
          <p:nvPr/>
        </p:nvSpPr>
        <p:spPr bwMode="auto">
          <a:xfrm flipH="1">
            <a:off x="768350" y="5257800"/>
            <a:ext cx="274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1" name="Line 73"/>
          <p:cNvSpPr>
            <a:spLocks noChangeShapeType="1"/>
          </p:cNvSpPr>
          <p:nvPr/>
        </p:nvSpPr>
        <p:spPr bwMode="auto">
          <a:xfrm flipH="1">
            <a:off x="768350" y="5419725"/>
            <a:ext cx="274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2" name="Line 74"/>
          <p:cNvSpPr>
            <a:spLocks noChangeShapeType="1"/>
          </p:cNvSpPr>
          <p:nvPr/>
        </p:nvSpPr>
        <p:spPr bwMode="auto">
          <a:xfrm flipH="1">
            <a:off x="1074738" y="5311775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3" name="Line 75"/>
          <p:cNvSpPr>
            <a:spLocks noChangeShapeType="1"/>
          </p:cNvSpPr>
          <p:nvPr/>
        </p:nvSpPr>
        <p:spPr bwMode="auto">
          <a:xfrm flipH="1">
            <a:off x="1074738" y="5365750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4" name="Rectangle 76"/>
          <p:cNvSpPr>
            <a:spLocks noChangeArrowheads="1"/>
          </p:cNvSpPr>
          <p:nvPr/>
        </p:nvSpPr>
        <p:spPr bwMode="auto">
          <a:xfrm>
            <a:off x="379413" y="5233988"/>
            <a:ext cx="363537" cy="209550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5" name="Rectangle 77"/>
          <p:cNvSpPr>
            <a:spLocks noChangeArrowheads="1"/>
          </p:cNvSpPr>
          <p:nvPr/>
        </p:nvSpPr>
        <p:spPr bwMode="auto">
          <a:xfrm>
            <a:off x="774700" y="5260975"/>
            <a:ext cx="277813" cy="153988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6" name="Rectangle 78"/>
          <p:cNvSpPr>
            <a:spLocks noChangeArrowheads="1"/>
          </p:cNvSpPr>
          <p:nvPr/>
        </p:nvSpPr>
        <p:spPr bwMode="auto">
          <a:xfrm>
            <a:off x="1074738" y="5310188"/>
            <a:ext cx="269875" cy="55562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7" name="Oval 79"/>
          <p:cNvSpPr>
            <a:spLocks noChangeArrowheads="1"/>
          </p:cNvSpPr>
          <p:nvPr/>
        </p:nvSpPr>
        <p:spPr bwMode="auto">
          <a:xfrm>
            <a:off x="346075" y="5253038"/>
            <a:ext cx="42863" cy="1714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38" name="Arc 80"/>
          <p:cNvSpPr>
            <a:spLocks/>
          </p:cNvSpPr>
          <p:nvPr/>
        </p:nvSpPr>
        <p:spPr bwMode="auto">
          <a:xfrm rot="-10500000">
            <a:off x="1423988" y="5253038"/>
            <a:ext cx="142875" cy="82550"/>
          </a:xfrm>
          <a:custGeom>
            <a:avLst/>
            <a:gdLst>
              <a:gd name="T0" fmla="*/ 0 w 21785"/>
              <a:gd name="T1" fmla="*/ 177723 h 21600"/>
              <a:gd name="T2" fmla="*/ 2147483647 w 21785"/>
              <a:gd name="T3" fmla="*/ 2147483647 h 21600"/>
              <a:gd name="T4" fmla="*/ 2147483647 w 2178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85"/>
              <a:gd name="T10" fmla="*/ 0 h 21600"/>
              <a:gd name="T11" fmla="*/ 21785 w 2178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85" h="21600" fill="none" extrusionOk="0">
                <a:moveTo>
                  <a:pt x="-1" y="0"/>
                </a:moveTo>
                <a:cubicBezTo>
                  <a:pt x="61" y="0"/>
                  <a:pt x="123" y="-1"/>
                  <a:pt x="185" y="-1"/>
                </a:cubicBezTo>
                <a:cubicBezTo>
                  <a:pt x="12114" y="-1"/>
                  <a:pt x="21785" y="9670"/>
                  <a:pt x="21785" y="21600"/>
                </a:cubicBezTo>
              </a:path>
              <a:path w="21785" h="21600" stroke="0" extrusionOk="0">
                <a:moveTo>
                  <a:pt x="-1" y="0"/>
                </a:moveTo>
                <a:cubicBezTo>
                  <a:pt x="61" y="0"/>
                  <a:pt x="123" y="-1"/>
                  <a:pt x="185" y="-1"/>
                </a:cubicBezTo>
                <a:cubicBezTo>
                  <a:pt x="12114" y="-1"/>
                  <a:pt x="21785" y="9670"/>
                  <a:pt x="21785" y="21600"/>
                </a:cubicBezTo>
                <a:lnTo>
                  <a:pt x="185" y="21600"/>
                </a:lnTo>
                <a:lnTo>
                  <a:pt x="-1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9" name="Arc 81"/>
          <p:cNvSpPr>
            <a:spLocks/>
          </p:cNvSpPr>
          <p:nvPr/>
        </p:nvSpPr>
        <p:spPr bwMode="auto">
          <a:xfrm rot="-420000">
            <a:off x="1411288" y="5360988"/>
            <a:ext cx="146050" cy="71437"/>
          </a:xfrm>
          <a:custGeom>
            <a:avLst/>
            <a:gdLst>
              <a:gd name="T0" fmla="*/ 0 w 21597"/>
              <a:gd name="T1" fmla="*/ 1006579233 h 21599"/>
              <a:gd name="T2" fmla="*/ 2147483647 w 21597"/>
              <a:gd name="T3" fmla="*/ 0 h 21599"/>
              <a:gd name="T4" fmla="*/ 2147483647 w 21597"/>
              <a:gd name="T5" fmla="*/ 1022914007 h 21599"/>
              <a:gd name="T6" fmla="*/ 0 60000 65536"/>
              <a:gd name="T7" fmla="*/ 0 60000 65536"/>
              <a:gd name="T8" fmla="*/ 0 60000 65536"/>
              <a:gd name="T9" fmla="*/ 0 w 21597"/>
              <a:gd name="T10" fmla="*/ 0 h 21599"/>
              <a:gd name="T11" fmla="*/ 21597 w 21597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99" fill="none" extrusionOk="0">
                <a:moveTo>
                  <a:pt x="-1" y="21253"/>
                </a:moveTo>
                <a:cubicBezTo>
                  <a:pt x="187" y="9529"/>
                  <a:pt x="9693" y="96"/>
                  <a:pt x="21418" y="-1"/>
                </a:cubicBezTo>
              </a:path>
              <a:path w="21597" h="21599" stroke="0" extrusionOk="0">
                <a:moveTo>
                  <a:pt x="-1" y="21253"/>
                </a:moveTo>
                <a:cubicBezTo>
                  <a:pt x="187" y="9529"/>
                  <a:pt x="9693" y="96"/>
                  <a:pt x="21418" y="-1"/>
                </a:cubicBezTo>
                <a:lnTo>
                  <a:pt x="21597" y="21599"/>
                </a:lnTo>
                <a:lnTo>
                  <a:pt x="-1" y="21253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0" name="Arc 82"/>
          <p:cNvSpPr>
            <a:spLocks/>
          </p:cNvSpPr>
          <p:nvPr/>
        </p:nvSpPr>
        <p:spPr bwMode="auto">
          <a:xfrm rot="10800000">
            <a:off x="1381125" y="5341938"/>
            <a:ext cx="28575" cy="71437"/>
          </a:xfrm>
          <a:custGeom>
            <a:avLst/>
            <a:gdLst>
              <a:gd name="T0" fmla="*/ 0 w 22518"/>
              <a:gd name="T1" fmla="*/ 943732 h 21600"/>
              <a:gd name="T2" fmla="*/ 192150 w 22518"/>
              <a:gd name="T3" fmla="*/ 1022535681 h 21600"/>
              <a:gd name="T4" fmla="*/ 7835 w 22518"/>
              <a:gd name="T5" fmla="*/ 1022535681 h 21600"/>
              <a:gd name="T6" fmla="*/ 0 60000 65536"/>
              <a:gd name="T7" fmla="*/ 0 60000 65536"/>
              <a:gd name="T8" fmla="*/ 0 60000 65536"/>
              <a:gd name="T9" fmla="*/ 0 w 22518"/>
              <a:gd name="T10" fmla="*/ 0 h 21600"/>
              <a:gd name="T11" fmla="*/ 22518 w 2251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18" h="21600" fill="none" extrusionOk="0">
                <a:moveTo>
                  <a:pt x="-1" y="19"/>
                </a:moveTo>
                <a:cubicBezTo>
                  <a:pt x="305" y="6"/>
                  <a:pt x="611" y="-1"/>
                  <a:pt x="918" y="-1"/>
                </a:cubicBezTo>
                <a:cubicBezTo>
                  <a:pt x="12847" y="-1"/>
                  <a:pt x="22518" y="9670"/>
                  <a:pt x="22518" y="21600"/>
                </a:cubicBezTo>
              </a:path>
              <a:path w="22518" h="21600" stroke="0" extrusionOk="0">
                <a:moveTo>
                  <a:pt x="-1" y="19"/>
                </a:moveTo>
                <a:cubicBezTo>
                  <a:pt x="305" y="6"/>
                  <a:pt x="611" y="-1"/>
                  <a:pt x="918" y="-1"/>
                </a:cubicBezTo>
                <a:cubicBezTo>
                  <a:pt x="12847" y="-1"/>
                  <a:pt x="22518" y="9670"/>
                  <a:pt x="22518" y="21600"/>
                </a:cubicBezTo>
                <a:lnTo>
                  <a:pt x="918" y="21600"/>
                </a:lnTo>
                <a:lnTo>
                  <a:pt x="-1" y="1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1" name="Oval 83"/>
          <p:cNvSpPr>
            <a:spLocks noChangeArrowheads="1"/>
          </p:cNvSpPr>
          <p:nvPr/>
        </p:nvSpPr>
        <p:spPr bwMode="auto">
          <a:xfrm>
            <a:off x="1393825" y="5297488"/>
            <a:ext cx="26988" cy="8731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42" name="Arc 84"/>
          <p:cNvSpPr>
            <a:spLocks/>
          </p:cNvSpPr>
          <p:nvPr/>
        </p:nvSpPr>
        <p:spPr bwMode="auto">
          <a:xfrm>
            <a:off x="1385888" y="5272088"/>
            <a:ext cx="34925" cy="68262"/>
          </a:xfrm>
          <a:custGeom>
            <a:avLst/>
            <a:gdLst>
              <a:gd name="T0" fmla="*/ 0 w 21600"/>
              <a:gd name="T1" fmla="*/ 682706572 h 21586"/>
              <a:gd name="T2" fmla="*/ 1574345 w 21600"/>
              <a:gd name="T3" fmla="*/ 0 h 21586"/>
              <a:gd name="T4" fmla="*/ 1631541 w 21600"/>
              <a:gd name="T5" fmla="*/ 682706572 h 21586"/>
              <a:gd name="T6" fmla="*/ 0 60000 65536"/>
              <a:gd name="T7" fmla="*/ 0 60000 65536"/>
              <a:gd name="T8" fmla="*/ 0 60000 65536"/>
              <a:gd name="T9" fmla="*/ 0 w 21600"/>
              <a:gd name="T10" fmla="*/ 0 h 21586"/>
              <a:gd name="T11" fmla="*/ 21600 w 21600"/>
              <a:gd name="T12" fmla="*/ 21586 h 215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6" fill="none" extrusionOk="0">
                <a:moveTo>
                  <a:pt x="-1" y="21585"/>
                </a:moveTo>
                <a:cubicBezTo>
                  <a:pt x="-1" y="9951"/>
                  <a:pt x="9215" y="407"/>
                  <a:pt x="20842" y="-1"/>
                </a:cubicBezTo>
              </a:path>
              <a:path w="21600" h="21586" stroke="0" extrusionOk="0">
                <a:moveTo>
                  <a:pt x="-1" y="21585"/>
                </a:moveTo>
                <a:cubicBezTo>
                  <a:pt x="-1" y="9951"/>
                  <a:pt x="9215" y="407"/>
                  <a:pt x="20842" y="-1"/>
                </a:cubicBezTo>
                <a:lnTo>
                  <a:pt x="21600" y="21586"/>
                </a:lnTo>
                <a:lnTo>
                  <a:pt x="-1" y="21585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3" name="Oval 85"/>
          <p:cNvSpPr>
            <a:spLocks noChangeArrowheads="1"/>
          </p:cNvSpPr>
          <p:nvPr/>
        </p:nvSpPr>
        <p:spPr bwMode="auto">
          <a:xfrm>
            <a:off x="1406525" y="5327650"/>
            <a:ext cx="1588" cy="269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44" name="Group 86"/>
          <p:cNvGrpSpPr>
            <a:grpSpLocks/>
          </p:cNvGrpSpPr>
          <p:nvPr/>
        </p:nvGrpSpPr>
        <p:grpSpPr bwMode="auto">
          <a:xfrm>
            <a:off x="6013450" y="5238750"/>
            <a:ext cx="1157288" cy="204788"/>
            <a:chOff x="4652" y="3084"/>
            <a:chExt cx="954" cy="180"/>
          </a:xfrm>
        </p:grpSpPr>
        <p:sp>
          <p:nvSpPr>
            <p:cNvPr id="80025" name="Oval 87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6" name="Oval 88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7" name="Oval 89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8" name="Oval 90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9" name="Line 91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0" name="Line 92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1" name="Line 93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2" name="Line 94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3" name="Line 95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4" name="Line 96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5" name="Rectangle 97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6" name="Rectangle 98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7" name="Rectangle 99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8" name="Oval 100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9" name="Arc 101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808" y="-1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808" y="-1"/>
                    <a:pt x="21428" y="9482"/>
                    <a:pt x="21597" y="2128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0" name="Arc 102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-1" y="21598"/>
                  </a:moveTo>
                  <a:cubicBezTo>
                    <a:pt x="-1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-1" y="21598"/>
                  </a:moveTo>
                  <a:cubicBezTo>
                    <a:pt x="-1" y="9743"/>
                    <a:pt x="9556" y="103"/>
                    <a:pt x="21411" y="-1"/>
                  </a:cubicBezTo>
                  <a:lnTo>
                    <a:pt x="21600" y="21599"/>
                  </a:lnTo>
                  <a:lnTo>
                    <a:pt x="-1" y="21598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1" name="Arc 103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T0" fmla="*/ 0 w 22547"/>
                <a:gd name="T1" fmla="*/ 0 h 21600"/>
                <a:gd name="T2" fmla="*/ 0 w 22547"/>
                <a:gd name="T3" fmla="*/ 0 h 21600"/>
                <a:gd name="T4" fmla="*/ 0 w 225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47"/>
                <a:gd name="T10" fmla="*/ 0 h 21600"/>
                <a:gd name="T11" fmla="*/ 22547 w 225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-1"/>
                  </a:cubicBezTo>
                  <a:cubicBezTo>
                    <a:pt x="12735" y="-1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-1"/>
                  </a:cubicBezTo>
                  <a:cubicBezTo>
                    <a:pt x="12735" y="-1"/>
                    <a:pt x="22345" y="9446"/>
                    <a:pt x="22547" y="21228"/>
                  </a:cubicBezTo>
                  <a:lnTo>
                    <a:pt x="951" y="21600"/>
                  </a:lnTo>
                  <a:lnTo>
                    <a:pt x="-1" y="2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2" name="Oval 104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3" name="Arc 105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T0" fmla="*/ 0 w 21596"/>
                <a:gd name="T1" fmla="*/ 0 h 21585"/>
                <a:gd name="T2" fmla="*/ 0 w 21596"/>
                <a:gd name="T3" fmla="*/ 0 h 21585"/>
                <a:gd name="T4" fmla="*/ 0 w 21596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96"/>
                <a:gd name="T10" fmla="*/ 0 h 21585"/>
                <a:gd name="T11" fmla="*/ 21596 w 21596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lnTo>
                    <a:pt x="-1" y="21216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4" name="Oval 106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45" name="Freeform 107"/>
          <p:cNvSpPr>
            <a:spLocks/>
          </p:cNvSpPr>
          <p:nvPr/>
        </p:nvSpPr>
        <p:spPr bwMode="auto">
          <a:xfrm>
            <a:off x="4249738" y="2698750"/>
            <a:ext cx="452437" cy="982663"/>
          </a:xfrm>
          <a:custGeom>
            <a:avLst/>
            <a:gdLst>
              <a:gd name="T0" fmla="*/ 2147483647 w 373"/>
              <a:gd name="T1" fmla="*/ 2147483647 h 859"/>
              <a:gd name="T2" fmla="*/ 2147483647 w 373"/>
              <a:gd name="T3" fmla="*/ 2147483647 h 859"/>
              <a:gd name="T4" fmla="*/ 2147483647 w 373"/>
              <a:gd name="T5" fmla="*/ 2147483647 h 859"/>
              <a:gd name="T6" fmla="*/ 2147483647 w 373"/>
              <a:gd name="T7" fmla="*/ 2147483647 h 859"/>
              <a:gd name="T8" fmla="*/ 2147483647 w 373"/>
              <a:gd name="T9" fmla="*/ 2147483647 h 859"/>
              <a:gd name="T10" fmla="*/ 2147483647 w 373"/>
              <a:gd name="T11" fmla="*/ 2147483647 h 859"/>
              <a:gd name="T12" fmla="*/ 2147483647 w 373"/>
              <a:gd name="T13" fmla="*/ 2147483647 h 859"/>
              <a:gd name="T14" fmla="*/ 2147483647 w 373"/>
              <a:gd name="T15" fmla="*/ 2147483647 h 859"/>
              <a:gd name="T16" fmla="*/ 2147483647 w 373"/>
              <a:gd name="T17" fmla="*/ 2147483647 h 859"/>
              <a:gd name="T18" fmla="*/ 2147483647 w 373"/>
              <a:gd name="T19" fmla="*/ 2147483647 h 859"/>
              <a:gd name="T20" fmla="*/ 2147483647 w 373"/>
              <a:gd name="T21" fmla="*/ 2147483647 h 859"/>
              <a:gd name="T22" fmla="*/ 2147483647 w 373"/>
              <a:gd name="T23" fmla="*/ 2147483647 h 859"/>
              <a:gd name="T24" fmla="*/ 2147483647 w 373"/>
              <a:gd name="T25" fmla="*/ 2147483647 h 859"/>
              <a:gd name="T26" fmla="*/ 2147483647 w 373"/>
              <a:gd name="T27" fmla="*/ 2147483647 h 859"/>
              <a:gd name="T28" fmla="*/ 0 w 373"/>
              <a:gd name="T29" fmla="*/ 2147483647 h 859"/>
              <a:gd name="T30" fmla="*/ 2147483647 w 373"/>
              <a:gd name="T31" fmla="*/ 2147483647 h 859"/>
              <a:gd name="T32" fmla="*/ 2147483647 w 373"/>
              <a:gd name="T33" fmla="*/ 2147483647 h 859"/>
              <a:gd name="T34" fmla="*/ 2147483647 w 373"/>
              <a:gd name="T35" fmla="*/ 2147483647 h 859"/>
              <a:gd name="T36" fmla="*/ 2147483647 w 373"/>
              <a:gd name="T37" fmla="*/ 2147483647 h 859"/>
              <a:gd name="T38" fmla="*/ 2147483647 w 373"/>
              <a:gd name="T39" fmla="*/ 2147483647 h 859"/>
              <a:gd name="T40" fmla="*/ 2147483647 w 373"/>
              <a:gd name="T41" fmla="*/ 2147483647 h 859"/>
              <a:gd name="T42" fmla="*/ 2147483647 w 373"/>
              <a:gd name="T43" fmla="*/ 2147483647 h 859"/>
              <a:gd name="T44" fmla="*/ 2147483647 w 373"/>
              <a:gd name="T45" fmla="*/ 2147483647 h 859"/>
              <a:gd name="T46" fmla="*/ 2147483647 w 373"/>
              <a:gd name="T47" fmla="*/ 2147483647 h 859"/>
              <a:gd name="T48" fmla="*/ 2147483647 w 373"/>
              <a:gd name="T49" fmla="*/ 2147483647 h 859"/>
              <a:gd name="T50" fmla="*/ 2147483647 w 373"/>
              <a:gd name="T51" fmla="*/ 2147483647 h 859"/>
              <a:gd name="T52" fmla="*/ 2147483647 w 373"/>
              <a:gd name="T53" fmla="*/ 2147483647 h 859"/>
              <a:gd name="T54" fmla="*/ 2147483647 w 373"/>
              <a:gd name="T55" fmla="*/ 2147483647 h 859"/>
              <a:gd name="T56" fmla="*/ 2147483647 w 373"/>
              <a:gd name="T57" fmla="*/ 2147483647 h 859"/>
              <a:gd name="T58" fmla="*/ 2147483647 w 373"/>
              <a:gd name="T59" fmla="*/ 2147483647 h 859"/>
              <a:gd name="T60" fmla="*/ 2147483647 w 373"/>
              <a:gd name="T61" fmla="*/ 2147483647 h 859"/>
              <a:gd name="T62" fmla="*/ 2147483647 w 373"/>
              <a:gd name="T63" fmla="*/ 2147483647 h 859"/>
              <a:gd name="T64" fmla="*/ 2147483647 w 373"/>
              <a:gd name="T65" fmla="*/ 2147483647 h 859"/>
              <a:gd name="T66" fmla="*/ 2147483647 w 373"/>
              <a:gd name="T67" fmla="*/ 2147483647 h 859"/>
              <a:gd name="T68" fmla="*/ 2147483647 w 373"/>
              <a:gd name="T69" fmla="*/ 2147483647 h 859"/>
              <a:gd name="T70" fmla="*/ 2147483647 w 373"/>
              <a:gd name="T71" fmla="*/ 2147483647 h 859"/>
              <a:gd name="T72" fmla="*/ 2147483647 w 373"/>
              <a:gd name="T73" fmla="*/ 2147483647 h 859"/>
              <a:gd name="T74" fmla="*/ 2147483647 w 373"/>
              <a:gd name="T75" fmla="*/ 2147483647 h 859"/>
              <a:gd name="T76" fmla="*/ 2147483647 w 373"/>
              <a:gd name="T77" fmla="*/ 2147483647 h 859"/>
              <a:gd name="T78" fmla="*/ 2147483647 w 373"/>
              <a:gd name="T79" fmla="*/ 2147483647 h 859"/>
              <a:gd name="T80" fmla="*/ 2147483647 w 373"/>
              <a:gd name="T81" fmla="*/ 2147483647 h 859"/>
              <a:gd name="T82" fmla="*/ 2147483647 w 373"/>
              <a:gd name="T83" fmla="*/ 2147483647 h 859"/>
              <a:gd name="T84" fmla="*/ 2147483647 w 373"/>
              <a:gd name="T85" fmla="*/ 2147483647 h 859"/>
              <a:gd name="T86" fmla="*/ 2147483647 w 373"/>
              <a:gd name="T87" fmla="*/ 2147483647 h 859"/>
              <a:gd name="T88" fmla="*/ 2147483647 w 373"/>
              <a:gd name="T89" fmla="*/ 2147483647 h 859"/>
              <a:gd name="T90" fmla="*/ 2147483647 w 373"/>
              <a:gd name="T91" fmla="*/ 2147483647 h 859"/>
              <a:gd name="T92" fmla="*/ 2147483647 w 373"/>
              <a:gd name="T93" fmla="*/ 2147483647 h 859"/>
              <a:gd name="T94" fmla="*/ 2147483647 w 373"/>
              <a:gd name="T95" fmla="*/ 2147483647 h 859"/>
              <a:gd name="T96" fmla="*/ 2147483647 w 373"/>
              <a:gd name="T97" fmla="*/ 2147483647 h 859"/>
              <a:gd name="T98" fmla="*/ 2147483647 w 373"/>
              <a:gd name="T99" fmla="*/ 2147483647 h 859"/>
              <a:gd name="T100" fmla="*/ 2147483647 w 373"/>
              <a:gd name="T101" fmla="*/ 2147483647 h 859"/>
              <a:gd name="T102" fmla="*/ 2147483647 w 373"/>
              <a:gd name="T103" fmla="*/ 2147483647 h 859"/>
              <a:gd name="T104" fmla="*/ 2147483647 w 373"/>
              <a:gd name="T105" fmla="*/ 2147483647 h 859"/>
              <a:gd name="T106" fmla="*/ 2147483647 w 373"/>
              <a:gd name="T107" fmla="*/ 2147483647 h 859"/>
              <a:gd name="T108" fmla="*/ 2147483647 w 373"/>
              <a:gd name="T109" fmla="*/ 2147483647 h 859"/>
              <a:gd name="T110" fmla="*/ 2147483647 w 373"/>
              <a:gd name="T111" fmla="*/ 2147483647 h 859"/>
              <a:gd name="T112" fmla="*/ 2147483647 w 373"/>
              <a:gd name="T113" fmla="*/ 2147483647 h 8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3"/>
              <a:gd name="T172" fmla="*/ 0 h 859"/>
              <a:gd name="T173" fmla="*/ 373 w 373"/>
              <a:gd name="T174" fmla="*/ 859 h 8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3" h="859">
                <a:moveTo>
                  <a:pt x="202" y="0"/>
                </a:moveTo>
                <a:lnTo>
                  <a:pt x="200" y="4"/>
                </a:lnTo>
                <a:lnTo>
                  <a:pt x="196" y="8"/>
                </a:lnTo>
                <a:lnTo>
                  <a:pt x="194" y="12"/>
                </a:lnTo>
                <a:lnTo>
                  <a:pt x="192" y="16"/>
                </a:lnTo>
                <a:lnTo>
                  <a:pt x="190" y="20"/>
                </a:lnTo>
                <a:lnTo>
                  <a:pt x="186" y="22"/>
                </a:lnTo>
                <a:lnTo>
                  <a:pt x="186" y="26"/>
                </a:lnTo>
                <a:lnTo>
                  <a:pt x="184" y="30"/>
                </a:lnTo>
                <a:lnTo>
                  <a:pt x="182" y="34"/>
                </a:lnTo>
                <a:lnTo>
                  <a:pt x="180" y="38"/>
                </a:lnTo>
                <a:lnTo>
                  <a:pt x="180" y="42"/>
                </a:lnTo>
                <a:lnTo>
                  <a:pt x="178" y="46"/>
                </a:lnTo>
                <a:lnTo>
                  <a:pt x="178" y="50"/>
                </a:lnTo>
                <a:lnTo>
                  <a:pt x="174" y="52"/>
                </a:lnTo>
                <a:lnTo>
                  <a:pt x="174" y="56"/>
                </a:lnTo>
                <a:lnTo>
                  <a:pt x="172" y="60"/>
                </a:lnTo>
                <a:lnTo>
                  <a:pt x="172" y="64"/>
                </a:lnTo>
                <a:lnTo>
                  <a:pt x="170" y="68"/>
                </a:lnTo>
                <a:lnTo>
                  <a:pt x="168" y="72"/>
                </a:lnTo>
                <a:lnTo>
                  <a:pt x="166" y="76"/>
                </a:lnTo>
                <a:lnTo>
                  <a:pt x="162" y="78"/>
                </a:lnTo>
                <a:lnTo>
                  <a:pt x="160" y="82"/>
                </a:lnTo>
                <a:lnTo>
                  <a:pt x="160" y="86"/>
                </a:lnTo>
                <a:lnTo>
                  <a:pt x="158" y="90"/>
                </a:lnTo>
                <a:lnTo>
                  <a:pt x="156" y="94"/>
                </a:lnTo>
                <a:lnTo>
                  <a:pt x="156" y="98"/>
                </a:lnTo>
                <a:lnTo>
                  <a:pt x="152" y="102"/>
                </a:lnTo>
                <a:lnTo>
                  <a:pt x="150" y="106"/>
                </a:lnTo>
                <a:lnTo>
                  <a:pt x="148" y="110"/>
                </a:lnTo>
                <a:lnTo>
                  <a:pt x="148" y="114"/>
                </a:lnTo>
                <a:lnTo>
                  <a:pt x="146" y="118"/>
                </a:lnTo>
                <a:lnTo>
                  <a:pt x="144" y="122"/>
                </a:lnTo>
                <a:lnTo>
                  <a:pt x="142" y="126"/>
                </a:lnTo>
                <a:lnTo>
                  <a:pt x="140" y="130"/>
                </a:lnTo>
                <a:lnTo>
                  <a:pt x="138" y="134"/>
                </a:lnTo>
                <a:lnTo>
                  <a:pt x="138" y="138"/>
                </a:lnTo>
                <a:lnTo>
                  <a:pt x="136" y="142"/>
                </a:lnTo>
                <a:lnTo>
                  <a:pt x="134" y="146"/>
                </a:lnTo>
                <a:lnTo>
                  <a:pt x="134" y="150"/>
                </a:lnTo>
                <a:lnTo>
                  <a:pt x="132" y="154"/>
                </a:lnTo>
                <a:lnTo>
                  <a:pt x="130" y="158"/>
                </a:lnTo>
                <a:lnTo>
                  <a:pt x="128" y="162"/>
                </a:lnTo>
                <a:lnTo>
                  <a:pt x="128" y="166"/>
                </a:lnTo>
                <a:lnTo>
                  <a:pt x="126" y="170"/>
                </a:lnTo>
                <a:lnTo>
                  <a:pt x="124" y="174"/>
                </a:lnTo>
                <a:lnTo>
                  <a:pt x="122" y="178"/>
                </a:lnTo>
                <a:lnTo>
                  <a:pt x="122" y="182"/>
                </a:lnTo>
                <a:lnTo>
                  <a:pt x="120" y="186"/>
                </a:lnTo>
                <a:lnTo>
                  <a:pt x="118" y="190"/>
                </a:lnTo>
                <a:lnTo>
                  <a:pt x="116" y="194"/>
                </a:lnTo>
                <a:lnTo>
                  <a:pt x="114" y="198"/>
                </a:lnTo>
                <a:lnTo>
                  <a:pt x="112" y="202"/>
                </a:lnTo>
                <a:lnTo>
                  <a:pt x="112" y="206"/>
                </a:lnTo>
                <a:lnTo>
                  <a:pt x="110" y="210"/>
                </a:lnTo>
                <a:lnTo>
                  <a:pt x="108" y="214"/>
                </a:lnTo>
                <a:lnTo>
                  <a:pt x="108" y="218"/>
                </a:lnTo>
                <a:lnTo>
                  <a:pt x="106" y="222"/>
                </a:lnTo>
                <a:lnTo>
                  <a:pt x="104" y="226"/>
                </a:lnTo>
                <a:lnTo>
                  <a:pt x="102" y="230"/>
                </a:lnTo>
                <a:lnTo>
                  <a:pt x="100" y="234"/>
                </a:lnTo>
                <a:lnTo>
                  <a:pt x="98" y="238"/>
                </a:lnTo>
                <a:lnTo>
                  <a:pt x="96" y="242"/>
                </a:lnTo>
                <a:lnTo>
                  <a:pt x="94" y="246"/>
                </a:lnTo>
                <a:lnTo>
                  <a:pt x="92" y="250"/>
                </a:lnTo>
                <a:lnTo>
                  <a:pt x="90" y="254"/>
                </a:lnTo>
                <a:lnTo>
                  <a:pt x="88" y="258"/>
                </a:lnTo>
                <a:lnTo>
                  <a:pt x="86" y="262"/>
                </a:lnTo>
                <a:lnTo>
                  <a:pt x="84" y="266"/>
                </a:lnTo>
                <a:lnTo>
                  <a:pt x="82" y="270"/>
                </a:lnTo>
                <a:lnTo>
                  <a:pt x="80" y="274"/>
                </a:lnTo>
                <a:lnTo>
                  <a:pt x="78" y="278"/>
                </a:lnTo>
                <a:lnTo>
                  <a:pt x="76" y="282"/>
                </a:lnTo>
                <a:lnTo>
                  <a:pt x="76" y="286"/>
                </a:lnTo>
                <a:lnTo>
                  <a:pt x="74" y="290"/>
                </a:lnTo>
                <a:lnTo>
                  <a:pt x="72" y="294"/>
                </a:lnTo>
                <a:lnTo>
                  <a:pt x="70" y="298"/>
                </a:lnTo>
                <a:lnTo>
                  <a:pt x="70" y="302"/>
                </a:lnTo>
                <a:lnTo>
                  <a:pt x="68" y="306"/>
                </a:lnTo>
                <a:lnTo>
                  <a:pt x="66" y="310"/>
                </a:lnTo>
                <a:lnTo>
                  <a:pt x="64" y="314"/>
                </a:lnTo>
                <a:lnTo>
                  <a:pt x="62" y="318"/>
                </a:lnTo>
                <a:lnTo>
                  <a:pt x="62" y="322"/>
                </a:lnTo>
                <a:lnTo>
                  <a:pt x="60" y="326"/>
                </a:lnTo>
                <a:lnTo>
                  <a:pt x="58" y="330"/>
                </a:lnTo>
                <a:lnTo>
                  <a:pt x="56" y="334"/>
                </a:lnTo>
                <a:lnTo>
                  <a:pt x="54" y="338"/>
                </a:lnTo>
                <a:lnTo>
                  <a:pt x="54" y="342"/>
                </a:lnTo>
                <a:lnTo>
                  <a:pt x="52" y="346"/>
                </a:lnTo>
                <a:lnTo>
                  <a:pt x="50" y="350"/>
                </a:lnTo>
                <a:lnTo>
                  <a:pt x="50" y="354"/>
                </a:lnTo>
                <a:lnTo>
                  <a:pt x="48" y="358"/>
                </a:lnTo>
                <a:lnTo>
                  <a:pt x="46" y="362"/>
                </a:lnTo>
                <a:lnTo>
                  <a:pt x="44" y="366"/>
                </a:lnTo>
                <a:lnTo>
                  <a:pt x="42" y="370"/>
                </a:lnTo>
                <a:lnTo>
                  <a:pt x="40" y="374"/>
                </a:lnTo>
                <a:lnTo>
                  <a:pt x="38" y="378"/>
                </a:lnTo>
                <a:lnTo>
                  <a:pt x="36" y="382"/>
                </a:lnTo>
                <a:lnTo>
                  <a:pt x="34" y="386"/>
                </a:lnTo>
                <a:lnTo>
                  <a:pt x="32" y="390"/>
                </a:lnTo>
                <a:lnTo>
                  <a:pt x="30" y="394"/>
                </a:lnTo>
                <a:lnTo>
                  <a:pt x="30" y="398"/>
                </a:lnTo>
                <a:lnTo>
                  <a:pt x="28" y="402"/>
                </a:lnTo>
                <a:lnTo>
                  <a:pt x="26" y="406"/>
                </a:lnTo>
                <a:lnTo>
                  <a:pt x="24" y="410"/>
                </a:lnTo>
                <a:lnTo>
                  <a:pt x="22" y="414"/>
                </a:lnTo>
                <a:lnTo>
                  <a:pt x="22" y="418"/>
                </a:lnTo>
                <a:lnTo>
                  <a:pt x="20" y="422"/>
                </a:lnTo>
                <a:lnTo>
                  <a:pt x="20" y="426"/>
                </a:lnTo>
                <a:lnTo>
                  <a:pt x="16" y="430"/>
                </a:lnTo>
                <a:lnTo>
                  <a:pt x="14" y="434"/>
                </a:lnTo>
                <a:lnTo>
                  <a:pt x="14" y="438"/>
                </a:lnTo>
                <a:lnTo>
                  <a:pt x="12" y="442"/>
                </a:lnTo>
                <a:lnTo>
                  <a:pt x="10" y="446"/>
                </a:lnTo>
                <a:lnTo>
                  <a:pt x="10" y="450"/>
                </a:lnTo>
                <a:lnTo>
                  <a:pt x="8" y="454"/>
                </a:lnTo>
                <a:lnTo>
                  <a:pt x="6" y="458"/>
                </a:lnTo>
                <a:lnTo>
                  <a:pt x="4" y="462"/>
                </a:lnTo>
                <a:lnTo>
                  <a:pt x="2" y="466"/>
                </a:lnTo>
                <a:lnTo>
                  <a:pt x="0" y="470"/>
                </a:lnTo>
                <a:lnTo>
                  <a:pt x="2" y="474"/>
                </a:lnTo>
                <a:lnTo>
                  <a:pt x="2" y="478"/>
                </a:lnTo>
                <a:lnTo>
                  <a:pt x="2" y="482"/>
                </a:lnTo>
                <a:lnTo>
                  <a:pt x="4" y="486"/>
                </a:lnTo>
                <a:lnTo>
                  <a:pt x="6" y="492"/>
                </a:lnTo>
                <a:lnTo>
                  <a:pt x="6" y="496"/>
                </a:lnTo>
                <a:lnTo>
                  <a:pt x="10" y="498"/>
                </a:lnTo>
                <a:lnTo>
                  <a:pt x="10" y="502"/>
                </a:lnTo>
                <a:lnTo>
                  <a:pt x="12" y="506"/>
                </a:lnTo>
                <a:lnTo>
                  <a:pt x="12" y="510"/>
                </a:lnTo>
                <a:lnTo>
                  <a:pt x="14" y="514"/>
                </a:lnTo>
                <a:lnTo>
                  <a:pt x="16" y="518"/>
                </a:lnTo>
                <a:lnTo>
                  <a:pt x="16" y="522"/>
                </a:lnTo>
                <a:lnTo>
                  <a:pt x="18" y="526"/>
                </a:lnTo>
                <a:lnTo>
                  <a:pt x="20" y="530"/>
                </a:lnTo>
                <a:lnTo>
                  <a:pt x="20" y="534"/>
                </a:lnTo>
                <a:lnTo>
                  <a:pt x="20" y="538"/>
                </a:lnTo>
                <a:lnTo>
                  <a:pt x="22" y="542"/>
                </a:lnTo>
                <a:lnTo>
                  <a:pt x="22" y="546"/>
                </a:lnTo>
                <a:lnTo>
                  <a:pt x="24" y="550"/>
                </a:lnTo>
                <a:lnTo>
                  <a:pt x="24" y="554"/>
                </a:lnTo>
                <a:lnTo>
                  <a:pt x="26" y="558"/>
                </a:lnTo>
                <a:lnTo>
                  <a:pt x="26" y="562"/>
                </a:lnTo>
                <a:lnTo>
                  <a:pt x="26" y="566"/>
                </a:lnTo>
                <a:lnTo>
                  <a:pt x="28" y="570"/>
                </a:lnTo>
                <a:lnTo>
                  <a:pt x="28" y="574"/>
                </a:lnTo>
                <a:lnTo>
                  <a:pt x="30" y="578"/>
                </a:lnTo>
                <a:lnTo>
                  <a:pt x="30" y="582"/>
                </a:lnTo>
                <a:lnTo>
                  <a:pt x="32" y="586"/>
                </a:lnTo>
                <a:lnTo>
                  <a:pt x="32" y="590"/>
                </a:lnTo>
                <a:lnTo>
                  <a:pt x="34" y="594"/>
                </a:lnTo>
                <a:lnTo>
                  <a:pt x="36" y="598"/>
                </a:lnTo>
                <a:lnTo>
                  <a:pt x="36" y="602"/>
                </a:lnTo>
                <a:lnTo>
                  <a:pt x="38" y="606"/>
                </a:lnTo>
                <a:lnTo>
                  <a:pt x="38" y="610"/>
                </a:lnTo>
                <a:lnTo>
                  <a:pt x="40" y="614"/>
                </a:lnTo>
                <a:lnTo>
                  <a:pt x="42" y="618"/>
                </a:lnTo>
                <a:lnTo>
                  <a:pt x="44" y="622"/>
                </a:lnTo>
                <a:lnTo>
                  <a:pt x="46" y="626"/>
                </a:lnTo>
                <a:lnTo>
                  <a:pt x="46" y="630"/>
                </a:lnTo>
                <a:lnTo>
                  <a:pt x="48" y="634"/>
                </a:lnTo>
                <a:lnTo>
                  <a:pt x="48" y="638"/>
                </a:lnTo>
                <a:lnTo>
                  <a:pt x="50" y="642"/>
                </a:lnTo>
                <a:lnTo>
                  <a:pt x="52" y="646"/>
                </a:lnTo>
                <a:lnTo>
                  <a:pt x="52" y="650"/>
                </a:lnTo>
                <a:lnTo>
                  <a:pt x="54" y="656"/>
                </a:lnTo>
                <a:lnTo>
                  <a:pt x="54" y="660"/>
                </a:lnTo>
                <a:lnTo>
                  <a:pt x="54" y="664"/>
                </a:lnTo>
                <a:lnTo>
                  <a:pt x="56" y="668"/>
                </a:lnTo>
                <a:lnTo>
                  <a:pt x="56" y="672"/>
                </a:lnTo>
                <a:lnTo>
                  <a:pt x="58" y="676"/>
                </a:lnTo>
                <a:lnTo>
                  <a:pt x="58" y="680"/>
                </a:lnTo>
                <a:lnTo>
                  <a:pt x="58" y="684"/>
                </a:lnTo>
                <a:lnTo>
                  <a:pt x="60" y="688"/>
                </a:lnTo>
                <a:lnTo>
                  <a:pt x="60" y="692"/>
                </a:lnTo>
                <a:lnTo>
                  <a:pt x="62" y="696"/>
                </a:lnTo>
                <a:lnTo>
                  <a:pt x="62" y="700"/>
                </a:lnTo>
                <a:lnTo>
                  <a:pt x="64" y="704"/>
                </a:lnTo>
                <a:lnTo>
                  <a:pt x="64" y="708"/>
                </a:lnTo>
                <a:lnTo>
                  <a:pt x="64" y="712"/>
                </a:lnTo>
                <a:lnTo>
                  <a:pt x="66" y="716"/>
                </a:lnTo>
                <a:lnTo>
                  <a:pt x="66" y="720"/>
                </a:lnTo>
                <a:lnTo>
                  <a:pt x="68" y="724"/>
                </a:lnTo>
                <a:lnTo>
                  <a:pt x="68" y="728"/>
                </a:lnTo>
                <a:lnTo>
                  <a:pt x="70" y="732"/>
                </a:lnTo>
                <a:lnTo>
                  <a:pt x="70" y="736"/>
                </a:lnTo>
                <a:lnTo>
                  <a:pt x="72" y="740"/>
                </a:lnTo>
                <a:lnTo>
                  <a:pt x="72" y="744"/>
                </a:lnTo>
                <a:lnTo>
                  <a:pt x="74" y="748"/>
                </a:lnTo>
                <a:lnTo>
                  <a:pt x="74" y="752"/>
                </a:lnTo>
                <a:lnTo>
                  <a:pt x="76" y="756"/>
                </a:lnTo>
                <a:lnTo>
                  <a:pt x="78" y="760"/>
                </a:lnTo>
                <a:lnTo>
                  <a:pt x="78" y="764"/>
                </a:lnTo>
                <a:lnTo>
                  <a:pt x="80" y="768"/>
                </a:lnTo>
                <a:lnTo>
                  <a:pt x="82" y="772"/>
                </a:lnTo>
                <a:lnTo>
                  <a:pt x="82" y="776"/>
                </a:lnTo>
                <a:lnTo>
                  <a:pt x="84" y="780"/>
                </a:lnTo>
                <a:lnTo>
                  <a:pt x="84" y="784"/>
                </a:lnTo>
                <a:lnTo>
                  <a:pt x="86" y="788"/>
                </a:lnTo>
                <a:lnTo>
                  <a:pt x="88" y="792"/>
                </a:lnTo>
                <a:lnTo>
                  <a:pt x="90" y="796"/>
                </a:lnTo>
                <a:lnTo>
                  <a:pt x="92" y="800"/>
                </a:lnTo>
                <a:lnTo>
                  <a:pt x="92" y="804"/>
                </a:lnTo>
                <a:lnTo>
                  <a:pt x="94" y="808"/>
                </a:lnTo>
                <a:lnTo>
                  <a:pt x="96" y="812"/>
                </a:lnTo>
                <a:lnTo>
                  <a:pt x="98" y="816"/>
                </a:lnTo>
                <a:lnTo>
                  <a:pt x="98" y="820"/>
                </a:lnTo>
                <a:lnTo>
                  <a:pt x="100" y="824"/>
                </a:lnTo>
                <a:lnTo>
                  <a:pt x="102" y="830"/>
                </a:lnTo>
                <a:lnTo>
                  <a:pt x="104" y="834"/>
                </a:lnTo>
                <a:lnTo>
                  <a:pt x="106" y="838"/>
                </a:lnTo>
                <a:lnTo>
                  <a:pt x="108" y="842"/>
                </a:lnTo>
                <a:lnTo>
                  <a:pt x="110" y="846"/>
                </a:lnTo>
                <a:lnTo>
                  <a:pt x="112" y="850"/>
                </a:lnTo>
                <a:lnTo>
                  <a:pt x="114" y="854"/>
                </a:lnTo>
                <a:lnTo>
                  <a:pt x="118" y="856"/>
                </a:lnTo>
                <a:lnTo>
                  <a:pt x="122" y="858"/>
                </a:lnTo>
                <a:lnTo>
                  <a:pt x="122" y="854"/>
                </a:lnTo>
                <a:lnTo>
                  <a:pt x="122" y="850"/>
                </a:lnTo>
                <a:lnTo>
                  <a:pt x="126" y="846"/>
                </a:lnTo>
                <a:lnTo>
                  <a:pt x="128" y="842"/>
                </a:lnTo>
                <a:lnTo>
                  <a:pt x="132" y="840"/>
                </a:lnTo>
                <a:lnTo>
                  <a:pt x="134" y="836"/>
                </a:lnTo>
                <a:lnTo>
                  <a:pt x="134" y="832"/>
                </a:lnTo>
                <a:lnTo>
                  <a:pt x="136" y="828"/>
                </a:lnTo>
                <a:lnTo>
                  <a:pt x="138" y="824"/>
                </a:lnTo>
                <a:lnTo>
                  <a:pt x="140" y="820"/>
                </a:lnTo>
                <a:lnTo>
                  <a:pt x="140" y="816"/>
                </a:lnTo>
                <a:lnTo>
                  <a:pt x="142" y="812"/>
                </a:lnTo>
                <a:lnTo>
                  <a:pt x="144" y="808"/>
                </a:lnTo>
                <a:lnTo>
                  <a:pt x="146" y="804"/>
                </a:lnTo>
                <a:lnTo>
                  <a:pt x="148" y="800"/>
                </a:lnTo>
                <a:lnTo>
                  <a:pt x="150" y="796"/>
                </a:lnTo>
                <a:lnTo>
                  <a:pt x="152" y="792"/>
                </a:lnTo>
                <a:lnTo>
                  <a:pt x="154" y="788"/>
                </a:lnTo>
                <a:lnTo>
                  <a:pt x="156" y="784"/>
                </a:lnTo>
                <a:lnTo>
                  <a:pt x="158" y="780"/>
                </a:lnTo>
                <a:lnTo>
                  <a:pt x="158" y="776"/>
                </a:lnTo>
                <a:lnTo>
                  <a:pt x="160" y="772"/>
                </a:lnTo>
                <a:lnTo>
                  <a:pt x="164" y="768"/>
                </a:lnTo>
                <a:lnTo>
                  <a:pt x="164" y="764"/>
                </a:lnTo>
                <a:lnTo>
                  <a:pt x="166" y="760"/>
                </a:lnTo>
                <a:lnTo>
                  <a:pt x="168" y="756"/>
                </a:lnTo>
                <a:lnTo>
                  <a:pt x="170" y="752"/>
                </a:lnTo>
                <a:lnTo>
                  <a:pt x="172" y="748"/>
                </a:lnTo>
                <a:lnTo>
                  <a:pt x="174" y="744"/>
                </a:lnTo>
                <a:lnTo>
                  <a:pt x="176" y="740"/>
                </a:lnTo>
                <a:lnTo>
                  <a:pt x="178" y="736"/>
                </a:lnTo>
                <a:lnTo>
                  <a:pt x="180" y="732"/>
                </a:lnTo>
                <a:lnTo>
                  <a:pt x="182" y="728"/>
                </a:lnTo>
                <a:lnTo>
                  <a:pt x="182" y="724"/>
                </a:lnTo>
                <a:lnTo>
                  <a:pt x="186" y="720"/>
                </a:lnTo>
                <a:lnTo>
                  <a:pt x="188" y="716"/>
                </a:lnTo>
                <a:lnTo>
                  <a:pt x="190" y="712"/>
                </a:lnTo>
                <a:lnTo>
                  <a:pt x="192" y="708"/>
                </a:lnTo>
                <a:lnTo>
                  <a:pt x="192" y="704"/>
                </a:lnTo>
                <a:lnTo>
                  <a:pt x="194" y="700"/>
                </a:lnTo>
                <a:lnTo>
                  <a:pt x="196" y="696"/>
                </a:lnTo>
                <a:lnTo>
                  <a:pt x="198" y="692"/>
                </a:lnTo>
                <a:lnTo>
                  <a:pt x="200" y="688"/>
                </a:lnTo>
                <a:lnTo>
                  <a:pt x="202" y="684"/>
                </a:lnTo>
                <a:lnTo>
                  <a:pt x="204" y="680"/>
                </a:lnTo>
                <a:lnTo>
                  <a:pt x="206" y="676"/>
                </a:lnTo>
                <a:lnTo>
                  <a:pt x="206" y="672"/>
                </a:lnTo>
                <a:lnTo>
                  <a:pt x="208" y="668"/>
                </a:lnTo>
                <a:lnTo>
                  <a:pt x="210" y="664"/>
                </a:lnTo>
                <a:lnTo>
                  <a:pt x="212" y="660"/>
                </a:lnTo>
                <a:lnTo>
                  <a:pt x="214" y="656"/>
                </a:lnTo>
                <a:lnTo>
                  <a:pt x="214" y="652"/>
                </a:lnTo>
                <a:lnTo>
                  <a:pt x="216" y="648"/>
                </a:lnTo>
                <a:lnTo>
                  <a:pt x="218" y="644"/>
                </a:lnTo>
                <a:lnTo>
                  <a:pt x="220" y="640"/>
                </a:lnTo>
                <a:lnTo>
                  <a:pt x="220" y="636"/>
                </a:lnTo>
                <a:lnTo>
                  <a:pt x="224" y="632"/>
                </a:lnTo>
                <a:lnTo>
                  <a:pt x="224" y="628"/>
                </a:lnTo>
                <a:lnTo>
                  <a:pt x="226" y="624"/>
                </a:lnTo>
                <a:lnTo>
                  <a:pt x="228" y="620"/>
                </a:lnTo>
                <a:lnTo>
                  <a:pt x="230" y="616"/>
                </a:lnTo>
                <a:lnTo>
                  <a:pt x="232" y="612"/>
                </a:lnTo>
                <a:lnTo>
                  <a:pt x="234" y="608"/>
                </a:lnTo>
                <a:lnTo>
                  <a:pt x="236" y="604"/>
                </a:lnTo>
                <a:lnTo>
                  <a:pt x="236" y="600"/>
                </a:lnTo>
                <a:lnTo>
                  <a:pt x="238" y="596"/>
                </a:lnTo>
                <a:lnTo>
                  <a:pt x="240" y="592"/>
                </a:lnTo>
                <a:lnTo>
                  <a:pt x="242" y="588"/>
                </a:lnTo>
                <a:lnTo>
                  <a:pt x="244" y="584"/>
                </a:lnTo>
                <a:lnTo>
                  <a:pt x="244" y="580"/>
                </a:lnTo>
                <a:lnTo>
                  <a:pt x="248" y="576"/>
                </a:lnTo>
                <a:lnTo>
                  <a:pt x="250" y="572"/>
                </a:lnTo>
                <a:lnTo>
                  <a:pt x="250" y="568"/>
                </a:lnTo>
                <a:lnTo>
                  <a:pt x="254" y="564"/>
                </a:lnTo>
                <a:lnTo>
                  <a:pt x="254" y="560"/>
                </a:lnTo>
                <a:lnTo>
                  <a:pt x="256" y="556"/>
                </a:lnTo>
                <a:lnTo>
                  <a:pt x="258" y="552"/>
                </a:lnTo>
                <a:lnTo>
                  <a:pt x="260" y="548"/>
                </a:lnTo>
                <a:lnTo>
                  <a:pt x="262" y="544"/>
                </a:lnTo>
                <a:lnTo>
                  <a:pt x="264" y="540"/>
                </a:lnTo>
                <a:lnTo>
                  <a:pt x="266" y="536"/>
                </a:lnTo>
                <a:lnTo>
                  <a:pt x="268" y="532"/>
                </a:lnTo>
                <a:lnTo>
                  <a:pt x="270" y="528"/>
                </a:lnTo>
                <a:lnTo>
                  <a:pt x="272" y="524"/>
                </a:lnTo>
                <a:lnTo>
                  <a:pt x="274" y="520"/>
                </a:lnTo>
                <a:lnTo>
                  <a:pt x="276" y="516"/>
                </a:lnTo>
                <a:lnTo>
                  <a:pt x="278" y="512"/>
                </a:lnTo>
                <a:lnTo>
                  <a:pt x="280" y="508"/>
                </a:lnTo>
                <a:lnTo>
                  <a:pt x="280" y="504"/>
                </a:lnTo>
                <a:lnTo>
                  <a:pt x="284" y="500"/>
                </a:lnTo>
                <a:lnTo>
                  <a:pt x="284" y="496"/>
                </a:lnTo>
                <a:lnTo>
                  <a:pt x="286" y="492"/>
                </a:lnTo>
                <a:lnTo>
                  <a:pt x="288" y="488"/>
                </a:lnTo>
                <a:lnTo>
                  <a:pt x="290" y="484"/>
                </a:lnTo>
                <a:lnTo>
                  <a:pt x="290" y="480"/>
                </a:lnTo>
                <a:lnTo>
                  <a:pt x="292" y="476"/>
                </a:lnTo>
                <a:lnTo>
                  <a:pt x="294" y="472"/>
                </a:lnTo>
                <a:lnTo>
                  <a:pt x="296" y="468"/>
                </a:lnTo>
                <a:lnTo>
                  <a:pt x="298" y="464"/>
                </a:lnTo>
                <a:lnTo>
                  <a:pt x="298" y="460"/>
                </a:lnTo>
                <a:lnTo>
                  <a:pt x="300" y="456"/>
                </a:lnTo>
                <a:lnTo>
                  <a:pt x="302" y="452"/>
                </a:lnTo>
                <a:lnTo>
                  <a:pt x="304" y="448"/>
                </a:lnTo>
                <a:lnTo>
                  <a:pt x="306" y="444"/>
                </a:lnTo>
                <a:lnTo>
                  <a:pt x="308" y="440"/>
                </a:lnTo>
                <a:lnTo>
                  <a:pt x="312" y="436"/>
                </a:lnTo>
                <a:lnTo>
                  <a:pt x="312" y="432"/>
                </a:lnTo>
                <a:lnTo>
                  <a:pt x="316" y="430"/>
                </a:lnTo>
                <a:lnTo>
                  <a:pt x="318" y="426"/>
                </a:lnTo>
                <a:lnTo>
                  <a:pt x="318" y="422"/>
                </a:lnTo>
                <a:lnTo>
                  <a:pt x="320" y="418"/>
                </a:lnTo>
                <a:lnTo>
                  <a:pt x="322" y="414"/>
                </a:lnTo>
                <a:lnTo>
                  <a:pt x="326" y="412"/>
                </a:lnTo>
                <a:lnTo>
                  <a:pt x="326" y="408"/>
                </a:lnTo>
                <a:lnTo>
                  <a:pt x="328" y="404"/>
                </a:lnTo>
                <a:lnTo>
                  <a:pt x="330" y="400"/>
                </a:lnTo>
                <a:lnTo>
                  <a:pt x="332" y="396"/>
                </a:lnTo>
                <a:lnTo>
                  <a:pt x="334" y="392"/>
                </a:lnTo>
                <a:lnTo>
                  <a:pt x="336" y="388"/>
                </a:lnTo>
                <a:lnTo>
                  <a:pt x="338" y="384"/>
                </a:lnTo>
                <a:lnTo>
                  <a:pt x="340" y="380"/>
                </a:lnTo>
                <a:lnTo>
                  <a:pt x="342" y="376"/>
                </a:lnTo>
                <a:lnTo>
                  <a:pt x="344" y="372"/>
                </a:lnTo>
                <a:lnTo>
                  <a:pt x="346" y="368"/>
                </a:lnTo>
                <a:lnTo>
                  <a:pt x="348" y="364"/>
                </a:lnTo>
                <a:lnTo>
                  <a:pt x="350" y="360"/>
                </a:lnTo>
                <a:lnTo>
                  <a:pt x="352" y="356"/>
                </a:lnTo>
                <a:lnTo>
                  <a:pt x="354" y="352"/>
                </a:lnTo>
                <a:lnTo>
                  <a:pt x="356" y="348"/>
                </a:lnTo>
                <a:lnTo>
                  <a:pt x="358" y="344"/>
                </a:lnTo>
                <a:lnTo>
                  <a:pt x="358" y="340"/>
                </a:lnTo>
                <a:lnTo>
                  <a:pt x="360" y="336"/>
                </a:lnTo>
                <a:lnTo>
                  <a:pt x="360" y="332"/>
                </a:lnTo>
                <a:lnTo>
                  <a:pt x="362" y="328"/>
                </a:lnTo>
                <a:lnTo>
                  <a:pt x="364" y="324"/>
                </a:lnTo>
                <a:lnTo>
                  <a:pt x="366" y="320"/>
                </a:lnTo>
                <a:lnTo>
                  <a:pt x="366" y="316"/>
                </a:lnTo>
                <a:lnTo>
                  <a:pt x="368" y="312"/>
                </a:lnTo>
                <a:lnTo>
                  <a:pt x="368" y="308"/>
                </a:lnTo>
                <a:lnTo>
                  <a:pt x="370" y="304"/>
                </a:lnTo>
                <a:lnTo>
                  <a:pt x="370" y="300"/>
                </a:lnTo>
                <a:lnTo>
                  <a:pt x="372" y="296"/>
                </a:lnTo>
                <a:lnTo>
                  <a:pt x="372" y="292"/>
                </a:lnTo>
                <a:lnTo>
                  <a:pt x="368" y="290"/>
                </a:lnTo>
                <a:lnTo>
                  <a:pt x="366" y="286"/>
                </a:lnTo>
                <a:lnTo>
                  <a:pt x="364" y="282"/>
                </a:lnTo>
                <a:lnTo>
                  <a:pt x="360" y="282"/>
                </a:lnTo>
                <a:lnTo>
                  <a:pt x="358" y="278"/>
                </a:lnTo>
                <a:lnTo>
                  <a:pt x="354" y="276"/>
                </a:lnTo>
                <a:lnTo>
                  <a:pt x="350" y="272"/>
                </a:lnTo>
                <a:lnTo>
                  <a:pt x="346" y="268"/>
                </a:lnTo>
                <a:lnTo>
                  <a:pt x="344" y="264"/>
                </a:lnTo>
                <a:lnTo>
                  <a:pt x="344" y="260"/>
                </a:lnTo>
                <a:lnTo>
                  <a:pt x="344" y="256"/>
                </a:lnTo>
                <a:lnTo>
                  <a:pt x="344" y="260"/>
                </a:lnTo>
                <a:lnTo>
                  <a:pt x="346" y="264"/>
                </a:lnTo>
                <a:lnTo>
                  <a:pt x="348" y="268"/>
                </a:lnTo>
                <a:lnTo>
                  <a:pt x="352" y="272"/>
                </a:lnTo>
                <a:lnTo>
                  <a:pt x="356" y="276"/>
                </a:lnTo>
                <a:lnTo>
                  <a:pt x="360" y="280"/>
                </a:lnTo>
                <a:lnTo>
                  <a:pt x="362" y="284"/>
                </a:lnTo>
                <a:lnTo>
                  <a:pt x="366" y="286"/>
                </a:lnTo>
                <a:lnTo>
                  <a:pt x="366" y="290"/>
                </a:lnTo>
                <a:lnTo>
                  <a:pt x="368" y="294"/>
                </a:lnTo>
                <a:lnTo>
                  <a:pt x="370" y="290"/>
                </a:lnTo>
                <a:lnTo>
                  <a:pt x="368" y="286"/>
                </a:lnTo>
                <a:lnTo>
                  <a:pt x="364" y="282"/>
                </a:lnTo>
                <a:lnTo>
                  <a:pt x="362" y="278"/>
                </a:lnTo>
                <a:lnTo>
                  <a:pt x="360" y="274"/>
                </a:lnTo>
                <a:lnTo>
                  <a:pt x="360" y="270"/>
                </a:lnTo>
                <a:lnTo>
                  <a:pt x="358" y="266"/>
                </a:lnTo>
                <a:lnTo>
                  <a:pt x="356" y="262"/>
                </a:lnTo>
                <a:lnTo>
                  <a:pt x="356" y="258"/>
                </a:lnTo>
                <a:lnTo>
                  <a:pt x="354" y="254"/>
                </a:lnTo>
                <a:lnTo>
                  <a:pt x="350" y="252"/>
                </a:lnTo>
                <a:lnTo>
                  <a:pt x="350" y="248"/>
                </a:lnTo>
                <a:lnTo>
                  <a:pt x="346" y="246"/>
                </a:lnTo>
                <a:lnTo>
                  <a:pt x="346" y="242"/>
                </a:lnTo>
                <a:lnTo>
                  <a:pt x="344" y="238"/>
                </a:lnTo>
                <a:lnTo>
                  <a:pt x="340" y="236"/>
                </a:lnTo>
                <a:lnTo>
                  <a:pt x="340" y="232"/>
                </a:lnTo>
                <a:lnTo>
                  <a:pt x="336" y="230"/>
                </a:lnTo>
                <a:lnTo>
                  <a:pt x="334" y="226"/>
                </a:lnTo>
                <a:lnTo>
                  <a:pt x="332" y="222"/>
                </a:lnTo>
                <a:lnTo>
                  <a:pt x="330" y="218"/>
                </a:lnTo>
                <a:lnTo>
                  <a:pt x="326" y="216"/>
                </a:lnTo>
                <a:lnTo>
                  <a:pt x="324" y="212"/>
                </a:lnTo>
                <a:lnTo>
                  <a:pt x="322" y="208"/>
                </a:lnTo>
                <a:lnTo>
                  <a:pt x="318" y="206"/>
                </a:lnTo>
                <a:lnTo>
                  <a:pt x="316" y="202"/>
                </a:lnTo>
                <a:lnTo>
                  <a:pt x="314" y="198"/>
                </a:lnTo>
                <a:lnTo>
                  <a:pt x="312" y="194"/>
                </a:lnTo>
                <a:lnTo>
                  <a:pt x="312" y="190"/>
                </a:lnTo>
                <a:lnTo>
                  <a:pt x="310" y="186"/>
                </a:lnTo>
                <a:lnTo>
                  <a:pt x="308" y="182"/>
                </a:lnTo>
                <a:lnTo>
                  <a:pt x="306" y="178"/>
                </a:lnTo>
                <a:lnTo>
                  <a:pt x="306" y="174"/>
                </a:lnTo>
                <a:lnTo>
                  <a:pt x="304" y="170"/>
                </a:lnTo>
                <a:lnTo>
                  <a:pt x="302" y="166"/>
                </a:lnTo>
                <a:lnTo>
                  <a:pt x="300" y="162"/>
                </a:lnTo>
                <a:lnTo>
                  <a:pt x="298" y="158"/>
                </a:lnTo>
                <a:lnTo>
                  <a:pt x="296" y="154"/>
                </a:lnTo>
                <a:lnTo>
                  <a:pt x="292" y="150"/>
                </a:lnTo>
                <a:lnTo>
                  <a:pt x="288" y="146"/>
                </a:lnTo>
                <a:lnTo>
                  <a:pt x="286" y="142"/>
                </a:lnTo>
                <a:lnTo>
                  <a:pt x="282" y="140"/>
                </a:lnTo>
                <a:lnTo>
                  <a:pt x="280" y="136"/>
                </a:lnTo>
                <a:lnTo>
                  <a:pt x="278" y="132"/>
                </a:lnTo>
                <a:lnTo>
                  <a:pt x="276" y="128"/>
                </a:lnTo>
                <a:lnTo>
                  <a:pt x="274" y="124"/>
                </a:lnTo>
                <a:lnTo>
                  <a:pt x="272" y="120"/>
                </a:lnTo>
                <a:lnTo>
                  <a:pt x="270" y="116"/>
                </a:lnTo>
                <a:lnTo>
                  <a:pt x="268" y="112"/>
                </a:lnTo>
                <a:lnTo>
                  <a:pt x="264" y="108"/>
                </a:lnTo>
                <a:lnTo>
                  <a:pt x="264" y="104"/>
                </a:lnTo>
                <a:lnTo>
                  <a:pt x="262" y="100"/>
                </a:lnTo>
                <a:lnTo>
                  <a:pt x="260" y="96"/>
                </a:lnTo>
                <a:lnTo>
                  <a:pt x="258" y="92"/>
                </a:lnTo>
                <a:lnTo>
                  <a:pt x="256" y="88"/>
                </a:lnTo>
                <a:lnTo>
                  <a:pt x="254" y="84"/>
                </a:lnTo>
                <a:lnTo>
                  <a:pt x="252" y="80"/>
                </a:lnTo>
                <a:lnTo>
                  <a:pt x="250" y="76"/>
                </a:lnTo>
                <a:lnTo>
                  <a:pt x="248" y="72"/>
                </a:lnTo>
                <a:lnTo>
                  <a:pt x="246" y="68"/>
                </a:lnTo>
                <a:lnTo>
                  <a:pt x="244" y="64"/>
                </a:lnTo>
                <a:lnTo>
                  <a:pt x="240" y="62"/>
                </a:lnTo>
                <a:lnTo>
                  <a:pt x="238" y="58"/>
                </a:lnTo>
                <a:lnTo>
                  <a:pt x="236" y="54"/>
                </a:lnTo>
                <a:lnTo>
                  <a:pt x="234" y="50"/>
                </a:lnTo>
                <a:lnTo>
                  <a:pt x="230" y="48"/>
                </a:lnTo>
                <a:lnTo>
                  <a:pt x="230" y="44"/>
                </a:lnTo>
                <a:lnTo>
                  <a:pt x="228" y="40"/>
                </a:lnTo>
                <a:lnTo>
                  <a:pt x="224" y="38"/>
                </a:lnTo>
                <a:lnTo>
                  <a:pt x="222" y="34"/>
                </a:lnTo>
                <a:lnTo>
                  <a:pt x="220" y="30"/>
                </a:lnTo>
                <a:lnTo>
                  <a:pt x="218" y="26"/>
                </a:lnTo>
                <a:lnTo>
                  <a:pt x="216" y="22"/>
                </a:lnTo>
                <a:lnTo>
                  <a:pt x="214" y="18"/>
                </a:lnTo>
                <a:lnTo>
                  <a:pt x="210" y="16"/>
                </a:lnTo>
                <a:lnTo>
                  <a:pt x="208" y="12"/>
                </a:lnTo>
                <a:lnTo>
                  <a:pt x="204" y="10"/>
                </a:lnTo>
                <a:lnTo>
                  <a:pt x="202" y="6"/>
                </a:lnTo>
                <a:lnTo>
                  <a:pt x="200" y="2"/>
                </a:lnTo>
                <a:lnTo>
                  <a:pt x="202" y="0"/>
                </a:lnTo>
              </a:path>
            </a:pathLst>
          </a:custGeom>
          <a:solidFill>
            <a:schemeClr val="tx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46" name="Rectangle 108"/>
          <p:cNvSpPr>
            <a:spLocks noChangeArrowheads="1"/>
          </p:cNvSpPr>
          <p:nvPr/>
        </p:nvSpPr>
        <p:spPr bwMode="auto">
          <a:xfrm>
            <a:off x="5721350" y="3690938"/>
            <a:ext cx="903288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7" name="Freeform 110"/>
          <p:cNvSpPr>
            <a:spLocks/>
          </p:cNvSpPr>
          <p:nvPr/>
        </p:nvSpPr>
        <p:spPr bwMode="auto">
          <a:xfrm>
            <a:off x="5529263" y="5172075"/>
            <a:ext cx="79375" cy="12700"/>
          </a:xfrm>
          <a:custGeom>
            <a:avLst/>
            <a:gdLst>
              <a:gd name="T0" fmla="*/ 0 w 65"/>
              <a:gd name="T1" fmla="*/ 2147483647 h 11"/>
              <a:gd name="T2" fmla="*/ 2147483647 w 65"/>
              <a:gd name="T3" fmla="*/ 2147483647 h 11"/>
              <a:gd name="T4" fmla="*/ 2147483647 w 65"/>
              <a:gd name="T5" fmla="*/ 2147483647 h 11"/>
              <a:gd name="T6" fmla="*/ 2147483647 w 65"/>
              <a:gd name="T7" fmla="*/ 2147483647 h 11"/>
              <a:gd name="T8" fmla="*/ 2147483647 w 65"/>
              <a:gd name="T9" fmla="*/ 2147483647 h 11"/>
              <a:gd name="T10" fmla="*/ 2147483647 w 65"/>
              <a:gd name="T11" fmla="*/ 2147483647 h 11"/>
              <a:gd name="T12" fmla="*/ 2147483647 w 65"/>
              <a:gd name="T13" fmla="*/ 2147483647 h 11"/>
              <a:gd name="T14" fmla="*/ 2147483647 w 65"/>
              <a:gd name="T15" fmla="*/ 2147483647 h 11"/>
              <a:gd name="T16" fmla="*/ 2147483647 w 65"/>
              <a:gd name="T17" fmla="*/ 2147483647 h 11"/>
              <a:gd name="T18" fmla="*/ 2147483647 w 65"/>
              <a:gd name="T19" fmla="*/ 2147483647 h 11"/>
              <a:gd name="T20" fmla="*/ 2147483647 w 65"/>
              <a:gd name="T21" fmla="*/ 2147483647 h 11"/>
              <a:gd name="T22" fmla="*/ 2147483647 w 65"/>
              <a:gd name="T23" fmla="*/ 2147483647 h 11"/>
              <a:gd name="T24" fmla="*/ 2147483647 w 65"/>
              <a:gd name="T25" fmla="*/ 2147483647 h 11"/>
              <a:gd name="T26" fmla="*/ 2147483647 w 65"/>
              <a:gd name="T27" fmla="*/ 2147483647 h 11"/>
              <a:gd name="T28" fmla="*/ 2147483647 w 65"/>
              <a:gd name="T29" fmla="*/ 2147483647 h 11"/>
              <a:gd name="T30" fmla="*/ 2147483647 w 65"/>
              <a:gd name="T31" fmla="*/ 2147483647 h 11"/>
              <a:gd name="T32" fmla="*/ 2147483647 w 65"/>
              <a:gd name="T33" fmla="*/ 0 h 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5"/>
              <a:gd name="T52" fmla="*/ 0 h 11"/>
              <a:gd name="T53" fmla="*/ 65 w 65"/>
              <a:gd name="T54" fmla="*/ 11 h 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5" h="11">
                <a:moveTo>
                  <a:pt x="0" y="10"/>
                </a:move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6"/>
                </a:lnTo>
                <a:lnTo>
                  <a:pt x="20" y="6"/>
                </a:lnTo>
                <a:lnTo>
                  <a:pt x="24" y="6"/>
                </a:lnTo>
                <a:lnTo>
                  <a:pt x="28" y="4"/>
                </a:lnTo>
                <a:lnTo>
                  <a:pt x="32" y="4"/>
                </a:lnTo>
                <a:lnTo>
                  <a:pt x="36" y="4"/>
                </a:lnTo>
                <a:lnTo>
                  <a:pt x="40" y="4"/>
                </a:lnTo>
                <a:lnTo>
                  <a:pt x="44" y="4"/>
                </a:lnTo>
                <a:lnTo>
                  <a:pt x="48" y="2"/>
                </a:lnTo>
                <a:lnTo>
                  <a:pt x="52" y="2"/>
                </a:lnTo>
                <a:lnTo>
                  <a:pt x="56" y="2"/>
                </a:lnTo>
                <a:lnTo>
                  <a:pt x="60" y="2"/>
                </a:lnTo>
                <a:lnTo>
                  <a:pt x="6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48" name="Freeform 111"/>
          <p:cNvSpPr>
            <a:spLocks/>
          </p:cNvSpPr>
          <p:nvPr/>
        </p:nvSpPr>
        <p:spPr bwMode="auto">
          <a:xfrm>
            <a:off x="5583238" y="5086350"/>
            <a:ext cx="57150" cy="168275"/>
          </a:xfrm>
          <a:custGeom>
            <a:avLst/>
            <a:gdLst>
              <a:gd name="T0" fmla="*/ 2147483647 w 47"/>
              <a:gd name="T1" fmla="*/ 2147483647 h 147"/>
              <a:gd name="T2" fmla="*/ 2147483647 w 47"/>
              <a:gd name="T3" fmla="*/ 2147483647 h 147"/>
              <a:gd name="T4" fmla="*/ 2147483647 w 47"/>
              <a:gd name="T5" fmla="*/ 2147483647 h 147"/>
              <a:gd name="T6" fmla="*/ 2147483647 w 47"/>
              <a:gd name="T7" fmla="*/ 2147483647 h 147"/>
              <a:gd name="T8" fmla="*/ 2147483647 w 47"/>
              <a:gd name="T9" fmla="*/ 2147483647 h 147"/>
              <a:gd name="T10" fmla="*/ 2147483647 w 47"/>
              <a:gd name="T11" fmla="*/ 2147483647 h 147"/>
              <a:gd name="T12" fmla="*/ 2147483647 w 47"/>
              <a:gd name="T13" fmla="*/ 2147483647 h 147"/>
              <a:gd name="T14" fmla="*/ 2147483647 w 47"/>
              <a:gd name="T15" fmla="*/ 2147483647 h 147"/>
              <a:gd name="T16" fmla="*/ 2147483647 w 47"/>
              <a:gd name="T17" fmla="*/ 2147483647 h 147"/>
              <a:gd name="T18" fmla="*/ 2147483647 w 47"/>
              <a:gd name="T19" fmla="*/ 2147483647 h 147"/>
              <a:gd name="T20" fmla="*/ 2147483647 w 47"/>
              <a:gd name="T21" fmla="*/ 0 h 147"/>
              <a:gd name="T22" fmla="*/ 2147483647 w 47"/>
              <a:gd name="T23" fmla="*/ 2147483647 h 147"/>
              <a:gd name="T24" fmla="*/ 2147483647 w 47"/>
              <a:gd name="T25" fmla="*/ 2147483647 h 147"/>
              <a:gd name="T26" fmla="*/ 2147483647 w 47"/>
              <a:gd name="T27" fmla="*/ 2147483647 h 147"/>
              <a:gd name="T28" fmla="*/ 2147483647 w 47"/>
              <a:gd name="T29" fmla="*/ 2147483647 h 147"/>
              <a:gd name="T30" fmla="*/ 2147483647 w 47"/>
              <a:gd name="T31" fmla="*/ 2147483647 h 147"/>
              <a:gd name="T32" fmla="*/ 2147483647 w 47"/>
              <a:gd name="T33" fmla="*/ 2147483647 h 147"/>
              <a:gd name="T34" fmla="*/ 2147483647 w 47"/>
              <a:gd name="T35" fmla="*/ 2147483647 h 147"/>
              <a:gd name="T36" fmla="*/ 2147483647 w 47"/>
              <a:gd name="T37" fmla="*/ 2147483647 h 147"/>
              <a:gd name="T38" fmla="*/ 2147483647 w 47"/>
              <a:gd name="T39" fmla="*/ 2147483647 h 147"/>
              <a:gd name="T40" fmla="*/ 2147483647 w 47"/>
              <a:gd name="T41" fmla="*/ 2147483647 h 147"/>
              <a:gd name="T42" fmla="*/ 2147483647 w 47"/>
              <a:gd name="T43" fmla="*/ 2147483647 h 147"/>
              <a:gd name="T44" fmla="*/ 2147483647 w 47"/>
              <a:gd name="T45" fmla="*/ 2147483647 h 147"/>
              <a:gd name="T46" fmla="*/ 2147483647 w 47"/>
              <a:gd name="T47" fmla="*/ 2147483647 h 147"/>
              <a:gd name="T48" fmla="*/ 2147483647 w 47"/>
              <a:gd name="T49" fmla="*/ 2147483647 h 147"/>
              <a:gd name="T50" fmla="*/ 2147483647 w 47"/>
              <a:gd name="T51" fmla="*/ 2147483647 h 147"/>
              <a:gd name="T52" fmla="*/ 2147483647 w 47"/>
              <a:gd name="T53" fmla="*/ 2147483647 h 147"/>
              <a:gd name="T54" fmla="*/ 2147483647 w 47"/>
              <a:gd name="T55" fmla="*/ 2147483647 h 147"/>
              <a:gd name="T56" fmla="*/ 2147483647 w 47"/>
              <a:gd name="T57" fmla="*/ 2147483647 h 147"/>
              <a:gd name="T58" fmla="*/ 2147483647 w 47"/>
              <a:gd name="T59" fmla="*/ 2147483647 h 147"/>
              <a:gd name="T60" fmla="*/ 2147483647 w 47"/>
              <a:gd name="T61" fmla="*/ 2147483647 h 147"/>
              <a:gd name="T62" fmla="*/ 2147483647 w 47"/>
              <a:gd name="T63" fmla="*/ 2147483647 h 147"/>
              <a:gd name="T64" fmla="*/ 2147483647 w 47"/>
              <a:gd name="T65" fmla="*/ 2147483647 h 147"/>
              <a:gd name="T66" fmla="*/ 2147483647 w 47"/>
              <a:gd name="T67" fmla="*/ 2147483647 h 147"/>
              <a:gd name="T68" fmla="*/ 2147483647 w 47"/>
              <a:gd name="T69" fmla="*/ 2147483647 h 147"/>
              <a:gd name="T70" fmla="*/ 2147483647 w 47"/>
              <a:gd name="T71" fmla="*/ 2147483647 h 147"/>
              <a:gd name="T72" fmla="*/ 2147483647 w 47"/>
              <a:gd name="T73" fmla="*/ 2147483647 h 147"/>
              <a:gd name="T74" fmla="*/ 2147483647 w 47"/>
              <a:gd name="T75" fmla="*/ 2147483647 h 147"/>
              <a:gd name="T76" fmla="*/ 2147483647 w 47"/>
              <a:gd name="T77" fmla="*/ 2147483647 h 147"/>
              <a:gd name="T78" fmla="*/ 2147483647 w 47"/>
              <a:gd name="T79" fmla="*/ 2147483647 h 147"/>
              <a:gd name="T80" fmla="*/ 2147483647 w 47"/>
              <a:gd name="T81" fmla="*/ 2147483647 h 147"/>
              <a:gd name="T82" fmla="*/ 2147483647 w 47"/>
              <a:gd name="T83" fmla="*/ 2147483647 h 147"/>
              <a:gd name="T84" fmla="*/ 2147483647 w 47"/>
              <a:gd name="T85" fmla="*/ 2147483647 h 147"/>
              <a:gd name="T86" fmla="*/ 2147483647 w 47"/>
              <a:gd name="T87" fmla="*/ 2147483647 h 147"/>
              <a:gd name="T88" fmla="*/ 2147483647 w 47"/>
              <a:gd name="T89" fmla="*/ 2147483647 h 147"/>
              <a:gd name="T90" fmla="*/ 2147483647 w 47"/>
              <a:gd name="T91" fmla="*/ 2147483647 h 147"/>
              <a:gd name="T92" fmla="*/ 2147483647 w 47"/>
              <a:gd name="T93" fmla="*/ 2147483647 h 147"/>
              <a:gd name="T94" fmla="*/ 2147483647 w 47"/>
              <a:gd name="T95" fmla="*/ 2147483647 h 147"/>
              <a:gd name="T96" fmla="*/ 2147483647 w 47"/>
              <a:gd name="T97" fmla="*/ 2147483647 h 147"/>
              <a:gd name="T98" fmla="*/ 2147483647 w 47"/>
              <a:gd name="T99" fmla="*/ 2147483647 h 147"/>
              <a:gd name="T100" fmla="*/ 2147483647 w 47"/>
              <a:gd name="T101" fmla="*/ 2147483647 h 147"/>
              <a:gd name="T102" fmla="*/ 2147483647 w 47"/>
              <a:gd name="T103" fmla="*/ 2147483647 h 147"/>
              <a:gd name="T104" fmla="*/ 2147483647 w 47"/>
              <a:gd name="T105" fmla="*/ 2147483647 h 147"/>
              <a:gd name="T106" fmla="*/ 2147483647 w 47"/>
              <a:gd name="T107" fmla="*/ 2147483647 h 147"/>
              <a:gd name="T108" fmla="*/ 2147483647 w 47"/>
              <a:gd name="T109" fmla="*/ 2147483647 h 147"/>
              <a:gd name="T110" fmla="*/ 2147483647 w 47"/>
              <a:gd name="T111" fmla="*/ 2147483647 h 147"/>
              <a:gd name="T112" fmla="*/ 2147483647 w 47"/>
              <a:gd name="T113" fmla="*/ 2147483647 h 147"/>
              <a:gd name="T114" fmla="*/ 2147483647 w 47"/>
              <a:gd name="T115" fmla="*/ 2147483647 h 147"/>
              <a:gd name="T116" fmla="*/ 2147483647 w 47"/>
              <a:gd name="T117" fmla="*/ 2147483647 h 147"/>
              <a:gd name="T118" fmla="*/ 2147483647 w 47"/>
              <a:gd name="T119" fmla="*/ 2147483647 h 147"/>
              <a:gd name="T120" fmla="*/ 2147483647 w 47"/>
              <a:gd name="T121" fmla="*/ 2147483647 h 147"/>
              <a:gd name="T122" fmla="*/ 2147483647 w 47"/>
              <a:gd name="T123" fmla="*/ 2147483647 h 14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7"/>
              <a:gd name="T187" fmla="*/ 0 h 147"/>
              <a:gd name="T188" fmla="*/ 47 w 47"/>
              <a:gd name="T189" fmla="*/ 147 h 14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7" h="147">
                <a:moveTo>
                  <a:pt x="12" y="10"/>
                </a:moveTo>
                <a:lnTo>
                  <a:pt x="16" y="14"/>
                </a:lnTo>
                <a:lnTo>
                  <a:pt x="20" y="16"/>
                </a:lnTo>
                <a:lnTo>
                  <a:pt x="20" y="20"/>
                </a:lnTo>
                <a:lnTo>
                  <a:pt x="24" y="24"/>
                </a:lnTo>
                <a:lnTo>
                  <a:pt x="24" y="28"/>
                </a:lnTo>
                <a:lnTo>
                  <a:pt x="28" y="28"/>
                </a:lnTo>
                <a:lnTo>
                  <a:pt x="28" y="32"/>
                </a:lnTo>
                <a:lnTo>
                  <a:pt x="32" y="32"/>
                </a:lnTo>
                <a:lnTo>
                  <a:pt x="36" y="36"/>
                </a:lnTo>
                <a:lnTo>
                  <a:pt x="36" y="40"/>
                </a:lnTo>
                <a:lnTo>
                  <a:pt x="40" y="40"/>
                </a:lnTo>
                <a:lnTo>
                  <a:pt x="40" y="48"/>
                </a:lnTo>
                <a:lnTo>
                  <a:pt x="44" y="52"/>
                </a:lnTo>
                <a:lnTo>
                  <a:pt x="40" y="56"/>
                </a:lnTo>
                <a:lnTo>
                  <a:pt x="36" y="60"/>
                </a:lnTo>
                <a:lnTo>
                  <a:pt x="36" y="64"/>
                </a:lnTo>
                <a:lnTo>
                  <a:pt x="32" y="64"/>
                </a:lnTo>
                <a:lnTo>
                  <a:pt x="32" y="60"/>
                </a:lnTo>
                <a:lnTo>
                  <a:pt x="32" y="56"/>
                </a:lnTo>
                <a:lnTo>
                  <a:pt x="32" y="50"/>
                </a:lnTo>
                <a:lnTo>
                  <a:pt x="28" y="50"/>
                </a:lnTo>
                <a:lnTo>
                  <a:pt x="28" y="46"/>
                </a:lnTo>
                <a:lnTo>
                  <a:pt x="28" y="42"/>
                </a:lnTo>
                <a:lnTo>
                  <a:pt x="28" y="46"/>
                </a:lnTo>
                <a:lnTo>
                  <a:pt x="32" y="54"/>
                </a:lnTo>
                <a:lnTo>
                  <a:pt x="32" y="58"/>
                </a:lnTo>
                <a:lnTo>
                  <a:pt x="32" y="62"/>
                </a:lnTo>
                <a:lnTo>
                  <a:pt x="36" y="66"/>
                </a:lnTo>
                <a:lnTo>
                  <a:pt x="34" y="62"/>
                </a:lnTo>
                <a:lnTo>
                  <a:pt x="30" y="54"/>
                </a:lnTo>
                <a:lnTo>
                  <a:pt x="30" y="46"/>
                </a:lnTo>
                <a:lnTo>
                  <a:pt x="26" y="46"/>
                </a:lnTo>
                <a:lnTo>
                  <a:pt x="20" y="32"/>
                </a:lnTo>
                <a:lnTo>
                  <a:pt x="20" y="28"/>
                </a:lnTo>
                <a:lnTo>
                  <a:pt x="18" y="32"/>
                </a:lnTo>
                <a:lnTo>
                  <a:pt x="22" y="36"/>
                </a:lnTo>
                <a:lnTo>
                  <a:pt x="22" y="44"/>
                </a:lnTo>
                <a:lnTo>
                  <a:pt x="26" y="50"/>
                </a:lnTo>
                <a:lnTo>
                  <a:pt x="28" y="56"/>
                </a:lnTo>
                <a:lnTo>
                  <a:pt x="28" y="60"/>
                </a:lnTo>
                <a:lnTo>
                  <a:pt x="32" y="60"/>
                </a:lnTo>
                <a:lnTo>
                  <a:pt x="32" y="56"/>
                </a:lnTo>
                <a:lnTo>
                  <a:pt x="28" y="48"/>
                </a:lnTo>
                <a:lnTo>
                  <a:pt x="28" y="38"/>
                </a:lnTo>
                <a:lnTo>
                  <a:pt x="24" y="34"/>
                </a:lnTo>
                <a:lnTo>
                  <a:pt x="24" y="26"/>
                </a:lnTo>
                <a:lnTo>
                  <a:pt x="20" y="22"/>
                </a:lnTo>
                <a:lnTo>
                  <a:pt x="20" y="18"/>
                </a:lnTo>
                <a:lnTo>
                  <a:pt x="20" y="14"/>
                </a:lnTo>
                <a:lnTo>
                  <a:pt x="20" y="10"/>
                </a:lnTo>
                <a:lnTo>
                  <a:pt x="16" y="10"/>
                </a:lnTo>
                <a:lnTo>
                  <a:pt x="16" y="6"/>
                </a:lnTo>
                <a:lnTo>
                  <a:pt x="16" y="10"/>
                </a:lnTo>
                <a:lnTo>
                  <a:pt x="20" y="14"/>
                </a:lnTo>
                <a:lnTo>
                  <a:pt x="20" y="18"/>
                </a:lnTo>
                <a:lnTo>
                  <a:pt x="24" y="22"/>
                </a:lnTo>
                <a:lnTo>
                  <a:pt x="24" y="26"/>
                </a:lnTo>
                <a:lnTo>
                  <a:pt x="24" y="34"/>
                </a:lnTo>
                <a:lnTo>
                  <a:pt x="24" y="38"/>
                </a:lnTo>
                <a:lnTo>
                  <a:pt x="24" y="34"/>
                </a:lnTo>
                <a:lnTo>
                  <a:pt x="24" y="20"/>
                </a:lnTo>
                <a:lnTo>
                  <a:pt x="20" y="12"/>
                </a:lnTo>
                <a:lnTo>
                  <a:pt x="20" y="8"/>
                </a:lnTo>
                <a:lnTo>
                  <a:pt x="16" y="4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2"/>
                </a:lnTo>
                <a:lnTo>
                  <a:pt x="20" y="20"/>
                </a:lnTo>
                <a:lnTo>
                  <a:pt x="20" y="24"/>
                </a:lnTo>
                <a:lnTo>
                  <a:pt x="24" y="24"/>
                </a:lnTo>
                <a:lnTo>
                  <a:pt x="24" y="28"/>
                </a:lnTo>
                <a:lnTo>
                  <a:pt x="24" y="24"/>
                </a:lnTo>
                <a:lnTo>
                  <a:pt x="20" y="24"/>
                </a:lnTo>
                <a:lnTo>
                  <a:pt x="20" y="20"/>
                </a:lnTo>
                <a:lnTo>
                  <a:pt x="20" y="16"/>
                </a:lnTo>
                <a:lnTo>
                  <a:pt x="18" y="10"/>
                </a:lnTo>
                <a:lnTo>
                  <a:pt x="16" y="6"/>
                </a:lnTo>
                <a:lnTo>
                  <a:pt x="16" y="12"/>
                </a:lnTo>
                <a:lnTo>
                  <a:pt x="16" y="16"/>
                </a:lnTo>
                <a:lnTo>
                  <a:pt x="22" y="26"/>
                </a:lnTo>
                <a:lnTo>
                  <a:pt x="16" y="20"/>
                </a:lnTo>
                <a:lnTo>
                  <a:pt x="12" y="8"/>
                </a:lnTo>
                <a:lnTo>
                  <a:pt x="12" y="4"/>
                </a:lnTo>
                <a:lnTo>
                  <a:pt x="12" y="8"/>
                </a:lnTo>
                <a:lnTo>
                  <a:pt x="12" y="12"/>
                </a:lnTo>
                <a:lnTo>
                  <a:pt x="12" y="26"/>
                </a:lnTo>
                <a:lnTo>
                  <a:pt x="16" y="30"/>
                </a:lnTo>
                <a:lnTo>
                  <a:pt x="16" y="34"/>
                </a:lnTo>
                <a:lnTo>
                  <a:pt x="12" y="30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8" y="14"/>
                </a:lnTo>
                <a:lnTo>
                  <a:pt x="10" y="18"/>
                </a:lnTo>
                <a:lnTo>
                  <a:pt x="10" y="22"/>
                </a:lnTo>
                <a:lnTo>
                  <a:pt x="14" y="26"/>
                </a:lnTo>
                <a:lnTo>
                  <a:pt x="18" y="28"/>
                </a:lnTo>
                <a:lnTo>
                  <a:pt x="14" y="26"/>
                </a:lnTo>
                <a:lnTo>
                  <a:pt x="14" y="22"/>
                </a:lnTo>
                <a:lnTo>
                  <a:pt x="14" y="18"/>
                </a:lnTo>
                <a:lnTo>
                  <a:pt x="14" y="14"/>
                </a:lnTo>
                <a:lnTo>
                  <a:pt x="10" y="14"/>
                </a:lnTo>
                <a:lnTo>
                  <a:pt x="10" y="10"/>
                </a:lnTo>
                <a:lnTo>
                  <a:pt x="6" y="8"/>
                </a:lnTo>
                <a:lnTo>
                  <a:pt x="6" y="4"/>
                </a:lnTo>
                <a:lnTo>
                  <a:pt x="6" y="8"/>
                </a:lnTo>
                <a:lnTo>
                  <a:pt x="10" y="12"/>
                </a:lnTo>
                <a:lnTo>
                  <a:pt x="10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26"/>
                </a:lnTo>
                <a:lnTo>
                  <a:pt x="14" y="20"/>
                </a:lnTo>
                <a:lnTo>
                  <a:pt x="14" y="10"/>
                </a:lnTo>
                <a:lnTo>
                  <a:pt x="14" y="6"/>
                </a:lnTo>
                <a:lnTo>
                  <a:pt x="10" y="2"/>
                </a:lnTo>
                <a:lnTo>
                  <a:pt x="10" y="12"/>
                </a:lnTo>
                <a:lnTo>
                  <a:pt x="14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34"/>
                </a:lnTo>
                <a:lnTo>
                  <a:pt x="18" y="38"/>
                </a:lnTo>
                <a:lnTo>
                  <a:pt x="18" y="42"/>
                </a:lnTo>
                <a:lnTo>
                  <a:pt x="22" y="42"/>
                </a:lnTo>
                <a:lnTo>
                  <a:pt x="26" y="48"/>
                </a:lnTo>
                <a:lnTo>
                  <a:pt x="26" y="52"/>
                </a:lnTo>
                <a:lnTo>
                  <a:pt x="30" y="56"/>
                </a:lnTo>
                <a:lnTo>
                  <a:pt x="30" y="60"/>
                </a:lnTo>
                <a:lnTo>
                  <a:pt x="30" y="64"/>
                </a:lnTo>
                <a:lnTo>
                  <a:pt x="34" y="64"/>
                </a:lnTo>
                <a:lnTo>
                  <a:pt x="34" y="68"/>
                </a:lnTo>
                <a:lnTo>
                  <a:pt x="34" y="74"/>
                </a:lnTo>
                <a:lnTo>
                  <a:pt x="30" y="78"/>
                </a:lnTo>
                <a:lnTo>
                  <a:pt x="26" y="82"/>
                </a:lnTo>
                <a:lnTo>
                  <a:pt x="26" y="78"/>
                </a:lnTo>
                <a:lnTo>
                  <a:pt x="22" y="72"/>
                </a:lnTo>
                <a:lnTo>
                  <a:pt x="22" y="68"/>
                </a:lnTo>
                <a:lnTo>
                  <a:pt x="22" y="64"/>
                </a:lnTo>
                <a:lnTo>
                  <a:pt x="22" y="60"/>
                </a:lnTo>
                <a:lnTo>
                  <a:pt x="18" y="60"/>
                </a:lnTo>
                <a:lnTo>
                  <a:pt x="18" y="54"/>
                </a:lnTo>
                <a:lnTo>
                  <a:pt x="18" y="50"/>
                </a:lnTo>
                <a:lnTo>
                  <a:pt x="18" y="46"/>
                </a:lnTo>
                <a:lnTo>
                  <a:pt x="18" y="42"/>
                </a:lnTo>
                <a:lnTo>
                  <a:pt x="18" y="36"/>
                </a:lnTo>
                <a:lnTo>
                  <a:pt x="18" y="32"/>
                </a:lnTo>
                <a:lnTo>
                  <a:pt x="18" y="28"/>
                </a:lnTo>
                <a:lnTo>
                  <a:pt x="14" y="28"/>
                </a:lnTo>
                <a:lnTo>
                  <a:pt x="14" y="24"/>
                </a:lnTo>
                <a:lnTo>
                  <a:pt x="12" y="18"/>
                </a:lnTo>
                <a:lnTo>
                  <a:pt x="8" y="18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4" y="2"/>
                </a:lnTo>
                <a:lnTo>
                  <a:pt x="0" y="2"/>
                </a:lnTo>
                <a:lnTo>
                  <a:pt x="4" y="2"/>
                </a:lnTo>
                <a:lnTo>
                  <a:pt x="4" y="6"/>
                </a:lnTo>
                <a:lnTo>
                  <a:pt x="8" y="10"/>
                </a:lnTo>
                <a:lnTo>
                  <a:pt x="8" y="14"/>
                </a:lnTo>
                <a:lnTo>
                  <a:pt x="12" y="18"/>
                </a:lnTo>
                <a:lnTo>
                  <a:pt x="16" y="22"/>
                </a:lnTo>
                <a:lnTo>
                  <a:pt x="16" y="26"/>
                </a:lnTo>
                <a:lnTo>
                  <a:pt x="16" y="30"/>
                </a:lnTo>
                <a:lnTo>
                  <a:pt x="20" y="34"/>
                </a:lnTo>
                <a:lnTo>
                  <a:pt x="20" y="38"/>
                </a:lnTo>
                <a:lnTo>
                  <a:pt x="20" y="44"/>
                </a:lnTo>
                <a:lnTo>
                  <a:pt x="20" y="48"/>
                </a:lnTo>
                <a:lnTo>
                  <a:pt x="24" y="52"/>
                </a:lnTo>
                <a:lnTo>
                  <a:pt x="24" y="56"/>
                </a:lnTo>
                <a:lnTo>
                  <a:pt x="24" y="60"/>
                </a:lnTo>
                <a:lnTo>
                  <a:pt x="24" y="66"/>
                </a:lnTo>
                <a:lnTo>
                  <a:pt x="28" y="70"/>
                </a:lnTo>
                <a:lnTo>
                  <a:pt x="28" y="74"/>
                </a:lnTo>
                <a:lnTo>
                  <a:pt x="28" y="78"/>
                </a:lnTo>
                <a:lnTo>
                  <a:pt x="32" y="82"/>
                </a:lnTo>
                <a:lnTo>
                  <a:pt x="32" y="86"/>
                </a:lnTo>
                <a:lnTo>
                  <a:pt x="32" y="92"/>
                </a:lnTo>
                <a:lnTo>
                  <a:pt x="32" y="96"/>
                </a:lnTo>
                <a:lnTo>
                  <a:pt x="36" y="96"/>
                </a:lnTo>
                <a:lnTo>
                  <a:pt x="36" y="100"/>
                </a:lnTo>
                <a:lnTo>
                  <a:pt x="36" y="104"/>
                </a:lnTo>
                <a:lnTo>
                  <a:pt x="36" y="110"/>
                </a:lnTo>
                <a:lnTo>
                  <a:pt x="36" y="114"/>
                </a:lnTo>
                <a:lnTo>
                  <a:pt x="36" y="118"/>
                </a:lnTo>
                <a:lnTo>
                  <a:pt x="36" y="122"/>
                </a:lnTo>
                <a:lnTo>
                  <a:pt x="32" y="122"/>
                </a:lnTo>
                <a:lnTo>
                  <a:pt x="32" y="128"/>
                </a:lnTo>
                <a:lnTo>
                  <a:pt x="32" y="132"/>
                </a:lnTo>
                <a:lnTo>
                  <a:pt x="32" y="136"/>
                </a:lnTo>
                <a:lnTo>
                  <a:pt x="36" y="140"/>
                </a:lnTo>
                <a:lnTo>
                  <a:pt x="40" y="144"/>
                </a:lnTo>
                <a:lnTo>
                  <a:pt x="40" y="140"/>
                </a:lnTo>
                <a:lnTo>
                  <a:pt x="40" y="136"/>
                </a:lnTo>
                <a:lnTo>
                  <a:pt x="40" y="132"/>
                </a:lnTo>
                <a:lnTo>
                  <a:pt x="40" y="126"/>
                </a:lnTo>
                <a:lnTo>
                  <a:pt x="40" y="122"/>
                </a:lnTo>
                <a:lnTo>
                  <a:pt x="40" y="118"/>
                </a:lnTo>
                <a:lnTo>
                  <a:pt x="40" y="114"/>
                </a:lnTo>
                <a:lnTo>
                  <a:pt x="40" y="108"/>
                </a:lnTo>
                <a:lnTo>
                  <a:pt x="36" y="108"/>
                </a:lnTo>
                <a:lnTo>
                  <a:pt x="36" y="104"/>
                </a:lnTo>
                <a:lnTo>
                  <a:pt x="36" y="100"/>
                </a:lnTo>
                <a:lnTo>
                  <a:pt x="32" y="96"/>
                </a:lnTo>
                <a:lnTo>
                  <a:pt x="30" y="92"/>
                </a:lnTo>
                <a:lnTo>
                  <a:pt x="26" y="90"/>
                </a:lnTo>
                <a:lnTo>
                  <a:pt x="26" y="86"/>
                </a:lnTo>
                <a:lnTo>
                  <a:pt x="22" y="86"/>
                </a:lnTo>
                <a:lnTo>
                  <a:pt x="22" y="82"/>
                </a:lnTo>
                <a:lnTo>
                  <a:pt x="22" y="78"/>
                </a:lnTo>
                <a:lnTo>
                  <a:pt x="18" y="78"/>
                </a:lnTo>
                <a:lnTo>
                  <a:pt x="18" y="74"/>
                </a:lnTo>
                <a:lnTo>
                  <a:pt x="18" y="68"/>
                </a:lnTo>
                <a:lnTo>
                  <a:pt x="18" y="64"/>
                </a:lnTo>
                <a:lnTo>
                  <a:pt x="22" y="64"/>
                </a:lnTo>
                <a:lnTo>
                  <a:pt x="22" y="68"/>
                </a:lnTo>
                <a:lnTo>
                  <a:pt x="26" y="72"/>
                </a:lnTo>
                <a:lnTo>
                  <a:pt x="26" y="76"/>
                </a:lnTo>
                <a:lnTo>
                  <a:pt x="26" y="84"/>
                </a:lnTo>
                <a:lnTo>
                  <a:pt x="30" y="88"/>
                </a:lnTo>
                <a:lnTo>
                  <a:pt x="30" y="92"/>
                </a:lnTo>
                <a:lnTo>
                  <a:pt x="30" y="96"/>
                </a:lnTo>
                <a:lnTo>
                  <a:pt x="34" y="100"/>
                </a:lnTo>
                <a:lnTo>
                  <a:pt x="34" y="104"/>
                </a:lnTo>
                <a:lnTo>
                  <a:pt x="34" y="110"/>
                </a:lnTo>
                <a:lnTo>
                  <a:pt x="38" y="114"/>
                </a:lnTo>
                <a:lnTo>
                  <a:pt x="38" y="118"/>
                </a:lnTo>
                <a:lnTo>
                  <a:pt x="38" y="122"/>
                </a:lnTo>
                <a:lnTo>
                  <a:pt x="42" y="126"/>
                </a:lnTo>
                <a:lnTo>
                  <a:pt x="42" y="130"/>
                </a:lnTo>
                <a:lnTo>
                  <a:pt x="42" y="134"/>
                </a:lnTo>
                <a:lnTo>
                  <a:pt x="38" y="128"/>
                </a:lnTo>
                <a:lnTo>
                  <a:pt x="38" y="122"/>
                </a:lnTo>
                <a:lnTo>
                  <a:pt x="38" y="118"/>
                </a:lnTo>
                <a:lnTo>
                  <a:pt x="38" y="114"/>
                </a:lnTo>
                <a:lnTo>
                  <a:pt x="34" y="110"/>
                </a:lnTo>
                <a:lnTo>
                  <a:pt x="34" y="106"/>
                </a:lnTo>
                <a:lnTo>
                  <a:pt x="34" y="98"/>
                </a:lnTo>
                <a:lnTo>
                  <a:pt x="34" y="94"/>
                </a:lnTo>
                <a:lnTo>
                  <a:pt x="30" y="90"/>
                </a:lnTo>
                <a:lnTo>
                  <a:pt x="30" y="86"/>
                </a:lnTo>
                <a:lnTo>
                  <a:pt x="30" y="90"/>
                </a:lnTo>
                <a:lnTo>
                  <a:pt x="30" y="94"/>
                </a:lnTo>
                <a:lnTo>
                  <a:pt x="30" y="102"/>
                </a:lnTo>
                <a:lnTo>
                  <a:pt x="30" y="106"/>
                </a:lnTo>
                <a:lnTo>
                  <a:pt x="34" y="106"/>
                </a:lnTo>
                <a:lnTo>
                  <a:pt x="34" y="110"/>
                </a:lnTo>
                <a:lnTo>
                  <a:pt x="34" y="114"/>
                </a:lnTo>
                <a:lnTo>
                  <a:pt x="34" y="118"/>
                </a:lnTo>
                <a:lnTo>
                  <a:pt x="38" y="118"/>
                </a:lnTo>
                <a:lnTo>
                  <a:pt x="38" y="108"/>
                </a:lnTo>
                <a:lnTo>
                  <a:pt x="38" y="104"/>
                </a:lnTo>
                <a:lnTo>
                  <a:pt x="38" y="98"/>
                </a:lnTo>
                <a:lnTo>
                  <a:pt x="38" y="94"/>
                </a:lnTo>
                <a:lnTo>
                  <a:pt x="38" y="90"/>
                </a:lnTo>
                <a:lnTo>
                  <a:pt x="38" y="86"/>
                </a:lnTo>
                <a:lnTo>
                  <a:pt x="34" y="86"/>
                </a:lnTo>
                <a:lnTo>
                  <a:pt x="34" y="80"/>
                </a:lnTo>
                <a:lnTo>
                  <a:pt x="34" y="76"/>
                </a:lnTo>
                <a:lnTo>
                  <a:pt x="34" y="72"/>
                </a:lnTo>
                <a:lnTo>
                  <a:pt x="34" y="68"/>
                </a:lnTo>
                <a:lnTo>
                  <a:pt x="30" y="62"/>
                </a:lnTo>
                <a:lnTo>
                  <a:pt x="30" y="58"/>
                </a:lnTo>
                <a:lnTo>
                  <a:pt x="30" y="54"/>
                </a:lnTo>
                <a:lnTo>
                  <a:pt x="30" y="50"/>
                </a:lnTo>
                <a:lnTo>
                  <a:pt x="30" y="46"/>
                </a:lnTo>
                <a:lnTo>
                  <a:pt x="26" y="46"/>
                </a:lnTo>
                <a:lnTo>
                  <a:pt x="26" y="38"/>
                </a:lnTo>
                <a:lnTo>
                  <a:pt x="26" y="34"/>
                </a:lnTo>
                <a:lnTo>
                  <a:pt x="22" y="30"/>
                </a:lnTo>
                <a:lnTo>
                  <a:pt x="22" y="26"/>
                </a:lnTo>
                <a:lnTo>
                  <a:pt x="18" y="20"/>
                </a:lnTo>
                <a:lnTo>
                  <a:pt x="18" y="16"/>
                </a:lnTo>
                <a:lnTo>
                  <a:pt x="18" y="12"/>
                </a:lnTo>
                <a:lnTo>
                  <a:pt x="18" y="16"/>
                </a:lnTo>
                <a:lnTo>
                  <a:pt x="18" y="20"/>
                </a:lnTo>
                <a:lnTo>
                  <a:pt x="26" y="24"/>
                </a:lnTo>
                <a:lnTo>
                  <a:pt x="26" y="28"/>
                </a:lnTo>
                <a:lnTo>
                  <a:pt x="30" y="34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8" y="58"/>
                </a:lnTo>
                <a:lnTo>
                  <a:pt x="38" y="68"/>
                </a:lnTo>
                <a:lnTo>
                  <a:pt x="42" y="68"/>
                </a:lnTo>
                <a:lnTo>
                  <a:pt x="42" y="72"/>
                </a:lnTo>
                <a:lnTo>
                  <a:pt x="42" y="66"/>
                </a:lnTo>
                <a:lnTo>
                  <a:pt x="42" y="62"/>
                </a:lnTo>
                <a:lnTo>
                  <a:pt x="42" y="58"/>
                </a:lnTo>
                <a:lnTo>
                  <a:pt x="36" y="50"/>
                </a:lnTo>
                <a:lnTo>
                  <a:pt x="36" y="46"/>
                </a:lnTo>
                <a:lnTo>
                  <a:pt x="36" y="42"/>
                </a:lnTo>
                <a:lnTo>
                  <a:pt x="32" y="38"/>
                </a:lnTo>
                <a:lnTo>
                  <a:pt x="32" y="32"/>
                </a:lnTo>
                <a:lnTo>
                  <a:pt x="32" y="28"/>
                </a:lnTo>
                <a:lnTo>
                  <a:pt x="28" y="28"/>
                </a:lnTo>
                <a:lnTo>
                  <a:pt x="28" y="24"/>
                </a:lnTo>
                <a:lnTo>
                  <a:pt x="28" y="20"/>
                </a:lnTo>
                <a:lnTo>
                  <a:pt x="26" y="14"/>
                </a:lnTo>
                <a:lnTo>
                  <a:pt x="26" y="18"/>
                </a:lnTo>
                <a:lnTo>
                  <a:pt x="26" y="26"/>
                </a:lnTo>
                <a:lnTo>
                  <a:pt x="26" y="30"/>
                </a:lnTo>
                <a:lnTo>
                  <a:pt x="26" y="34"/>
                </a:lnTo>
                <a:lnTo>
                  <a:pt x="26" y="40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4" y="56"/>
                </a:lnTo>
                <a:lnTo>
                  <a:pt x="38" y="64"/>
                </a:lnTo>
                <a:lnTo>
                  <a:pt x="38" y="68"/>
                </a:lnTo>
                <a:lnTo>
                  <a:pt x="38" y="72"/>
                </a:lnTo>
                <a:lnTo>
                  <a:pt x="38" y="76"/>
                </a:lnTo>
                <a:lnTo>
                  <a:pt x="38" y="80"/>
                </a:lnTo>
                <a:lnTo>
                  <a:pt x="38" y="88"/>
                </a:lnTo>
                <a:lnTo>
                  <a:pt x="42" y="92"/>
                </a:lnTo>
                <a:lnTo>
                  <a:pt x="42" y="96"/>
                </a:lnTo>
                <a:lnTo>
                  <a:pt x="42" y="90"/>
                </a:lnTo>
                <a:lnTo>
                  <a:pt x="42" y="80"/>
                </a:lnTo>
                <a:lnTo>
                  <a:pt x="42" y="74"/>
                </a:lnTo>
                <a:lnTo>
                  <a:pt x="42" y="68"/>
                </a:lnTo>
                <a:lnTo>
                  <a:pt x="42" y="62"/>
                </a:lnTo>
                <a:lnTo>
                  <a:pt x="42" y="58"/>
                </a:lnTo>
                <a:lnTo>
                  <a:pt x="42" y="62"/>
                </a:lnTo>
                <a:lnTo>
                  <a:pt x="42" y="66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2" y="86"/>
                </a:lnTo>
                <a:lnTo>
                  <a:pt x="42" y="92"/>
                </a:lnTo>
                <a:lnTo>
                  <a:pt x="42" y="96"/>
                </a:lnTo>
                <a:lnTo>
                  <a:pt x="42" y="100"/>
                </a:lnTo>
                <a:lnTo>
                  <a:pt x="42" y="104"/>
                </a:lnTo>
                <a:lnTo>
                  <a:pt x="42" y="110"/>
                </a:lnTo>
                <a:lnTo>
                  <a:pt x="42" y="114"/>
                </a:lnTo>
                <a:lnTo>
                  <a:pt x="42" y="118"/>
                </a:lnTo>
                <a:lnTo>
                  <a:pt x="42" y="122"/>
                </a:lnTo>
                <a:lnTo>
                  <a:pt x="46" y="122"/>
                </a:lnTo>
                <a:lnTo>
                  <a:pt x="46" y="128"/>
                </a:lnTo>
                <a:lnTo>
                  <a:pt x="46" y="132"/>
                </a:lnTo>
                <a:lnTo>
                  <a:pt x="46" y="136"/>
                </a:lnTo>
                <a:lnTo>
                  <a:pt x="46" y="140"/>
                </a:lnTo>
                <a:lnTo>
                  <a:pt x="46" y="146"/>
                </a:lnTo>
                <a:lnTo>
                  <a:pt x="42" y="146"/>
                </a:lnTo>
                <a:lnTo>
                  <a:pt x="42" y="142"/>
                </a:lnTo>
                <a:lnTo>
                  <a:pt x="42" y="136"/>
                </a:lnTo>
                <a:lnTo>
                  <a:pt x="38" y="136"/>
                </a:lnTo>
                <a:lnTo>
                  <a:pt x="38" y="132"/>
                </a:lnTo>
                <a:lnTo>
                  <a:pt x="38" y="128"/>
                </a:lnTo>
                <a:lnTo>
                  <a:pt x="34" y="124"/>
                </a:lnTo>
                <a:lnTo>
                  <a:pt x="34" y="120"/>
                </a:lnTo>
                <a:lnTo>
                  <a:pt x="34" y="116"/>
                </a:lnTo>
                <a:lnTo>
                  <a:pt x="30" y="114"/>
                </a:lnTo>
                <a:lnTo>
                  <a:pt x="30" y="110"/>
                </a:lnTo>
                <a:lnTo>
                  <a:pt x="30" y="106"/>
                </a:lnTo>
                <a:lnTo>
                  <a:pt x="30" y="102"/>
                </a:lnTo>
                <a:lnTo>
                  <a:pt x="30" y="94"/>
                </a:lnTo>
                <a:lnTo>
                  <a:pt x="30" y="90"/>
                </a:lnTo>
                <a:lnTo>
                  <a:pt x="26" y="86"/>
                </a:lnTo>
                <a:lnTo>
                  <a:pt x="26" y="82"/>
                </a:lnTo>
                <a:lnTo>
                  <a:pt x="26" y="76"/>
                </a:lnTo>
                <a:lnTo>
                  <a:pt x="26" y="72"/>
                </a:lnTo>
                <a:lnTo>
                  <a:pt x="26" y="68"/>
                </a:lnTo>
                <a:lnTo>
                  <a:pt x="26" y="64"/>
                </a:lnTo>
                <a:lnTo>
                  <a:pt x="22" y="60"/>
                </a:lnTo>
                <a:lnTo>
                  <a:pt x="22" y="56"/>
                </a:lnTo>
                <a:lnTo>
                  <a:pt x="22" y="50"/>
                </a:lnTo>
                <a:lnTo>
                  <a:pt x="22" y="40"/>
                </a:lnTo>
                <a:lnTo>
                  <a:pt x="22" y="44"/>
                </a:lnTo>
                <a:lnTo>
                  <a:pt x="26" y="44"/>
                </a:lnTo>
                <a:lnTo>
                  <a:pt x="26" y="48"/>
                </a:lnTo>
                <a:lnTo>
                  <a:pt x="46" y="64"/>
                </a:lnTo>
                <a:lnTo>
                  <a:pt x="36" y="64"/>
                </a:lnTo>
                <a:lnTo>
                  <a:pt x="30" y="6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49" name="Freeform 112"/>
          <p:cNvSpPr>
            <a:spLocks/>
          </p:cNvSpPr>
          <p:nvPr/>
        </p:nvSpPr>
        <p:spPr bwMode="auto">
          <a:xfrm>
            <a:off x="5507038" y="5114925"/>
            <a:ext cx="92075" cy="73025"/>
          </a:xfrm>
          <a:custGeom>
            <a:avLst/>
            <a:gdLst>
              <a:gd name="T0" fmla="*/ 2147483647 w 75"/>
              <a:gd name="T1" fmla="*/ 2147483647 h 65"/>
              <a:gd name="T2" fmla="*/ 2147483647 w 75"/>
              <a:gd name="T3" fmla="*/ 2147483647 h 65"/>
              <a:gd name="T4" fmla="*/ 2147483647 w 75"/>
              <a:gd name="T5" fmla="*/ 2147483647 h 65"/>
              <a:gd name="T6" fmla="*/ 2147483647 w 75"/>
              <a:gd name="T7" fmla="*/ 2147483647 h 65"/>
              <a:gd name="T8" fmla="*/ 2147483647 w 75"/>
              <a:gd name="T9" fmla="*/ 2147483647 h 65"/>
              <a:gd name="T10" fmla="*/ 2147483647 w 75"/>
              <a:gd name="T11" fmla="*/ 2147483647 h 65"/>
              <a:gd name="T12" fmla="*/ 2147483647 w 75"/>
              <a:gd name="T13" fmla="*/ 2147483647 h 65"/>
              <a:gd name="T14" fmla="*/ 2147483647 w 75"/>
              <a:gd name="T15" fmla="*/ 2147483647 h 65"/>
              <a:gd name="T16" fmla="*/ 2147483647 w 75"/>
              <a:gd name="T17" fmla="*/ 2147483647 h 65"/>
              <a:gd name="T18" fmla="*/ 2147483647 w 75"/>
              <a:gd name="T19" fmla="*/ 2147483647 h 65"/>
              <a:gd name="T20" fmla="*/ 2147483647 w 75"/>
              <a:gd name="T21" fmla="*/ 2147483647 h 65"/>
              <a:gd name="T22" fmla="*/ 2147483647 w 75"/>
              <a:gd name="T23" fmla="*/ 2147483647 h 65"/>
              <a:gd name="T24" fmla="*/ 2147483647 w 75"/>
              <a:gd name="T25" fmla="*/ 2147483647 h 65"/>
              <a:gd name="T26" fmla="*/ 2147483647 w 75"/>
              <a:gd name="T27" fmla="*/ 2147483647 h 65"/>
              <a:gd name="T28" fmla="*/ 2147483647 w 75"/>
              <a:gd name="T29" fmla="*/ 2147483647 h 65"/>
              <a:gd name="T30" fmla="*/ 2147483647 w 75"/>
              <a:gd name="T31" fmla="*/ 2147483647 h 65"/>
              <a:gd name="T32" fmla="*/ 2147483647 w 75"/>
              <a:gd name="T33" fmla="*/ 2147483647 h 65"/>
              <a:gd name="T34" fmla="*/ 2147483647 w 75"/>
              <a:gd name="T35" fmla="*/ 2147483647 h 65"/>
              <a:gd name="T36" fmla="*/ 2147483647 w 75"/>
              <a:gd name="T37" fmla="*/ 2147483647 h 65"/>
              <a:gd name="T38" fmla="*/ 2147483647 w 75"/>
              <a:gd name="T39" fmla="*/ 2147483647 h 65"/>
              <a:gd name="T40" fmla="*/ 2147483647 w 75"/>
              <a:gd name="T41" fmla="*/ 2147483647 h 65"/>
              <a:gd name="T42" fmla="*/ 2147483647 w 75"/>
              <a:gd name="T43" fmla="*/ 2147483647 h 65"/>
              <a:gd name="T44" fmla="*/ 2147483647 w 75"/>
              <a:gd name="T45" fmla="*/ 2147483647 h 65"/>
              <a:gd name="T46" fmla="*/ 2147483647 w 75"/>
              <a:gd name="T47" fmla="*/ 2147483647 h 65"/>
              <a:gd name="T48" fmla="*/ 2147483647 w 75"/>
              <a:gd name="T49" fmla="*/ 2147483647 h 65"/>
              <a:gd name="T50" fmla="*/ 2147483647 w 75"/>
              <a:gd name="T51" fmla="*/ 2147483647 h 65"/>
              <a:gd name="T52" fmla="*/ 2147483647 w 75"/>
              <a:gd name="T53" fmla="*/ 2147483647 h 65"/>
              <a:gd name="T54" fmla="*/ 2147483647 w 75"/>
              <a:gd name="T55" fmla="*/ 2147483647 h 65"/>
              <a:gd name="T56" fmla="*/ 2147483647 w 75"/>
              <a:gd name="T57" fmla="*/ 2147483647 h 65"/>
              <a:gd name="T58" fmla="*/ 2147483647 w 75"/>
              <a:gd name="T59" fmla="*/ 2147483647 h 65"/>
              <a:gd name="T60" fmla="*/ 2147483647 w 75"/>
              <a:gd name="T61" fmla="*/ 2147483647 h 65"/>
              <a:gd name="T62" fmla="*/ 2147483647 w 75"/>
              <a:gd name="T63" fmla="*/ 2147483647 h 65"/>
              <a:gd name="T64" fmla="*/ 2147483647 w 75"/>
              <a:gd name="T65" fmla="*/ 2147483647 h 65"/>
              <a:gd name="T66" fmla="*/ 2147483647 w 75"/>
              <a:gd name="T67" fmla="*/ 2147483647 h 65"/>
              <a:gd name="T68" fmla="*/ 2147483647 w 75"/>
              <a:gd name="T69" fmla="*/ 2147483647 h 65"/>
              <a:gd name="T70" fmla="*/ 2147483647 w 75"/>
              <a:gd name="T71" fmla="*/ 2147483647 h 65"/>
              <a:gd name="T72" fmla="*/ 2147483647 w 75"/>
              <a:gd name="T73" fmla="*/ 2147483647 h 65"/>
              <a:gd name="T74" fmla="*/ 2147483647 w 75"/>
              <a:gd name="T75" fmla="*/ 2147483647 h 65"/>
              <a:gd name="T76" fmla="*/ 2147483647 w 75"/>
              <a:gd name="T77" fmla="*/ 2147483647 h 65"/>
              <a:gd name="T78" fmla="*/ 2147483647 w 75"/>
              <a:gd name="T79" fmla="*/ 2147483647 h 65"/>
              <a:gd name="T80" fmla="*/ 2147483647 w 75"/>
              <a:gd name="T81" fmla="*/ 2147483647 h 65"/>
              <a:gd name="T82" fmla="*/ 2147483647 w 75"/>
              <a:gd name="T83" fmla="*/ 2147483647 h 65"/>
              <a:gd name="T84" fmla="*/ 2147483647 w 75"/>
              <a:gd name="T85" fmla="*/ 2147483647 h 65"/>
              <a:gd name="T86" fmla="*/ 2147483647 w 75"/>
              <a:gd name="T87" fmla="*/ 2147483647 h 65"/>
              <a:gd name="T88" fmla="*/ 2147483647 w 75"/>
              <a:gd name="T89" fmla="*/ 2147483647 h 65"/>
              <a:gd name="T90" fmla="*/ 2147483647 w 75"/>
              <a:gd name="T91" fmla="*/ 2147483647 h 65"/>
              <a:gd name="T92" fmla="*/ 2147483647 w 75"/>
              <a:gd name="T93" fmla="*/ 2147483647 h 65"/>
              <a:gd name="T94" fmla="*/ 2147483647 w 75"/>
              <a:gd name="T95" fmla="*/ 2147483647 h 65"/>
              <a:gd name="T96" fmla="*/ 2147483647 w 75"/>
              <a:gd name="T97" fmla="*/ 2147483647 h 65"/>
              <a:gd name="T98" fmla="*/ 2147483647 w 75"/>
              <a:gd name="T99" fmla="*/ 2147483647 h 65"/>
              <a:gd name="T100" fmla="*/ 2147483647 w 75"/>
              <a:gd name="T101" fmla="*/ 2147483647 h 65"/>
              <a:gd name="T102" fmla="*/ 2147483647 w 75"/>
              <a:gd name="T103" fmla="*/ 2147483647 h 65"/>
              <a:gd name="T104" fmla="*/ 2147483647 w 75"/>
              <a:gd name="T105" fmla="*/ 2147483647 h 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"/>
              <a:gd name="T160" fmla="*/ 0 h 65"/>
              <a:gd name="T161" fmla="*/ 75 w 75"/>
              <a:gd name="T162" fmla="*/ 65 h 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" h="65">
                <a:moveTo>
                  <a:pt x="58" y="32"/>
                </a:moveTo>
                <a:lnTo>
                  <a:pt x="52" y="32"/>
                </a:lnTo>
                <a:lnTo>
                  <a:pt x="48" y="32"/>
                </a:lnTo>
                <a:lnTo>
                  <a:pt x="42" y="36"/>
                </a:lnTo>
                <a:lnTo>
                  <a:pt x="36" y="36"/>
                </a:lnTo>
                <a:lnTo>
                  <a:pt x="32" y="36"/>
                </a:lnTo>
                <a:lnTo>
                  <a:pt x="32" y="40"/>
                </a:lnTo>
                <a:lnTo>
                  <a:pt x="28" y="40"/>
                </a:lnTo>
                <a:lnTo>
                  <a:pt x="24" y="40"/>
                </a:lnTo>
                <a:lnTo>
                  <a:pt x="34" y="40"/>
                </a:lnTo>
                <a:lnTo>
                  <a:pt x="42" y="40"/>
                </a:lnTo>
                <a:lnTo>
                  <a:pt x="52" y="36"/>
                </a:lnTo>
                <a:lnTo>
                  <a:pt x="58" y="36"/>
                </a:lnTo>
                <a:lnTo>
                  <a:pt x="58" y="32"/>
                </a:lnTo>
                <a:lnTo>
                  <a:pt x="62" y="32"/>
                </a:lnTo>
                <a:lnTo>
                  <a:pt x="58" y="32"/>
                </a:lnTo>
                <a:lnTo>
                  <a:pt x="54" y="36"/>
                </a:lnTo>
                <a:lnTo>
                  <a:pt x="50" y="36"/>
                </a:lnTo>
                <a:lnTo>
                  <a:pt x="50" y="40"/>
                </a:lnTo>
                <a:lnTo>
                  <a:pt x="44" y="40"/>
                </a:lnTo>
                <a:lnTo>
                  <a:pt x="40" y="40"/>
                </a:lnTo>
                <a:lnTo>
                  <a:pt x="36" y="40"/>
                </a:lnTo>
                <a:lnTo>
                  <a:pt x="28" y="44"/>
                </a:lnTo>
                <a:lnTo>
                  <a:pt x="28" y="48"/>
                </a:lnTo>
                <a:lnTo>
                  <a:pt x="24" y="48"/>
                </a:lnTo>
                <a:lnTo>
                  <a:pt x="24" y="52"/>
                </a:lnTo>
                <a:lnTo>
                  <a:pt x="28" y="48"/>
                </a:lnTo>
                <a:lnTo>
                  <a:pt x="32" y="48"/>
                </a:lnTo>
                <a:lnTo>
                  <a:pt x="40" y="48"/>
                </a:lnTo>
                <a:lnTo>
                  <a:pt x="44" y="44"/>
                </a:lnTo>
                <a:lnTo>
                  <a:pt x="48" y="44"/>
                </a:lnTo>
                <a:lnTo>
                  <a:pt x="52" y="44"/>
                </a:lnTo>
                <a:lnTo>
                  <a:pt x="56" y="40"/>
                </a:lnTo>
                <a:lnTo>
                  <a:pt x="64" y="34"/>
                </a:lnTo>
                <a:lnTo>
                  <a:pt x="68" y="34"/>
                </a:lnTo>
                <a:lnTo>
                  <a:pt x="64" y="32"/>
                </a:lnTo>
                <a:lnTo>
                  <a:pt x="62" y="38"/>
                </a:lnTo>
                <a:lnTo>
                  <a:pt x="58" y="38"/>
                </a:lnTo>
                <a:lnTo>
                  <a:pt x="54" y="38"/>
                </a:lnTo>
                <a:lnTo>
                  <a:pt x="50" y="38"/>
                </a:lnTo>
                <a:lnTo>
                  <a:pt x="42" y="42"/>
                </a:lnTo>
                <a:lnTo>
                  <a:pt x="32" y="42"/>
                </a:lnTo>
                <a:lnTo>
                  <a:pt x="28" y="42"/>
                </a:lnTo>
                <a:lnTo>
                  <a:pt x="22" y="48"/>
                </a:lnTo>
                <a:lnTo>
                  <a:pt x="18" y="48"/>
                </a:lnTo>
                <a:lnTo>
                  <a:pt x="22" y="48"/>
                </a:lnTo>
                <a:lnTo>
                  <a:pt x="34" y="46"/>
                </a:lnTo>
                <a:lnTo>
                  <a:pt x="40" y="46"/>
                </a:lnTo>
                <a:lnTo>
                  <a:pt x="46" y="42"/>
                </a:lnTo>
                <a:lnTo>
                  <a:pt x="50" y="38"/>
                </a:lnTo>
                <a:lnTo>
                  <a:pt x="54" y="38"/>
                </a:lnTo>
                <a:lnTo>
                  <a:pt x="58" y="38"/>
                </a:lnTo>
                <a:lnTo>
                  <a:pt x="62" y="38"/>
                </a:lnTo>
                <a:lnTo>
                  <a:pt x="66" y="34"/>
                </a:lnTo>
                <a:lnTo>
                  <a:pt x="72" y="34"/>
                </a:lnTo>
                <a:lnTo>
                  <a:pt x="68" y="34"/>
                </a:lnTo>
                <a:lnTo>
                  <a:pt x="68" y="38"/>
                </a:lnTo>
                <a:lnTo>
                  <a:pt x="62" y="42"/>
                </a:lnTo>
                <a:lnTo>
                  <a:pt x="56" y="46"/>
                </a:lnTo>
                <a:lnTo>
                  <a:pt x="44" y="46"/>
                </a:lnTo>
                <a:lnTo>
                  <a:pt x="36" y="46"/>
                </a:lnTo>
                <a:lnTo>
                  <a:pt x="32" y="50"/>
                </a:lnTo>
                <a:lnTo>
                  <a:pt x="28" y="50"/>
                </a:lnTo>
                <a:lnTo>
                  <a:pt x="24" y="50"/>
                </a:lnTo>
                <a:lnTo>
                  <a:pt x="20" y="50"/>
                </a:lnTo>
                <a:lnTo>
                  <a:pt x="18" y="54"/>
                </a:lnTo>
                <a:lnTo>
                  <a:pt x="24" y="54"/>
                </a:lnTo>
                <a:lnTo>
                  <a:pt x="34" y="54"/>
                </a:lnTo>
                <a:lnTo>
                  <a:pt x="42" y="50"/>
                </a:lnTo>
                <a:lnTo>
                  <a:pt x="46" y="50"/>
                </a:lnTo>
                <a:lnTo>
                  <a:pt x="50" y="50"/>
                </a:lnTo>
                <a:lnTo>
                  <a:pt x="58" y="44"/>
                </a:lnTo>
                <a:lnTo>
                  <a:pt x="62" y="40"/>
                </a:lnTo>
                <a:lnTo>
                  <a:pt x="66" y="40"/>
                </a:lnTo>
                <a:lnTo>
                  <a:pt x="70" y="40"/>
                </a:lnTo>
                <a:lnTo>
                  <a:pt x="74" y="40"/>
                </a:lnTo>
                <a:lnTo>
                  <a:pt x="70" y="40"/>
                </a:lnTo>
                <a:lnTo>
                  <a:pt x="66" y="40"/>
                </a:lnTo>
                <a:lnTo>
                  <a:pt x="66" y="44"/>
                </a:lnTo>
                <a:lnTo>
                  <a:pt x="58" y="44"/>
                </a:lnTo>
                <a:lnTo>
                  <a:pt x="54" y="48"/>
                </a:lnTo>
                <a:lnTo>
                  <a:pt x="50" y="48"/>
                </a:lnTo>
                <a:lnTo>
                  <a:pt x="46" y="48"/>
                </a:lnTo>
                <a:lnTo>
                  <a:pt x="42" y="48"/>
                </a:lnTo>
                <a:lnTo>
                  <a:pt x="52" y="48"/>
                </a:lnTo>
                <a:lnTo>
                  <a:pt x="56" y="48"/>
                </a:lnTo>
                <a:lnTo>
                  <a:pt x="62" y="44"/>
                </a:lnTo>
                <a:lnTo>
                  <a:pt x="66" y="44"/>
                </a:lnTo>
                <a:lnTo>
                  <a:pt x="70" y="44"/>
                </a:lnTo>
                <a:lnTo>
                  <a:pt x="74" y="44"/>
                </a:lnTo>
                <a:lnTo>
                  <a:pt x="64" y="48"/>
                </a:lnTo>
                <a:lnTo>
                  <a:pt x="60" y="54"/>
                </a:lnTo>
                <a:lnTo>
                  <a:pt x="56" y="54"/>
                </a:lnTo>
                <a:lnTo>
                  <a:pt x="52" y="54"/>
                </a:lnTo>
                <a:lnTo>
                  <a:pt x="44" y="54"/>
                </a:lnTo>
                <a:lnTo>
                  <a:pt x="38" y="58"/>
                </a:lnTo>
                <a:lnTo>
                  <a:pt x="34" y="58"/>
                </a:lnTo>
                <a:lnTo>
                  <a:pt x="30" y="58"/>
                </a:lnTo>
                <a:lnTo>
                  <a:pt x="26" y="58"/>
                </a:lnTo>
                <a:lnTo>
                  <a:pt x="20" y="58"/>
                </a:lnTo>
                <a:lnTo>
                  <a:pt x="16" y="60"/>
                </a:lnTo>
                <a:lnTo>
                  <a:pt x="12" y="60"/>
                </a:lnTo>
                <a:lnTo>
                  <a:pt x="8" y="60"/>
                </a:lnTo>
                <a:lnTo>
                  <a:pt x="8" y="64"/>
                </a:lnTo>
                <a:lnTo>
                  <a:pt x="4" y="64"/>
                </a:lnTo>
                <a:lnTo>
                  <a:pt x="0" y="64"/>
                </a:lnTo>
                <a:lnTo>
                  <a:pt x="8" y="56"/>
                </a:lnTo>
                <a:lnTo>
                  <a:pt x="12" y="56"/>
                </a:lnTo>
                <a:lnTo>
                  <a:pt x="16" y="52"/>
                </a:lnTo>
                <a:lnTo>
                  <a:pt x="20" y="52"/>
                </a:lnTo>
                <a:lnTo>
                  <a:pt x="24" y="48"/>
                </a:lnTo>
                <a:lnTo>
                  <a:pt x="28" y="48"/>
                </a:lnTo>
                <a:lnTo>
                  <a:pt x="36" y="44"/>
                </a:lnTo>
                <a:lnTo>
                  <a:pt x="40" y="44"/>
                </a:lnTo>
                <a:lnTo>
                  <a:pt x="44" y="44"/>
                </a:lnTo>
                <a:lnTo>
                  <a:pt x="50" y="44"/>
                </a:lnTo>
                <a:lnTo>
                  <a:pt x="50" y="40"/>
                </a:lnTo>
                <a:lnTo>
                  <a:pt x="46" y="40"/>
                </a:lnTo>
                <a:lnTo>
                  <a:pt x="42" y="44"/>
                </a:lnTo>
                <a:lnTo>
                  <a:pt x="34" y="44"/>
                </a:lnTo>
                <a:lnTo>
                  <a:pt x="28" y="48"/>
                </a:lnTo>
                <a:lnTo>
                  <a:pt x="32" y="48"/>
                </a:lnTo>
                <a:lnTo>
                  <a:pt x="42" y="48"/>
                </a:lnTo>
                <a:lnTo>
                  <a:pt x="38" y="54"/>
                </a:lnTo>
                <a:lnTo>
                  <a:pt x="34" y="54"/>
                </a:lnTo>
                <a:lnTo>
                  <a:pt x="40" y="54"/>
                </a:lnTo>
                <a:lnTo>
                  <a:pt x="44" y="12"/>
                </a:lnTo>
                <a:lnTo>
                  <a:pt x="38" y="12"/>
                </a:lnTo>
                <a:lnTo>
                  <a:pt x="34" y="12"/>
                </a:lnTo>
                <a:lnTo>
                  <a:pt x="28" y="12"/>
                </a:lnTo>
                <a:lnTo>
                  <a:pt x="24" y="12"/>
                </a:lnTo>
                <a:lnTo>
                  <a:pt x="28" y="18"/>
                </a:lnTo>
                <a:lnTo>
                  <a:pt x="32" y="18"/>
                </a:lnTo>
                <a:lnTo>
                  <a:pt x="40" y="18"/>
                </a:lnTo>
                <a:lnTo>
                  <a:pt x="44" y="18"/>
                </a:lnTo>
                <a:lnTo>
                  <a:pt x="48" y="18"/>
                </a:lnTo>
                <a:lnTo>
                  <a:pt x="52" y="18"/>
                </a:lnTo>
                <a:lnTo>
                  <a:pt x="46" y="24"/>
                </a:lnTo>
                <a:lnTo>
                  <a:pt x="38" y="34"/>
                </a:lnTo>
                <a:lnTo>
                  <a:pt x="38" y="38"/>
                </a:lnTo>
                <a:lnTo>
                  <a:pt x="38" y="42"/>
                </a:lnTo>
                <a:lnTo>
                  <a:pt x="42" y="44"/>
                </a:lnTo>
                <a:lnTo>
                  <a:pt x="46" y="50"/>
                </a:lnTo>
                <a:lnTo>
                  <a:pt x="50" y="50"/>
                </a:lnTo>
                <a:lnTo>
                  <a:pt x="52" y="46"/>
                </a:lnTo>
                <a:lnTo>
                  <a:pt x="48" y="42"/>
                </a:lnTo>
                <a:lnTo>
                  <a:pt x="50" y="46"/>
                </a:lnTo>
                <a:lnTo>
                  <a:pt x="52" y="42"/>
                </a:lnTo>
                <a:lnTo>
                  <a:pt x="48" y="46"/>
                </a:lnTo>
                <a:lnTo>
                  <a:pt x="36" y="46"/>
                </a:lnTo>
                <a:lnTo>
                  <a:pt x="36" y="42"/>
                </a:lnTo>
                <a:lnTo>
                  <a:pt x="40" y="42"/>
                </a:lnTo>
                <a:lnTo>
                  <a:pt x="40" y="38"/>
                </a:lnTo>
                <a:lnTo>
                  <a:pt x="44" y="38"/>
                </a:lnTo>
                <a:lnTo>
                  <a:pt x="44" y="34"/>
                </a:lnTo>
                <a:lnTo>
                  <a:pt x="44" y="28"/>
                </a:lnTo>
                <a:lnTo>
                  <a:pt x="40" y="28"/>
                </a:lnTo>
                <a:lnTo>
                  <a:pt x="36" y="24"/>
                </a:lnTo>
                <a:lnTo>
                  <a:pt x="32" y="24"/>
                </a:lnTo>
                <a:lnTo>
                  <a:pt x="28" y="24"/>
                </a:lnTo>
                <a:lnTo>
                  <a:pt x="28" y="20"/>
                </a:lnTo>
                <a:lnTo>
                  <a:pt x="24" y="20"/>
                </a:lnTo>
                <a:lnTo>
                  <a:pt x="26" y="16"/>
                </a:lnTo>
                <a:lnTo>
                  <a:pt x="34" y="16"/>
                </a:lnTo>
                <a:lnTo>
                  <a:pt x="38" y="16"/>
                </a:lnTo>
                <a:lnTo>
                  <a:pt x="38" y="12"/>
                </a:lnTo>
                <a:lnTo>
                  <a:pt x="52" y="8"/>
                </a:lnTo>
                <a:lnTo>
                  <a:pt x="56" y="8"/>
                </a:lnTo>
                <a:lnTo>
                  <a:pt x="60" y="8"/>
                </a:lnTo>
                <a:lnTo>
                  <a:pt x="64" y="4"/>
                </a:lnTo>
                <a:lnTo>
                  <a:pt x="72" y="0"/>
                </a:lnTo>
                <a:lnTo>
                  <a:pt x="66" y="4"/>
                </a:lnTo>
                <a:lnTo>
                  <a:pt x="58" y="4"/>
                </a:lnTo>
                <a:lnTo>
                  <a:pt x="54" y="4"/>
                </a:lnTo>
                <a:lnTo>
                  <a:pt x="54" y="8"/>
                </a:lnTo>
                <a:lnTo>
                  <a:pt x="50" y="8"/>
                </a:lnTo>
                <a:lnTo>
                  <a:pt x="46" y="8"/>
                </a:lnTo>
                <a:lnTo>
                  <a:pt x="50" y="8"/>
                </a:lnTo>
                <a:lnTo>
                  <a:pt x="54" y="8"/>
                </a:lnTo>
                <a:lnTo>
                  <a:pt x="58" y="8"/>
                </a:lnTo>
                <a:lnTo>
                  <a:pt x="62" y="8"/>
                </a:lnTo>
                <a:lnTo>
                  <a:pt x="66" y="2"/>
                </a:lnTo>
                <a:lnTo>
                  <a:pt x="62" y="2"/>
                </a:lnTo>
                <a:lnTo>
                  <a:pt x="58" y="2"/>
                </a:lnTo>
                <a:lnTo>
                  <a:pt x="54" y="8"/>
                </a:lnTo>
                <a:lnTo>
                  <a:pt x="50" y="8"/>
                </a:lnTo>
                <a:lnTo>
                  <a:pt x="38" y="8"/>
                </a:lnTo>
                <a:lnTo>
                  <a:pt x="34" y="12"/>
                </a:lnTo>
                <a:lnTo>
                  <a:pt x="30" y="12"/>
                </a:lnTo>
                <a:lnTo>
                  <a:pt x="34" y="12"/>
                </a:lnTo>
                <a:lnTo>
                  <a:pt x="38" y="12"/>
                </a:lnTo>
                <a:lnTo>
                  <a:pt x="42" y="12"/>
                </a:lnTo>
                <a:lnTo>
                  <a:pt x="46" y="12"/>
                </a:lnTo>
                <a:lnTo>
                  <a:pt x="54" y="8"/>
                </a:lnTo>
                <a:lnTo>
                  <a:pt x="56" y="10"/>
                </a:lnTo>
                <a:lnTo>
                  <a:pt x="62" y="18"/>
                </a:lnTo>
                <a:lnTo>
                  <a:pt x="58" y="14"/>
                </a:lnTo>
                <a:lnTo>
                  <a:pt x="58" y="18"/>
                </a:lnTo>
                <a:lnTo>
                  <a:pt x="54" y="12"/>
                </a:lnTo>
                <a:lnTo>
                  <a:pt x="50" y="12"/>
                </a:lnTo>
                <a:lnTo>
                  <a:pt x="46" y="12"/>
                </a:lnTo>
                <a:lnTo>
                  <a:pt x="46" y="16"/>
                </a:lnTo>
                <a:lnTo>
                  <a:pt x="46" y="20"/>
                </a:lnTo>
                <a:lnTo>
                  <a:pt x="50" y="20"/>
                </a:lnTo>
                <a:lnTo>
                  <a:pt x="50" y="24"/>
                </a:lnTo>
                <a:lnTo>
                  <a:pt x="46" y="24"/>
                </a:lnTo>
                <a:lnTo>
                  <a:pt x="46" y="20"/>
                </a:lnTo>
                <a:lnTo>
                  <a:pt x="46" y="24"/>
                </a:lnTo>
                <a:lnTo>
                  <a:pt x="50" y="30"/>
                </a:lnTo>
                <a:lnTo>
                  <a:pt x="50" y="34"/>
                </a:lnTo>
                <a:lnTo>
                  <a:pt x="54" y="40"/>
                </a:lnTo>
                <a:lnTo>
                  <a:pt x="50" y="30"/>
                </a:lnTo>
                <a:lnTo>
                  <a:pt x="50" y="26"/>
                </a:lnTo>
                <a:lnTo>
                  <a:pt x="58" y="3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0" name="Freeform 113"/>
          <p:cNvSpPr>
            <a:spLocks/>
          </p:cNvSpPr>
          <p:nvPr/>
        </p:nvSpPr>
        <p:spPr bwMode="auto">
          <a:xfrm>
            <a:off x="5634038" y="5094288"/>
            <a:ext cx="93662" cy="169862"/>
          </a:xfrm>
          <a:custGeom>
            <a:avLst/>
            <a:gdLst>
              <a:gd name="T0" fmla="*/ 2147483647 w 77"/>
              <a:gd name="T1" fmla="*/ 0 h 149"/>
              <a:gd name="T2" fmla="*/ 2147483647 w 77"/>
              <a:gd name="T3" fmla="*/ 2147483647 h 149"/>
              <a:gd name="T4" fmla="*/ 2147483647 w 77"/>
              <a:gd name="T5" fmla="*/ 2147483647 h 149"/>
              <a:gd name="T6" fmla="*/ 2147483647 w 77"/>
              <a:gd name="T7" fmla="*/ 2147483647 h 149"/>
              <a:gd name="T8" fmla="*/ 2147483647 w 77"/>
              <a:gd name="T9" fmla="*/ 2147483647 h 149"/>
              <a:gd name="T10" fmla="*/ 2147483647 w 77"/>
              <a:gd name="T11" fmla="*/ 2147483647 h 149"/>
              <a:gd name="T12" fmla="*/ 2147483647 w 77"/>
              <a:gd name="T13" fmla="*/ 2147483647 h 149"/>
              <a:gd name="T14" fmla="*/ 2147483647 w 77"/>
              <a:gd name="T15" fmla="*/ 2147483647 h 149"/>
              <a:gd name="T16" fmla="*/ 2147483647 w 77"/>
              <a:gd name="T17" fmla="*/ 2147483647 h 149"/>
              <a:gd name="T18" fmla="*/ 2147483647 w 77"/>
              <a:gd name="T19" fmla="*/ 2147483647 h 149"/>
              <a:gd name="T20" fmla="*/ 2147483647 w 77"/>
              <a:gd name="T21" fmla="*/ 2147483647 h 149"/>
              <a:gd name="T22" fmla="*/ 2147483647 w 77"/>
              <a:gd name="T23" fmla="*/ 2147483647 h 149"/>
              <a:gd name="T24" fmla="*/ 2147483647 w 77"/>
              <a:gd name="T25" fmla="*/ 2147483647 h 149"/>
              <a:gd name="T26" fmla="*/ 2147483647 w 77"/>
              <a:gd name="T27" fmla="*/ 2147483647 h 149"/>
              <a:gd name="T28" fmla="*/ 2147483647 w 77"/>
              <a:gd name="T29" fmla="*/ 2147483647 h 149"/>
              <a:gd name="T30" fmla="*/ 2147483647 w 77"/>
              <a:gd name="T31" fmla="*/ 2147483647 h 149"/>
              <a:gd name="T32" fmla="*/ 2147483647 w 77"/>
              <a:gd name="T33" fmla="*/ 2147483647 h 149"/>
              <a:gd name="T34" fmla="*/ 2147483647 w 77"/>
              <a:gd name="T35" fmla="*/ 2147483647 h 149"/>
              <a:gd name="T36" fmla="*/ 2147483647 w 77"/>
              <a:gd name="T37" fmla="*/ 2147483647 h 149"/>
              <a:gd name="T38" fmla="*/ 2147483647 w 77"/>
              <a:gd name="T39" fmla="*/ 2147483647 h 149"/>
              <a:gd name="T40" fmla="*/ 2147483647 w 77"/>
              <a:gd name="T41" fmla="*/ 2147483647 h 149"/>
              <a:gd name="T42" fmla="*/ 0 w 77"/>
              <a:gd name="T43" fmla="*/ 2147483647 h 149"/>
              <a:gd name="T44" fmla="*/ 2147483647 w 77"/>
              <a:gd name="T45" fmla="*/ 2147483647 h 149"/>
              <a:gd name="T46" fmla="*/ 2147483647 w 77"/>
              <a:gd name="T47" fmla="*/ 2147483647 h 149"/>
              <a:gd name="T48" fmla="*/ 2147483647 w 77"/>
              <a:gd name="T49" fmla="*/ 2147483647 h 149"/>
              <a:gd name="T50" fmla="*/ 2147483647 w 77"/>
              <a:gd name="T51" fmla="*/ 2147483647 h 149"/>
              <a:gd name="T52" fmla="*/ 2147483647 w 77"/>
              <a:gd name="T53" fmla="*/ 2147483647 h 149"/>
              <a:gd name="T54" fmla="*/ 2147483647 w 77"/>
              <a:gd name="T55" fmla="*/ 2147483647 h 149"/>
              <a:gd name="T56" fmla="*/ 2147483647 w 77"/>
              <a:gd name="T57" fmla="*/ 2147483647 h 149"/>
              <a:gd name="T58" fmla="*/ 2147483647 w 77"/>
              <a:gd name="T59" fmla="*/ 2147483647 h 149"/>
              <a:gd name="T60" fmla="*/ 2147483647 w 77"/>
              <a:gd name="T61" fmla="*/ 2147483647 h 149"/>
              <a:gd name="T62" fmla="*/ 2147483647 w 77"/>
              <a:gd name="T63" fmla="*/ 2147483647 h 149"/>
              <a:gd name="T64" fmla="*/ 2147483647 w 77"/>
              <a:gd name="T65" fmla="*/ 2147483647 h 149"/>
              <a:gd name="T66" fmla="*/ 2147483647 w 77"/>
              <a:gd name="T67" fmla="*/ 2147483647 h 149"/>
              <a:gd name="T68" fmla="*/ 2147483647 w 77"/>
              <a:gd name="T69" fmla="*/ 2147483647 h 149"/>
              <a:gd name="T70" fmla="*/ 2147483647 w 77"/>
              <a:gd name="T71" fmla="*/ 2147483647 h 149"/>
              <a:gd name="T72" fmla="*/ 2147483647 w 77"/>
              <a:gd name="T73" fmla="*/ 2147483647 h 149"/>
              <a:gd name="T74" fmla="*/ 2147483647 w 77"/>
              <a:gd name="T75" fmla="*/ 2147483647 h 149"/>
              <a:gd name="T76" fmla="*/ 2147483647 w 77"/>
              <a:gd name="T77" fmla="*/ 2147483647 h 149"/>
              <a:gd name="T78" fmla="*/ 2147483647 w 77"/>
              <a:gd name="T79" fmla="*/ 2147483647 h 149"/>
              <a:gd name="T80" fmla="*/ 2147483647 w 77"/>
              <a:gd name="T81" fmla="*/ 2147483647 h 149"/>
              <a:gd name="T82" fmla="*/ 2147483647 w 77"/>
              <a:gd name="T83" fmla="*/ 2147483647 h 149"/>
              <a:gd name="T84" fmla="*/ 2147483647 w 77"/>
              <a:gd name="T85" fmla="*/ 2147483647 h 149"/>
              <a:gd name="T86" fmla="*/ 2147483647 w 77"/>
              <a:gd name="T87" fmla="*/ 2147483647 h 149"/>
              <a:gd name="T88" fmla="*/ 2147483647 w 77"/>
              <a:gd name="T89" fmla="*/ 2147483647 h 149"/>
              <a:gd name="T90" fmla="*/ 2147483647 w 77"/>
              <a:gd name="T91" fmla="*/ 2147483647 h 149"/>
              <a:gd name="T92" fmla="*/ 2147483647 w 77"/>
              <a:gd name="T93" fmla="*/ 2147483647 h 149"/>
              <a:gd name="T94" fmla="*/ 2147483647 w 77"/>
              <a:gd name="T95" fmla="*/ 2147483647 h 149"/>
              <a:gd name="T96" fmla="*/ 2147483647 w 77"/>
              <a:gd name="T97" fmla="*/ 2147483647 h 149"/>
              <a:gd name="T98" fmla="*/ 2147483647 w 77"/>
              <a:gd name="T99" fmla="*/ 2147483647 h 149"/>
              <a:gd name="T100" fmla="*/ 2147483647 w 77"/>
              <a:gd name="T101" fmla="*/ 2147483647 h 149"/>
              <a:gd name="T102" fmla="*/ 2147483647 w 77"/>
              <a:gd name="T103" fmla="*/ 2147483647 h 149"/>
              <a:gd name="T104" fmla="*/ 2147483647 w 77"/>
              <a:gd name="T105" fmla="*/ 2147483647 h 149"/>
              <a:gd name="T106" fmla="*/ 2147483647 w 77"/>
              <a:gd name="T107" fmla="*/ 2147483647 h 149"/>
              <a:gd name="T108" fmla="*/ 2147483647 w 77"/>
              <a:gd name="T109" fmla="*/ 2147483647 h 149"/>
              <a:gd name="T110" fmla="*/ 2147483647 w 77"/>
              <a:gd name="T111" fmla="*/ 2147483647 h 149"/>
              <a:gd name="T112" fmla="*/ 2147483647 w 77"/>
              <a:gd name="T113" fmla="*/ 2147483647 h 149"/>
              <a:gd name="T114" fmla="*/ 2147483647 w 77"/>
              <a:gd name="T115" fmla="*/ 2147483647 h 149"/>
              <a:gd name="T116" fmla="*/ 2147483647 w 77"/>
              <a:gd name="T117" fmla="*/ 2147483647 h 149"/>
              <a:gd name="T118" fmla="*/ 2147483647 w 77"/>
              <a:gd name="T119" fmla="*/ 2147483647 h 1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7"/>
              <a:gd name="T181" fmla="*/ 0 h 149"/>
              <a:gd name="T182" fmla="*/ 77 w 77"/>
              <a:gd name="T183" fmla="*/ 149 h 1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7" h="149">
                <a:moveTo>
                  <a:pt x="16" y="0"/>
                </a:moveTo>
                <a:lnTo>
                  <a:pt x="12" y="0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4"/>
                </a:lnTo>
                <a:lnTo>
                  <a:pt x="18" y="18"/>
                </a:lnTo>
                <a:lnTo>
                  <a:pt x="22" y="18"/>
                </a:lnTo>
                <a:lnTo>
                  <a:pt x="22" y="22"/>
                </a:lnTo>
                <a:lnTo>
                  <a:pt x="22" y="26"/>
                </a:lnTo>
                <a:lnTo>
                  <a:pt x="26" y="28"/>
                </a:lnTo>
                <a:lnTo>
                  <a:pt x="26" y="32"/>
                </a:lnTo>
                <a:lnTo>
                  <a:pt x="26" y="36"/>
                </a:lnTo>
                <a:lnTo>
                  <a:pt x="26" y="40"/>
                </a:lnTo>
                <a:lnTo>
                  <a:pt x="26" y="44"/>
                </a:lnTo>
                <a:lnTo>
                  <a:pt x="30" y="48"/>
                </a:lnTo>
                <a:lnTo>
                  <a:pt x="30" y="54"/>
                </a:lnTo>
                <a:lnTo>
                  <a:pt x="30" y="58"/>
                </a:lnTo>
                <a:lnTo>
                  <a:pt x="34" y="62"/>
                </a:lnTo>
                <a:lnTo>
                  <a:pt x="34" y="66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4"/>
                </a:lnTo>
                <a:lnTo>
                  <a:pt x="42" y="88"/>
                </a:lnTo>
                <a:lnTo>
                  <a:pt x="46" y="92"/>
                </a:lnTo>
                <a:lnTo>
                  <a:pt x="46" y="96"/>
                </a:lnTo>
                <a:lnTo>
                  <a:pt x="50" y="98"/>
                </a:lnTo>
                <a:lnTo>
                  <a:pt x="50" y="102"/>
                </a:lnTo>
                <a:lnTo>
                  <a:pt x="56" y="106"/>
                </a:lnTo>
                <a:lnTo>
                  <a:pt x="56" y="110"/>
                </a:lnTo>
                <a:lnTo>
                  <a:pt x="60" y="110"/>
                </a:lnTo>
                <a:lnTo>
                  <a:pt x="60" y="114"/>
                </a:lnTo>
                <a:lnTo>
                  <a:pt x="56" y="114"/>
                </a:lnTo>
                <a:lnTo>
                  <a:pt x="56" y="110"/>
                </a:lnTo>
                <a:lnTo>
                  <a:pt x="56" y="106"/>
                </a:lnTo>
                <a:lnTo>
                  <a:pt x="56" y="102"/>
                </a:lnTo>
                <a:lnTo>
                  <a:pt x="50" y="100"/>
                </a:lnTo>
                <a:lnTo>
                  <a:pt x="50" y="96"/>
                </a:lnTo>
                <a:lnTo>
                  <a:pt x="50" y="92"/>
                </a:lnTo>
                <a:lnTo>
                  <a:pt x="50" y="88"/>
                </a:lnTo>
                <a:lnTo>
                  <a:pt x="46" y="88"/>
                </a:lnTo>
                <a:lnTo>
                  <a:pt x="46" y="84"/>
                </a:lnTo>
                <a:lnTo>
                  <a:pt x="42" y="78"/>
                </a:lnTo>
                <a:lnTo>
                  <a:pt x="42" y="74"/>
                </a:lnTo>
                <a:lnTo>
                  <a:pt x="42" y="70"/>
                </a:lnTo>
                <a:lnTo>
                  <a:pt x="38" y="70"/>
                </a:lnTo>
                <a:lnTo>
                  <a:pt x="38" y="66"/>
                </a:lnTo>
                <a:lnTo>
                  <a:pt x="38" y="62"/>
                </a:lnTo>
                <a:lnTo>
                  <a:pt x="34" y="62"/>
                </a:lnTo>
                <a:lnTo>
                  <a:pt x="34" y="56"/>
                </a:lnTo>
                <a:lnTo>
                  <a:pt x="32" y="52"/>
                </a:lnTo>
                <a:lnTo>
                  <a:pt x="32" y="48"/>
                </a:lnTo>
                <a:lnTo>
                  <a:pt x="32" y="44"/>
                </a:lnTo>
                <a:lnTo>
                  <a:pt x="28" y="42"/>
                </a:lnTo>
                <a:lnTo>
                  <a:pt x="24" y="36"/>
                </a:lnTo>
                <a:lnTo>
                  <a:pt x="20" y="36"/>
                </a:lnTo>
                <a:lnTo>
                  <a:pt x="16" y="32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4" y="22"/>
                </a:lnTo>
                <a:lnTo>
                  <a:pt x="4" y="18"/>
                </a:lnTo>
                <a:lnTo>
                  <a:pt x="4" y="14"/>
                </a:lnTo>
                <a:lnTo>
                  <a:pt x="0" y="14"/>
                </a:lnTo>
                <a:lnTo>
                  <a:pt x="0" y="10"/>
                </a:ln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8"/>
                </a:lnTo>
                <a:lnTo>
                  <a:pt x="24" y="36"/>
                </a:lnTo>
                <a:lnTo>
                  <a:pt x="28" y="40"/>
                </a:lnTo>
                <a:lnTo>
                  <a:pt x="28" y="44"/>
                </a:lnTo>
                <a:lnTo>
                  <a:pt x="30" y="48"/>
                </a:lnTo>
                <a:lnTo>
                  <a:pt x="30" y="52"/>
                </a:lnTo>
                <a:lnTo>
                  <a:pt x="34" y="52"/>
                </a:lnTo>
                <a:lnTo>
                  <a:pt x="34" y="56"/>
                </a:lnTo>
                <a:lnTo>
                  <a:pt x="38" y="60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6" y="90"/>
                </a:lnTo>
                <a:lnTo>
                  <a:pt x="46" y="96"/>
                </a:lnTo>
                <a:lnTo>
                  <a:pt x="50" y="100"/>
                </a:lnTo>
                <a:lnTo>
                  <a:pt x="54" y="100"/>
                </a:lnTo>
                <a:lnTo>
                  <a:pt x="54" y="104"/>
                </a:lnTo>
                <a:lnTo>
                  <a:pt x="54" y="108"/>
                </a:lnTo>
                <a:lnTo>
                  <a:pt x="58" y="108"/>
                </a:lnTo>
                <a:lnTo>
                  <a:pt x="58" y="112"/>
                </a:lnTo>
                <a:lnTo>
                  <a:pt x="62" y="114"/>
                </a:lnTo>
                <a:lnTo>
                  <a:pt x="62" y="118"/>
                </a:lnTo>
                <a:lnTo>
                  <a:pt x="62" y="122"/>
                </a:lnTo>
                <a:lnTo>
                  <a:pt x="66" y="122"/>
                </a:lnTo>
                <a:lnTo>
                  <a:pt x="66" y="126"/>
                </a:lnTo>
                <a:lnTo>
                  <a:pt x="68" y="130"/>
                </a:lnTo>
                <a:lnTo>
                  <a:pt x="72" y="134"/>
                </a:lnTo>
                <a:lnTo>
                  <a:pt x="76" y="140"/>
                </a:lnTo>
                <a:lnTo>
                  <a:pt x="76" y="144"/>
                </a:lnTo>
                <a:lnTo>
                  <a:pt x="76" y="148"/>
                </a:lnTo>
                <a:lnTo>
                  <a:pt x="50" y="148"/>
                </a:lnTo>
                <a:lnTo>
                  <a:pt x="50" y="144"/>
                </a:lnTo>
                <a:lnTo>
                  <a:pt x="46" y="140"/>
                </a:lnTo>
                <a:lnTo>
                  <a:pt x="46" y="136"/>
                </a:lnTo>
                <a:lnTo>
                  <a:pt x="38" y="132"/>
                </a:lnTo>
                <a:lnTo>
                  <a:pt x="36" y="126"/>
                </a:lnTo>
                <a:lnTo>
                  <a:pt x="36" y="122"/>
                </a:lnTo>
                <a:lnTo>
                  <a:pt x="36" y="118"/>
                </a:lnTo>
                <a:lnTo>
                  <a:pt x="36" y="114"/>
                </a:lnTo>
                <a:lnTo>
                  <a:pt x="32" y="112"/>
                </a:lnTo>
                <a:lnTo>
                  <a:pt x="28" y="108"/>
                </a:lnTo>
                <a:lnTo>
                  <a:pt x="28" y="104"/>
                </a:lnTo>
                <a:lnTo>
                  <a:pt x="28" y="100"/>
                </a:lnTo>
                <a:lnTo>
                  <a:pt x="28" y="96"/>
                </a:lnTo>
                <a:lnTo>
                  <a:pt x="24" y="96"/>
                </a:lnTo>
                <a:lnTo>
                  <a:pt x="24" y="92"/>
                </a:lnTo>
                <a:lnTo>
                  <a:pt x="24" y="88"/>
                </a:lnTo>
                <a:lnTo>
                  <a:pt x="24" y="82"/>
                </a:lnTo>
                <a:lnTo>
                  <a:pt x="24" y="78"/>
                </a:lnTo>
                <a:lnTo>
                  <a:pt x="24" y="74"/>
                </a:lnTo>
                <a:lnTo>
                  <a:pt x="24" y="70"/>
                </a:lnTo>
                <a:lnTo>
                  <a:pt x="20" y="66"/>
                </a:lnTo>
                <a:lnTo>
                  <a:pt x="20" y="60"/>
                </a:lnTo>
                <a:lnTo>
                  <a:pt x="20" y="56"/>
                </a:lnTo>
                <a:lnTo>
                  <a:pt x="20" y="52"/>
                </a:lnTo>
                <a:lnTo>
                  <a:pt x="20" y="48"/>
                </a:lnTo>
                <a:lnTo>
                  <a:pt x="16" y="48"/>
                </a:lnTo>
                <a:lnTo>
                  <a:pt x="12" y="44"/>
                </a:lnTo>
                <a:lnTo>
                  <a:pt x="8" y="44"/>
                </a:lnTo>
                <a:lnTo>
                  <a:pt x="10" y="54"/>
                </a:lnTo>
                <a:lnTo>
                  <a:pt x="14" y="58"/>
                </a:lnTo>
                <a:lnTo>
                  <a:pt x="18" y="62"/>
                </a:lnTo>
                <a:lnTo>
                  <a:pt x="22" y="62"/>
                </a:lnTo>
                <a:lnTo>
                  <a:pt x="22" y="66"/>
                </a:lnTo>
                <a:lnTo>
                  <a:pt x="22" y="70"/>
                </a:lnTo>
                <a:lnTo>
                  <a:pt x="26" y="72"/>
                </a:lnTo>
                <a:lnTo>
                  <a:pt x="26" y="76"/>
                </a:lnTo>
                <a:lnTo>
                  <a:pt x="30" y="84"/>
                </a:lnTo>
                <a:lnTo>
                  <a:pt x="30" y="88"/>
                </a:lnTo>
                <a:lnTo>
                  <a:pt x="30" y="92"/>
                </a:lnTo>
                <a:lnTo>
                  <a:pt x="32" y="98"/>
                </a:lnTo>
                <a:lnTo>
                  <a:pt x="32" y="102"/>
                </a:lnTo>
                <a:lnTo>
                  <a:pt x="36" y="102"/>
                </a:lnTo>
                <a:lnTo>
                  <a:pt x="36" y="106"/>
                </a:lnTo>
                <a:lnTo>
                  <a:pt x="40" y="106"/>
                </a:lnTo>
                <a:lnTo>
                  <a:pt x="44" y="106"/>
                </a:lnTo>
                <a:lnTo>
                  <a:pt x="44" y="110"/>
                </a:lnTo>
                <a:lnTo>
                  <a:pt x="48" y="110"/>
                </a:lnTo>
                <a:lnTo>
                  <a:pt x="44" y="112"/>
                </a:lnTo>
                <a:lnTo>
                  <a:pt x="40" y="112"/>
                </a:lnTo>
                <a:lnTo>
                  <a:pt x="36" y="106"/>
                </a:lnTo>
                <a:lnTo>
                  <a:pt x="36" y="102"/>
                </a:lnTo>
                <a:lnTo>
                  <a:pt x="36" y="98"/>
                </a:lnTo>
                <a:lnTo>
                  <a:pt x="32" y="94"/>
                </a:lnTo>
                <a:lnTo>
                  <a:pt x="32" y="88"/>
                </a:lnTo>
                <a:lnTo>
                  <a:pt x="32" y="84"/>
                </a:lnTo>
                <a:lnTo>
                  <a:pt x="28" y="84"/>
                </a:lnTo>
                <a:lnTo>
                  <a:pt x="28" y="80"/>
                </a:lnTo>
                <a:lnTo>
                  <a:pt x="28" y="76"/>
                </a:lnTo>
                <a:lnTo>
                  <a:pt x="26" y="70"/>
                </a:lnTo>
                <a:lnTo>
                  <a:pt x="26" y="66"/>
                </a:lnTo>
                <a:lnTo>
                  <a:pt x="26" y="62"/>
                </a:lnTo>
                <a:lnTo>
                  <a:pt x="26" y="58"/>
                </a:lnTo>
                <a:lnTo>
                  <a:pt x="22" y="58"/>
                </a:lnTo>
                <a:lnTo>
                  <a:pt x="22" y="52"/>
                </a:lnTo>
                <a:lnTo>
                  <a:pt x="18" y="52"/>
                </a:lnTo>
                <a:lnTo>
                  <a:pt x="14" y="52"/>
                </a:lnTo>
                <a:lnTo>
                  <a:pt x="14" y="48"/>
                </a:lnTo>
                <a:lnTo>
                  <a:pt x="10" y="48"/>
                </a:lnTo>
                <a:lnTo>
                  <a:pt x="8" y="44"/>
                </a:lnTo>
                <a:lnTo>
                  <a:pt x="4" y="44"/>
                </a:lnTo>
                <a:lnTo>
                  <a:pt x="4" y="40"/>
                </a:lnTo>
                <a:lnTo>
                  <a:pt x="0" y="40"/>
                </a:lnTo>
                <a:lnTo>
                  <a:pt x="4" y="40"/>
                </a:lnTo>
                <a:lnTo>
                  <a:pt x="8" y="40"/>
                </a:lnTo>
                <a:lnTo>
                  <a:pt x="12" y="44"/>
                </a:lnTo>
                <a:lnTo>
                  <a:pt x="42" y="120"/>
                </a:lnTo>
                <a:lnTo>
                  <a:pt x="60" y="14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1" name="Freeform 114"/>
          <p:cNvSpPr>
            <a:spLocks/>
          </p:cNvSpPr>
          <p:nvPr/>
        </p:nvSpPr>
        <p:spPr bwMode="auto">
          <a:xfrm>
            <a:off x="5226050" y="5457825"/>
            <a:ext cx="53975" cy="44450"/>
          </a:xfrm>
          <a:custGeom>
            <a:avLst/>
            <a:gdLst>
              <a:gd name="T0" fmla="*/ 2147483647 w 45"/>
              <a:gd name="T1" fmla="*/ 2147483647 h 39"/>
              <a:gd name="T2" fmla="*/ 2147483647 w 45"/>
              <a:gd name="T3" fmla="*/ 2147483647 h 39"/>
              <a:gd name="T4" fmla="*/ 2147483647 w 45"/>
              <a:gd name="T5" fmla="*/ 2147483647 h 39"/>
              <a:gd name="T6" fmla="*/ 2147483647 w 45"/>
              <a:gd name="T7" fmla="*/ 2147483647 h 39"/>
              <a:gd name="T8" fmla="*/ 0 w 45"/>
              <a:gd name="T9" fmla="*/ 2147483647 h 39"/>
              <a:gd name="T10" fmla="*/ 2147483647 w 45"/>
              <a:gd name="T11" fmla="*/ 2147483647 h 39"/>
              <a:gd name="T12" fmla="*/ 2147483647 w 45"/>
              <a:gd name="T13" fmla="*/ 2147483647 h 39"/>
              <a:gd name="T14" fmla="*/ 2147483647 w 45"/>
              <a:gd name="T15" fmla="*/ 2147483647 h 39"/>
              <a:gd name="T16" fmla="*/ 2147483647 w 45"/>
              <a:gd name="T17" fmla="*/ 2147483647 h 39"/>
              <a:gd name="T18" fmla="*/ 2147483647 w 45"/>
              <a:gd name="T19" fmla="*/ 2147483647 h 39"/>
              <a:gd name="T20" fmla="*/ 2147483647 w 45"/>
              <a:gd name="T21" fmla="*/ 2147483647 h 39"/>
              <a:gd name="T22" fmla="*/ 2147483647 w 45"/>
              <a:gd name="T23" fmla="*/ 2147483647 h 39"/>
              <a:gd name="T24" fmla="*/ 2147483647 w 45"/>
              <a:gd name="T25" fmla="*/ 2147483647 h 39"/>
              <a:gd name="T26" fmla="*/ 2147483647 w 45"/>
              <a:gd name="T27" fmla="*/ 2147483647 h 39"/>
              <a:gd name="T28" fmla="*/ 2147483647 w 45"/>
              <a:gd name="T29" fmla="*/ 0 h 39"/>
              <a:gd name="T30" fmla="*/ 2147483647 w 45"/>
              <a:gd name="T31" fmla="*/ 0 h 39"/>
              <a:gd name="T32" fmla="*/ 2147483647 w 45"/>
              <a:gd name="T33" fmla="*/ 2147483647 h 39"/>
              <a:gd name="T34" fmla="*/ 2147483647 w 45"/>
              <a:gd name="T35" fmla="*/ 2147483647 h 39"/>
              <a:gd name="T36" fmla="*/ 2147483647 w 45"/>
              <a:gd name="T37" fmla="*/ 2147483647 h 39"/>
              <a:gd name="T38" fmla="*/ 2147483647 w 45"/>
              <a:gd name="T39" fmla="*/ 2147483647 h 39"/>
              <a:gd name="T40" fmla="*/ 2147483647 w 45"/>
              <a:gd name="T41" fmla="*/ 2147483647 h 39"/>
              <a:gd name="T42" fmla="*/ 2147483647 w 45"/>
              <a:gd name="T43" fmla="*/ 2147483647 h 39"/>
              <a:gd name="T44" fmla="*/ 2147483647 w 45"/>
              <a:gd name="T45" fmla="*/ 2147483647 h 39"/>
              <a:gd name="T46" fmla="*/ 2147483647 w 45"/>
              <a:gd name="T47" fmla="*/ 2147483647 h 39"/>
              <a:gd name="T48" fmla="*/ 2147483647 w 45"/>
              <a:gd name="T49" fmla="*/ 2147483647 h 39"/>
              <a:gd name="T50" fmla="*/ 2147483647 w 45"/>
              <a:gd name="T51" fmla="*/ 2147483647 h 39"/>
              <a:gd name="T52" fmla="*/ 2147483647 w 45"/>
              <a:gd name="T53" fmla="*/ 2147483647 h 39"/>
              <a:gd name="T54" fmla="*/ 2147483647 w 45"/>
              <a:gd name="T55" fmla="*/ 2147483647 h 39"/>
              <a:gd name="T56" fmla="*/ 2147483647 w 45"/>
              <a:gd name="T57" fmla="*/ 2147483647 h 39"/>
              <a:gd name="T58" fmla="*/ 2147483647 w 45"/>
              <a:gd name="T59" fmla="*/ 2147483647 h 39"/>
              <a:gd name="T60" fmla="*/ 2147483647 w 45"/>
              <a:gd name="T61" fmla="*/ 2147483647 h 39"/>
              <a:gd name="T62" fmla="*/ 2147483647 w 45"/>
              <a:gd name="T63" fmla="*/ 2147483647 h 39"/>
              <a:gd name="T64" fmla="*/ 2147483647 w 45"/>
              <a:gd name="T65" fmla="*/ 2147483647 h 39"/>
              <a:gd name="T66" fmla="*/ 2147483647 w 45"/>
              <a:gd name="T67" fmla="*/ 2147483647 h 39"/>
              <a:gd name="T68" fmla="*/ 2147483647 w 45"/>
              <a:gd name="T69" fmla="*/ 2147483647 h 39"/>
              <a:gd name="T70" fmla="*/ 2147483647 w 45"/>
              <a:gd name="T71" fmla="*/ 2147483647 h 39"/>
              <a:gd name="T72" fmla="*/ 2147483647 w 45"/>
              <a:gd name="T73" fmla="*/ 2147483647 h 39"/>
              <a:gd name="T74" fmla="*/ 2147483647 w 45"/>
              <a:gd name="T75" fmla="*/ 2147483647 h 39"/>
              <a:gd name="T76" fmla="*/ 2147483647 w 45"/>
              <a:gd name="T77" fmla="*/ 2147483647 h 39"/>
              <a:gd name="T78" fmla="*/ 2147483647 w 45"/>
              <a:gd name="T79" fmla="*/ 2147483647 h 39"/>
              <a:gd name="T80" fmla="*/ 2147483647 w 45"/>
              <a:gd name="T81" fmla="*/ 2147483647 h 39"/>
              <a:gd name="T82" fmla="*/ 2147483647 w 45"/>
              <a:gd name="T83" fmla="*/ 2147483647 h 39"/>
              <a:gd name="T84" fmla="*/ 2147483647 w 45"/>
              <a:gd name="T85" fmla="*/ 2147483647 h 39"/>
              <a:gd name="T86" fmla="*/ 2147483647 w 45"/>
              <a:gd name="T87" fmla="*/ 2147483647 h 39"/>
              <a:gd name="T88" fmla="*/ 2147483647 w 45"/>
              <a:gd name="T89" fmla="*/ 2147483647 h 39"/>
              <a:gd name="T90" fmla="*/ 2147483647 w 45"/>
              <a:gd name="T91" fmla="*/ 2147483647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5"/>
              <a:gd name="T139" fmla="*/ 0 h 39"/>
              <a:gd name="T140" fmla="*/ 45 w 45"/>
              <a:gd name="T141" fmla="*/ 39 h 3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5" h="39">
                <a:moveTo>
                  <a:pt x="24" y="25"/>
                </a:moveTo>
                <a:lnTo>
                  <a:pt x="12" y="34"/>
                </a:lnTo>
                <a:lnTo>
                  <a:pt x="8" y="34"/>
                </a:lnTo>
                <a:lnTo>
                  <a:pt x="5" y="34"/>
                </a:lnTo>
                <a:lnTo>
                  <a:pt x="0" y="34"/>
                </a:lnTo>
                <a:lnTo>
                  <a:pt x="3" y="34"/>
                </a:lnTo>
                <a:lnTo>
                  <a:pt x="8" y="34"/>
                </a:lnTo>
                <a:lnTo>
                  <a:pt x="8" y="25"/>
                </a:lnTo>
                <a:lnTo>
                  <a:pt x="14" y="25"/>
                </a:lnTo>
                <a:lnTo>
                  <a:pt x="14" y="17"/>
                </a:lnTo>
                <a:lnTo>
                  <a:pt x="19" y="17"/>
                </a:lnTo>
                <a:lnTo>
                  <a:pt x="27" y="4"/>
                </a:lnTo>
                <a:lnTo>
                  <a:pt x="30" y="4"/>
                </a:lnTo>
                <a:lnTo>
                  <a:pt x="36" y="4"/>
                </a:lnTo>
                <a:lnTo>
                  <a:pt x="39" y="0"/>
                </a:lnTo>
                <a:lnTo>
                  <a:pt x="36" y="0"/>
                </a:lnTo>
                <a:lnTo>
                  <a:pt x="24" y="21"/>
                </a:lnTo>
                <a:lnTo>
                  <a:pt x="19" y="25"/>
                </a:lnTo>
                <a:lnTo>
                  <a:pt x="14" y="34"/>
                </a:lnTo>
                <a:lnTo>
                  <a:pt x="7" y="38"/>
                </a:lnTo>
                <a:lnTo>
                  <a:pt x="3" y="38"/>
                </a:lnTo>
                <a:lnTo>
                  <a:pt x="7" y="38"/>
                </a:lnTo>
                <a:lnTo>
                  <a:pt x="10" y="38"/>
                </a:lnTo>
                <a:lnTo>
                  <a:pt x="15" y="38"/>
                </a:lnTo>
                <a:lnTo>
                  <a:pt x="19" y="38"/>
                </a:lnTo>
                <a:lnTo>
                  <a:pt x="22" y="30"/>
                </a:lnTo>
                <a:lnTo>
                  <a:pt x="25" y="30"/>
                </a:lnTo>
                <a:lnTo>
                  <a:pt x="29" y="30"/>
                </a:lnTo>
                <a:lnTo>
                  <a:pt x="32" y="30"/>
                </a:lnTo>
                <a:lnTo>
                  <a:pt x="36" y="25"/>
                </a:lnTo>
                <a:lnTo>
                  <a:pt x="39" y="25"/>
                </a:lnTo>
                <a:lnTo>
                  <a:pt x="42" y="25"/>
                </a:lnTo>
                <a:lnTo>
                  <a:pt x="39" y="25"/>
                </a:lnTo>
                <a:lnTo>
                  <a:pt x="36" y="25"/>
                </a:lnTo>
                <a:lnTo>
                  <a:pt x="32" y="34"/>
                </a:lnTo>
                <a:lnTo>
                  <a:pt x="29" y="34"/>
                </a:lnTo>
                <a:lnTo>
                  <a:pt x="22" y="34"/>
                </a:lnTo>
                <a:lnTo>
                  <a:pt x="14" y="34"/>
                </a:lnTo>
                <a:lnTo>
                  <a:pt x="17" y="34"/>
                </a:lnTo>
                <a:lnTo>
                  <a:pt x="20" y="25"/>
                </a:lnTo>
                <a:lnTo>
                  <a:pt x="24" y="25"/>
                </a:lnTo>
                <a:lnTo>
                  <a:pt x="27" y="25"/>
                </a:lnTo>
                <a:lnTo>
                  <a:pt x="30" y="25"/>
                </a:lnTo>
                <a:lnTo>
                  <a:pt x="34" y="25"/>
                </a:lnTo>
                <a:lnTo>
                  <a:pt x="44" y="13"/>
                </a:lnTo>
                <a:lnTo>
                  <a:pt x="24" y="25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2" name="Freeform 115"/>
          <p:cNvSpPr>
            <a:spLocks/>
          </p:cNvSpPr>
          <p:nvPr/>
        </p:nvSpPr>
        <p:spPr bwMode="auto">
          <a:xfrm>
            <a:off x="5381625" y="5153025"/>
            <a:ext cx="42863" cy="28575"/>
          </a:xfrm>
          <a:custGeom>
            <a:avLst/>
            <a:gdLst>
              <a:gd name="T0" fmla="*/ 0 w 35"/>
              <a:gd name="T1" fmla="*/ 2147483647 h 25"/>
              <a:gd name="T2" fmla="*/ 2147483647 w 35"/>
              <a:gd name="T3" fmla="*/ 2147483647 h 25"/>
              <a:gd name="T4" fmla="*/ 2147483647 w 35"/>
              <a:gd name="T5" fmla="*/ 2147483647 h 25"/>
              <a:gd name="T6" fmla="*/ 2147483647 w 35"/>
              <a:gd name="T7" fmla="*/ 2147483647 h 25"/>
              <a:gd name="T8" fmla="*/ 2147483647 w 35"/>
              <a:gd name="T9" fmla="*/ 2147483647 h 25"/>
              <a:gd name="T10" fmla="*/ 2147483647 w 35"/>
              <a:gd name="T11" fmla="*/ 2147483647 h 25"/>
              <a:gd name="T12" fmla="*/ 2147483647 w 35"/>
              <a:gd name="T13" fmla="*/ 2147483647 h 25"/>
              <a:gd name="T14" fmla="*/ 2147483647 w 35"/>
              <a:gd name="T15" fmla="*/ 2147483647 h 25"/>
              <a:gd name="T16" fmla="*/ 2147483647 w 35"/>
              <a:gd name="T17" fmla="*/ 2147483647 h 25"/>
              <a:gd name="T18" fmla="*/ 2147483647 w 35"/>
              <a:gd name="T19" fmla="*/ 2147483647 h 25"/>
              <a:gd name="T20" fmla="*/ 2147483647 w 35"/>
              <a:gd name="T21" fmla="*/ 2147483647 h 25"/>
              <a:gd name="T22" fmla="*/ 2147483647 w 35"/>
              <a:gd name="T23" fmla="*/ 2147483647 h 25"/>
              <a:gd name="T24" fmla="*/ 2147483647 w 35"/>
              <a:gd name="T25" fmla="*/ 2147483647 h 25"/>
              <a:gd name="T26" fmla="*/ 2147483647 w 35"/>
              <a:gd name="T27" fmla="*/ 2147483647 h 25"/>
              <a:gd name="T28" fmla="*/ 2147483647 w 35"/>
              <a:gd name="T29" fmla="*/ 2147483647 h 25"/>
              <a:gd name="T30" fmla="*/ 2147483647 w 35"/>
              <a:gd name="T31" fmla="*/ 2147483647 h 25"/>
              <a:gd name="T32" fmla="*/ 0 w 35"/>
              <a:gd name="T33" fmla="*/ 2147483647 h 25"/>
              <a:gd name="T34" fmla="*/ 0 w 35"/>
              <a:gd name="T35" fmla="*/ 2147483647 h 25"/>
              <a:gd name="T36" fmla="*/ 2147483647 w 35"/>
              <a:gd name="T37" fmla="*/ 2147483647 h 25"/>
              <a:gd name="T38" fmla="*/ 2147483647 w 35"/>
              <a:gd name="T39" fmla="*/ 2147483647 h 25"/>
              <a:gd name="T40" fmla="*/ 2147483647 w 35"/>
              <a:gd name="T41" fmla="*/ 2147483647 h 25"/>
              <a:gd name="T42" fmla="*/ 2147483647 w 35"/>
              <a:gd name="T43" fmla="*/ 2147483647 h 25"/>
              <a:gd name="T44" fmla="*/ 2147483647 w 35"/>
              <a:gd name="T45" fmla="*/ 2147483647 h 25"/>
              <a:gd name="T46" fmla="*/ 2147483647 w 35"/>
              <a:gd name="T47" fmla="*/ 2147483647 h 25"/>
              <a:gd name="T48" fmla="*/ 2147483647 w 35"/>
              <a:gd name="T49" fmla="*/ 2147483647 h 25"/>
              <a:gd name="T50" fmla="*/ 2147483647 w 35"/>
              <a:gd name="T51" fmla="*/ 2147483647 h 25"/>
              <a:gd name="T52" fmla="*/ 2147483647 w 35"/>
              <a:gd name="T53" fmla="*/ 2147483647 h 25"/>
              <a:gd name="T54" fmla="*/ 2147483647 w 35"/>
              <a:gd name="T55" fmla="*/ 2147483647 h 25"/>
              <a:gd name="T56" fmla="*/ 2147483647 w 35"/>
              <a:gd name="T57" fmla="*/ 2147483647 h 25"/>
              <a:gd name="T58" fmla="*/ 2147483647 w 35"/>
              <a:gd name="T59" fmla="*/ 2147483647 h 25"/>
              <a:gd name="T60" fmla="*/ 2147483647 w 35"/>
              <a:gd name="T61" fmla="*/ 2147483647 h 25"/>
              <a:gd name="T62" fmla="*/ 2147483647 w 35"/>
              <a:gd name="T63" fmla="*/ 2147483647 h 25"/>
              <a:gd name="T64" fmla="*/ 2147483647 w 35"/>
              <a:gd name="T65" fmla="*/ 2147483647 h 25"/>
              <a:gd name="T66" fmla="*/ 2147483647 w 35"/>
              <a:gd name="T67" fmla="*/ 2147483647 h 25"/>
              <a:gd name="T68" fmla="*/ 2147483647 w 35"/>
              <a:gd name="T69" fmla="*/ 2147483647 h 25"/>
              <a:gd name="T70" fmla="*/ 2147483647 w 35"/>
              <a:gd name="T71" fmla="*/ 2147483647 h 25"/>
              <a:gd name="T72" fmla="*/ 2147483647 w 35"/>
              <a:gd name="T73" fmla="*/ 2147483647 h 25"/>
              <a:gd name="T74" fmla="*/ 2147483647 w 35"/>
              <a:gd name="T75" fmla="*/ 2147483647 h 25"/>
              <a:gd name="T76" fmla="*/ 2147483647 w 35"/>
              <a:gd name="T77" fmla="*/ 2147483647 h 25"/>
              <a:gd name="T78" fmla="*/ 2147483647 w 35"/>
              <a:gd name="T79" fmla="*/ 2147483647 h 25"/>
              <a:gd name="T80" fmla="*/ 2147483647 w 35"/>
              <a:gd name="T81" fmla="*/ 2147483647 h 25"/>
              <a:gd name="T82" fmla="*/ 2147483647 w 35"/>
              <a:gd name="T83" fmla="*/ 2147483647 h 25"/>
              <a:gd name="T84" fmla="*/ 2147483647 w 35"/>
              <a:gd name="T85" fmla="*/ 2147483647 h 25"/>
              <a:gd name="T86" fmla="*/ 2147483647 w 35"/>
              <a:gd name="T87" fmla="*/ 2147483647 h 25"/>
              <a:gd name="T88" fmla="*/ 2147483647 w 35"/>
              <a:gd name="T89" fmla="*/ 2147483647 h 25"/>
              <a:gd name="T90" fmla="*/ 2147483647 w 35"/>
              <a:gd name="T91" fmla="*/ 2147483647 h 25"/>
              <a:gd name="T92" fmla="*/ 2147483647 w 35"/>
              <a:gd name="T93" fmla="*/ 2147483647 h 25"/>
              <a:gd name="T94" fmla="*/ 2147483647 w 35"/>
              <a:gd name="T95" fmla="*/ 2147483647 h 25"/>
              <a:gd name="T96" fmla="*/ 2147483647 w 35"/>
              <a:gd name="T97" fmla="*/ 2147483647 h 25"/>
              <a:gd name="T98" fmla="*/ 2147483647 w 35"/>
              <a:gd name="T99" fmla="*/ 2147483647 h 25"/>
              <a:gd name="T100" fmla="*/ 2147483647 w 35"/>
              <a:gd name="T101" fmla="*/ 0 h 25"/>
              <a:gd name="T102" fmla="*/ 2147483647 w 35"/>
              <a:gd name="T103" fmla="*/ 2147483647 h 25"/>
              <a:gd name="T104" fmla="*/ 2147483647 w 35"/>
              <a:gd name="T105" fmla="*/ 0 h 25"/>
              <a:gd name="T106" fmla="*/ 2147483647 w 35"/>
              <a:gd name="T107" fmla="*/ 2147483647 h 25"/>
              <a:gd name="T108" fmla="*/ 2147483647 w 35"/>
              <a:gd name="T109" fmla="*/ 2147483647 h 25"/>
              <a:gd name="T110" fmla="*/ 2147483647 w 35"/>
              <a:gd name="T111" fmla="*/ 2147483647 h 25"/>
              <a:gd name="T112" fmla="*/ 2147483647 w 35"/>
              <a:gd name="T113" fmla="*/ 2147483647 h 25"/>
              <a:gd name="T114" fmla="*/ 2147483647 w 35"/>
              <a:gd name="T115" fmla="*/ 2147483647 h 25"/>
              <a:gd name="T116" fmla="*/ 2147483647 w 35"/>
              <a:gd name="T117" fmla="*/ 2147483647 h 25"/>
              <a:gd name="T118" fmla="*/ 0 w 35"/>
              <a:gd name="T119" fmla="*/ 2147483647 h 2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5"/>
              <a:gd name="T181" fmla="*/ 0 h 25"/>
              <a:gd name="T182" fmla="*/ 35 w 35"/>
              <a:gd name="T183" fmla="*/ 25 h 2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5" h="25">
                <a:moveTo>
                  <a:pt x="0" y="24"/>
                </a:moveTo>
                <a:lnTo>
                  <a:pt x="8" y="16"/>
                </a:lnTo>
                <a:lnTo>
                  <a:pt x="12" y="16"/>
                </a:lnTo>
                <a:lnTo>
                  <a:pt x="12" y="20"/>
                </a:lnTo>
                <a:lnTo>
                  <a:pt x="8" y="20"/>
                </a:lnTo>
                <a:lnTo>
                  <a:pt x="4" y="20"/>
                </a:lnTo>
                <a:lnTo>
                  <a:pt x="4" y="16"/>
                </a:lnTo>
                <a:lnTo>
                  <a:pt x="4" y="12"/>
                </a:lnTo>
                <a:lnTo>
                  <a:pt x="8" y="12"/>
                </a:lnTo>
                <a:lnTo>
                  <a:pt x="12" y="8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4" y="16"/>
                </a:lnTo>
                <a:lnTo>
                  <a:pt x="4" y="20"/>
                </a:lnTo>
                <a:lnTo>
                  <a:pt x="0" y="20"/>
                </a:lnTo>
                <a:lnTo>
                  <a:pt x="0" y="16"/>
                </a:lnTo>
                <a:lnTo>
                  <a:pt x="4" y="12"/>
                </a:lnTo>
                <a:lnTo>
                  <a:pt x="8" y="12"/>
                </a:lnTo>
                <a:lnTo>
                  <a:pt x="8" y="16"/>
                </a:lnTo>
                <a:lnTo>
                  <a:pt x="4" y="16"/>
                </a:lnTo>
                <a:lnTo>
                  <a:pt x="6" y="12"/>
                </a:lnTo>
                <a:lnTo>
                  <a:pt x="12" y="12"/>
                </a:lnTo>
                <a:lnTo>
                  <a:pt x="16" y="12"/>
                </a:lnTo>
                <a:lnTo>
                  <a:pt x="12" y="16"/>
                </a:lnTo>
                <a:lnTo>
                  <a:pt x="8" y="20"/>
                </a:lnTo>
                <a:lnTo>
                  <a:pt x="8" y="16"/>
                </a:lnTo>
                <a:lnTo>
                  <a:pt x="12" y="12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30" y="8"/>
                </a:lnTo>
                <a:lnTo>
                  <a:pt x="34" y="8"/>
                </a:lnTo>
                <a:lnTo>
                  <a:pt x="30" y="8"/>
                </a:lnTo>
                <a:lnTo>
                  <a:pt x="26" y="12"/>
                </a:lnTo>
                <a:lnTo>
                  <a:pt x="22" y="12"/>
                </a:lnTo>
                <a:lnTo>
                  <a:pt x="18" y="12"/>
                </a:lnTo>
                <a:lnTo>
                  <a:pt x="18" y="16"/>
                </a:lnTo>
                <a:lnTo>
                  <a:pt x="14" y="16"/>
                </a:lnTo>
                <a:lnTo>
                  <a:pt x="12" y="12"/>
                </a:lnTo>
                <a:lnTo>
                  <a:pt x="16" y="12"/>
                </a:lnTo>
                <a:lnTo>
                  <a:pt x="20" y="8"/>
                </a:lnTo>
                <a:lnTo>
                  <a:pt x="24" y="8"/>
                </a:lnTo>
                <a:lnTo>
                  <a:pt x="26" y="4"/>
                </a:lnTo>
                <a:lnTo>
                  <a:pt x="20" y="8"/>
                </a:lnTo>
                <a:lnTo>
                  <a:pt x="16" y="8"/>
                </a:lnTo>
                <a:lnTo>
                  <a:pt x="12" y="8"/>
                </a:lnTo>
                <a:lnTo>
                  <a:pt x="16" y="8"/>
                </a:lnTo>
                <a:lnTo>
                  <a:pt x="20" y="6"/>
                </a:lnTo>
                <a:lnTo>
                  <a:pt x="24" y="0"/>
                </a:lnTo>
                <a:lnTo>
                  <a:pt x="24" y="4"/>
                </a:lnTo>
                <a:lnTo>
                  <a:pt x="26" y="0"/>
                </a:lnTo>
                <a:lnTo>
                  <a:pt x="20" y="6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12" y="16"/>
                </a:lnTo>
                <a:lnTo>
                  <a:pt x="0" y="24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3" name="Freeform 116"/>
          <p:cNvSpPr>
            <a:spLocks/>
          </p:cNvSpPr>
          <p:nvPr/>
        </p:nvSpPr>
        <p:spPr bwMode="auto">
          <a:xfrm>
            <a:off x="5286375" y="5141913"/>
            <a:ext cx="101600" cy="55562"/>
          </a:xfrm>
          <a:custGeom>
            <a:avLst/>
            <a:gdLst>
              <a:gd name="T0" fmla="*/ 2147483647 w 83"/>
              <a:gd name="T1" fmla="*/ 2147483647 h 49"/>
              <a:gd name="T2" fmla="*/ 2147483647 w 83"/>
              <a:gd name="T3" fmla="*/ 2147483647 h 49"/>
              <a:gd name="T4" fmla="*/ 2147483647 w 83"/>
              <a:gd name="T5" fmla="*/ 2147483647 h 49"/>
              <a:gd name="T6" fmla="*/ 2147483647 w 83"/>
              <a:gd name="T7" fmla="*/ 2147483647 h 49"/>
              <a:gd name="T8" fmla="*/ 2147483647 w 83"/>
              <a:gd name="T9" fmla="*/ 2147483647 h 49"/>
              <a:gd name="T10" fmla="*/ 2147483647 w 83"/>
              <a:gd name="T11" fmla="*/ 2147483647 h 49"/>
              <a:gd name="T12" fmla="*/ 2147483647 w 83"/>
              <a:gd name="T13" fmla="*/ 2147483647 h 49"/>
              <a:gd name="T14" fmla="*/ 2147483647 w 83"/>
              <a:gd name="T15" fmla="*/ 2147483647 h 49"/>
              <a:gd name="T16" fmla="*/ 2147483647 w 83"/>
              <a:gd name="T17" fmla="*/ 2147483647 h 49"/>
              <a:gd name="T18" fmla="*/ 2147483647 w 83"/>
              <a:gd name="T19" fmla="*/ 2147483647 h 49"/>
              <a:gd name="T20" fmla="*/ 2147483647 w 83"/>
              <a:gd name="T21" fmla="*/ 2147483647 h 49"/>
              <a:gd name="T22" fmla="*/ 2147483647 w 83"/>
              <a:gd name="T23" fmla="*/ 2147483647 h 49"/>
              <a:gd name="T24" fmla="*/ 2147483647 w 83"/>
              <a:gd name="T25" fmla="*/ 2147483647 h 49"/>
              <a:gd name="T26" fmla="*/ 2147483647 w 83"/>
              <a:gd name="T27" fmla="*/ 2147483647 h 49"/>
              <a:gd name="T28" fmla="*/ 2147483647 w 83"/>
              <a:gd name="T29" fmla="*/ 2147483647 h 49"/>
              <a:gd name="T30" fmla="*/ 2147483647 w 83"/>
              <a:gd name="T31" fmla="*/ 0 h 49"/>
              <a:gd name="T32" fmla="*/ 2147483647 w 83"/>
              <a:gd name="T33" fmla="*/ 2147483647 h 49"/>
              <a:gd name="T34" fmla="*/ 2147483647 w 83"/>
              <a:gd name="T35" fmla="*/ 2147483647 h 49"/>
              <a:gd name="T36" fmla="*/ 2147483647 w 83"/>
              <a:gd name="T37" fmla="*/ 2147483647 h 49"/>
              <a:gd name="T38" fmla="*/ 2147483647 w 83"/>
              <a:gd name="T39" fmla="*/ 2147483647 h 49"/>
              <a:gd name="T40" fmla="*/ 2147483647 w 83"/>
              <a:gd name="T41" fmla="*/ 2147483647 h 49"/>
              <a:gd name="T42" fmla="*/ 2147483647 w 83"/>
              <a:gd name="T43" fmla="*/ 2147483647 h 49"/>
              <a:gd name="T44" fmla="*/ 2147483647 w 83"/>
              <a:gd name="T45" fmla="*/ 2147483647 h 49"/>
              <a:gd name="T46" fmla="*/ 2147483647 w 83"/>
              <a:gd name="T47" fmla="*/ 2147483647 h 49"/>
              <a:gd name="T48" fmla="*/ 2147483647 w 83"/>
              <a:gd name="T49" fmla="*/ 2147483647 h 49"/>
              <a:gd name="T50" fmla="*/ 2147483647 w 83"/>
              <a:gd name="T51" fmla="*/ 2147483647 h 49"/>
              <a:gd name="T52" fmla="*/ 2147483647 w 83"/>
              <a:gd name="T53" fmla="*/ 2147483647 h 49"/>
              <a:gd name="T54" fmla="*/ 2147483647 w 83"/>
              <a:gd name="T55" fmla="*/ 2147483647 h 49"/>
              <a:gd name="T56" fmla="*/ 2147483647 w 83"/>
              <a:gd name="T57" fmla="*/ 2147483647 h 49"/>
              <a:gd name="T58" fmla="*/ 2147483647 w 83"/>
              <a:gd name="T59" fmla="*/ 2147483647 h 49"/>
              <a:gd name="T60" fmla="*/ 2147483647 w 83"/>
              <a:gd name="T61" fmla="*/ 2147483647 h 49"/>
              <a:gd name="T62" fmla="*/ 0 w 83"/>
              <a:gd name="T63" fmla="*/ 2147483647 h 49"/>
              <a:gd name="T64" fmla="*/ 2147483647 w 83"/>
              <a:gd name="T65" fmla="*/ 2147483647 h 49"/>
              <a:gd name="T66" fmla="*/ 2147483647 w 83"/>
              <a:gd name="T67" fmla="*/ 2147483647 h 49"/>
              <a:gd name="T68" fmla="*/ 2147483647 w 83"/>
              <a:gd name="T69" fmla="*/ 2147483647 h 49"/>
              <a:gd name="T70" fmla="*/ 2147483647 w 83"/>
              <a:gd name="T71" fmla="*/ 2147483647 h 49"/>
              <a:gd name="T72" fmla="*/ 2147483647 w 83"/>
              <a:gd name="T73" fmla="*/ 2147483647 h 49"/>
              <a:gd name="T74" fmla="*/ 2147483647 w 83"/>
              <a:gd name="T75" fmla="*/ 2147483647 h 49"/>
              <a:gd name="T76" fmla="*/ 2147483647 w 83"/>
              <a:gd name="T77" fmla="*/ 2147483647 h 49"/>
              <a:gd name="T78" fmla="*/ 2147483647 w 83"/>
              <a:gd name="T79" fmla="*/ 2147483647 h 49"/>
              <a:gd name="T80" fmla="*/ 2147483647 w 83"/>
              <a:gd name="T81" fmla="*/ 2147483647 h 49"/>
              <a:gd name="T82" fmla="*/ 2147483647 w 83"/>
              <a:gd name="T83" fmla="*/ 2147483647 h 49"/>
              <a:gd name="T84" fmla="*/ 2147483647 w 83"/>
              <a:gd name="T85" fmla="*/ 2147483647 h 49"/>
              <a:gd name="T86" fmla="*/ 2147483647 w 83"/>
              <a:gd name="T87" fmla="*/ 2147483647 h 49"/>
              <a:gd name="T88" fmla="*/ 2147483647 w 83"/>
              <a:gd name="T89" fmla="*/ 2147483647 h 49"/>
              <a:gd name="T90" fmla="*/ 2147483647 w 83"/>
              <a:gd name="T91" fmla="*/ 2147483647 h 4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49"/>
              <a:gd name="T140" fmla="*/ 83 w 83"/>
              <a:gd name="T141" fmla="*/ 49 h 4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49">
                <a:moveTo>
                  <a:pt x="36" y="30"/>
                </a:move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60" y="26"/>
                </a:lnTo>
                <a:lnTo>
                  <a:pt x="64" y="26"/>
                </a:lnTo>
                <a:lnTo>
                  <a:pt x="64" y="30"/>
                </a:lnTo>
                <a:lnTo>
                  <a:pt x="60" y="30"/>
                </a:lnTo>
                <a:lnTo>
                  <a:pt x="56" y="30"/>
                </a:lnTo>
                <a:lnTo>
                  <a:pt x="52" y="30"/>
                </a:lnTo>
                <a:lnTo>
                  <a:pt x="48" y="30"/>
                </a:lnTo>
                <a:lnTo>
                  <a:pt x="50" y="26"/>
                </a:lnTo>
                <a:lnTo>
                  <a:pt x="54" y="26"/>
                </a:lnTo>
                <a:lnTo>
                  <a:pt x="58" y="22"/>
                </a:lnTo>
                <a:lnTo>
                  <a:pt x="60" y="18"/>
                </a:lnTo>
                <a:lnTo>
                  <a:pt x="64" y="18"/>
                </a:lnTo>
                <a:lnTo>
                  <a:pt x="64" y="22"/>
                </a:lnTo>
                <a:lnTo>
                  <a:pt x="60" y="26"/>
                </a:lnTo>
                <a:lnTo>
                  <a:pt x="56" y="26"/>
                </a:lnTo>
                <a:lnTo>
                  <a:pt x="52" y="30"/>
                </a:lnTo>
                <a:lnTo>
                  <a:pt x="48" y="30"/>
                </a:lnTo>
                <a:lnTo>
                  <a:pt x="48" y="26"/>
                </a:lnTo>
                <a:lnTo>
                  <a:pt x="54" y="22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8" y="22"/>
                </a:lnTo>
                <a:lnTo>
                  <a:pt x="64" y="26"/>
                </a:lnTo>
                <a:lnTo>
                  <a:pt x="56" y="26"/>
                </a:lnTo>
                <a:lnTo>
                  <a:pt x="52" y="26"/>
                </a:lnTo>
                <a:lnTo>
                  <a:pt x="48" y="26"/>
                </a:lnTo>
                <a:lnTo>
                  <a:pt x="44" y="22"/>
                </a:lnTo>
                <a:lnTo>
                  <a:pt x="48" y="22"/>
                </a:lnTo>
                <a:lnTo>
                  <a:pt x="52" y="18"/>
                </a:lnTo>
                <a:lnTo>
                  <a:pt x="56" y="14"/>
                </a:lnTo>
                <a:lnTo>
                  <a:pt x="56" y="10"/>
                </a:lnTo>
                <a:lnTo>
                  <a:pt x="60" y="10"/>
                </a:lnTo>
                <a:lnTo>
                  <a:pt x="66" y="10"/>
                </a:lnTo>
                <a:lnTo>
                  <a:pt x="66" y="14"/>
                </a:lnTo>
                <a:lnTo>
                  <a:pt x="62" y="16"/>
                </a:lnTo>
                <a:lnTo>
                  <a:pt x="58" y="20"/>
                </a:lnTo>
                <a:lnTo>
                  <a:pt x="52" y="20"/>
                </a:lnTo>
                <a:lnTo>
                  <a:pt x="48" y="20"/>
                </a:lnTo>
                <a:lnTo>
                  <a:pt x="48" y="12"/>
                </a:lnTo>
                <a:lnTo>
                  <a:pt x="52" y="8"/>
                </a:lnTo>
                <a:lnTo>
                  <a:pt x="56" y="4"/>
                </a:lnTo>
                <a:lnTo>
                  <a:pt x="60" y="0"/>
                </a:lnTo>
                <a:lnTo>
                  <a:pt x="64" y="0"/>
                </a:lnTo>
                <a:lnTo>
                  <a:pt x="64" y="4"/>
                </a:lnTo>
                <a:lnTo>
                  <a:pt x="64" y="8"/>
                </a:lnTo>
                <a:lnTo>
                  <a:pt x="60" y="14"/>
                </a:lnTo>
                <a:lnTo>
                  <a:pt x="56" y="14"/>
                </a:lnTo>
                <a:lnTo>
                  <a:pt x="52" y="14"/>
                </a:lnTo>
                <a:lnTo>
                  <a:pt x="48" y="14"/>
                </a:lnTo>
                <a:lnTo>
                  <a:pt x="52" y="14"/>
                </a:lnTo>
                <a:lnTo>
                  <a:pt x="56" y="14"/>
                </a:lnTo>
                <a:lnTo>
                  <a:pt x="60" y="14"/>
                </a:lnTo>
                <a:lnTo>
                  <a:pt x="64" y="14"/>
                </a:lnTo>
                <a:lnTo>
                  <a:pt x="68" y="10"/>
                </a:lnTo>
                <a:lnTo>
                  <a:pt x="72" y="10"/>
                </a:lnTo>
                <a:lnTo>
                  <a:pt x="72" y="14"/>
                </a:lnTo>
                <a:lnTo>
                  <a:pt x="56" y="18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4" y="18"/>
                </a:lnTo>
                <a:lnTo>
                  <a:pt x="60" y="24"/>
                </a:lnTo>
                <a:lnTo>
                  <a:pt x="56" y="24"/>
                </a:lnTo>
                <a:lnTo>
                  <a:pt x="52" y="24"/>
                </a:lnTo>
                <a:lnTo>
                  <a:pt x="46" y="28"/>
                </a:lnTo>
                <a:lnTo>
                  <a:pt x="52" y="28"/>
                </a:lnTo>
                <a:lnTo>
                  <a:pt x="56" y="24"/>
                </a:lnTo>
                <a:lnTo>
                  <a:pt x="52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56" y="34"/>
                </a:lnTo>
                <a:lnTo>
                  <a:pt x="60" y="34"/>
                </a:lnTo>
                <a:lnTo>
                  <a:pt x="60" y="38"/>
                </a:lnTo>
                <a:lnTo>
                  <a:pt x="56" y="38"/>
                </a:lnTo>
                <a:lnTo>
                  <a:pt x="52" y="42"/>
                </a:lnTo>
                <a:lnTo>
                  <a:pt x="56" y="42"/>
                </a:lnTo>
                <a:lnTo>
                  <a:pt x="56" y="38"/>
                </a:lnTo>
                <a:lnTo>
                  <a:pt x="56" y="34"/>
                </a:lnTo>
                <a:lnTo>
                  <a:pt x="52" y="34"/>
                </a:lnTo>
                <a:lnTo>
                  <a:pt x="48" y="40"/>
                </a:lnTo>
                <a:lnTo>
                  <a:pt x="44" y="40"/>
                </a:lnTo>
                <a:lnTo>
                  <a:pt x="40" y="42"/>
                </a:lnTo>
                <a:lnTo>
                  <a:pt x="36" y="40"/>
                </a:lnTo>
                <a:lnTo>
                  <a:pt x="30" y="40"/>
                </a:lnTo>
                <a:lnTo>
                  <a:pt x="26" y="40"/>
                </a:lnTo>
                <a:lnTo>
                  <a:pt x="18" y="40"/>
                </a:lnTo>
                <a:lnTo>
                  <a:pt x="14" y="40"/>
                </a:lnTo>
                <a:lnTo>
                  <a:pt x="10" y="40"/>
                </a:lnTo>
                <a:lnTo>
                  <a:pt x="0" y="44"/>
                </a:lnTo>
                <a:lnTo>
                  <a:pt x="4" y="44"/>
                </a:lnTo>
                <a:lnTo>
                  <a:pt x="8" y="44"/>
                </a:lnTo>
                <a:lnTo>
                  <a:pt x="12" y="44"/>
                </a:lnTo>
                <a:lnTo>
                  <a:pt x="20" y="44"/>
                </a:lnTo>
                <a:lnTo>
                  <a:pt x="24" y="44"/>
                </a:lnTo>
                <a:lnTo>
                  <a:pt x="20" y="44"/>
                </a:lnTo>
                <a:lnTo>
                  <a:pt x="16" y="44"/>
                </a:lnTo>
                <a:lnTo>
                  <a:pt x="18" y="48"/>
                </a:lnTo>
                <a:lnTo>
                  <a:pt x="22" y="46"/>
                </a:lnTo>
                <a:lnTo>
                  <a:pt x="26" y="46"/>
                </a:lnTo>
                <a:lnTo>
                  <a:pt x="16" y="44"/>
                </a:lnTo>
                <a:lnTo>
                  <a:pt x="12" y="48"/>
                </a:lnTo>
                <a:lnTo>
                  <a:pt x="16" y="48"/>
                </a:lnTo>
                <a:lnTo>
                  <a:pt x="16" y="44"/>
                </a:lnTo>
                <a:lnTo>
                  <a:pt x="20" y="44"/>
                </a:lnTo>
                <a:lnTo>
                  <a:pt x="24" y="44"/>
                </a:lnTo>
                <a:lnTo>
                  <a:pt x="30" y="40"/>
                </a:lnTo>
                <a:lnTo>
                  <a:pt x="30" y="36"/>
                </a:lnTo>
                <a:lnTo>
                  <a:pt x="24" y="42"/>
                </a:lnTo>
                <a:lnTo>
                  <a:pt x="20" y="42"/>
                </a:lnTo>
                <a:lnTo>
                  <a:pt x="20" y="38"/>
                </a:lnTo>
                <a:lnTo>
                  <a:pt x="20" y="34"/>
                </a:lnTo>
                <a:lnTo>
                  <a:pt x="24" y="34"/>
                </a:lnTo>
                <a:lnTo>
                  <a:pt x="24" y="30"/>
                </a:lnTo>
                <a:lnTo>
                  <a:pt x="20" y="30"/>
                </a:lnTo>
                <a:lnTo>
                  <a:pt x="20" y="34"/>
                </a:lnTo>
                <a:lnTo>
                  <a:pt x="20" y="38"/>
                </a:lnTo>
                <a:lnTo>
                  <a:pt x="24" y="38"/>
                </a:lnTo>
                <a:lnTo>
                  <a:pt x="28" y="34"/>
                </a:lnTo>
                <a:lnTo>
                  <a:pt x="26" y="38"/>
                </a:lnTo>
                <a:lnTo>
                  <a:pt x="30" y="38"/>
                </a:lnTo>
                <a:lnTo>
                  <a:pt x="34" y="36"/>
                </a:lnTo>
                <a:lnTo>
                  <a:pt x="44" y="36"/>
                </a:lnTo>
                <a:lnTo>
                  <a:pt x="48" y="36"/>
                </a:lnTo>
                <a:lnTo>
                  <a:pt x="54" y="34"/>
                </a:lnTo>
                <a:lnTo>
                  <a:pt x="58" y="34"/>
                </a:lnTo>
                <a:lnTo>
                  <a:pt x="62" y="34"/>
                </a:lnTo>
                <a:lnTo>
                  <a:pt x="66" y="34"/>
                </a:lnTo>
                <a:lnTo>
                  <a:pt x="72" y="34"/>
                </a:lnTo>
                <a:lnTo>
                  <a:pt x="76" y="34"/>
                </a:lnTo>
                <a:lnTo>
                  <a:pt x="80" y="34"/>
                </a:lnTo>
                <a:lnTo>
                  <a:pt x="82" y="30"/>
                </a:lnTo>
                <a:lnTo>
                  <a:pt x="82" y="26"/>
                </a:lnTo>
                <a:lnTo>
                  <a:pt x="80" y="3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4" name="Freeform 117"/>
          <p:cNvSpPr>
            <a:spLocks/>
          </p:cNvSpPr>
          <p:nvPr/>
        </p:nvSpPr>
        <p:spPr bwMode="auto">
          <a:xfrm>
            <a:off x="2339975" y="5554663"/>
            <a:ext cx="203200" cy="130175"/>
          </a:xfrm>
          <a:custGeom>
            <a:avLst/>
            <a:gdLst>
              <a:gd name="T0" fmla="*/ 2147483647 w 167"/>
              <a:gd name="T1" fmla="*/ 2147483647 h 113"/>
              <a:gd name="T2" fmla="*/ 2147483647 w 167"/>
              <a:gd name="T3" fmla="*/ 2147483647 h 113"/>
              <a:gd name="T4" fmla="*/ 2147483647 w 167"/>
              <a:gd name="T5" fmla="*/ 2147483647 h 113"/>
              <a:gd name="T6" fmla="*/ 2147483647 w 167"/>
              <a:gd name="T7" fmla="*/ 2147483647 h 113"/>
              <a:gd name="T8" fmla="*/ 2147483647 w 167"/>
              <a:gd name="T9" fmla="*/ 2147483647 h 113"/>
              <a:gd name="T10" fmla="*/ 2147483647 w 167"/>
              <a:gd name="T11" fmla="*/ 2147483647 h 113"/>
              <a:gd name="T12" fmla="*/ 2147483647 w 167"/>
              <a:gd name="T13" fmla="*/ 2147483647 h 113"/>
              <a:gd name="T14" fmla="*/ 2147483647 w 167"/>
              <a:gd name="T15" fmla="*/ 2147483647 h 113"/>
              <a:gd name="T16" fmla="*/ 2147483647 w 167"/>
              <a:gd name="T17" fmla="*/ 2147483647 h 113"/>
              <a:gd name="T18" fmla="*/ 2147483647 w 167"/>
              <a:gd name="T19" fmla="*/ 2147483647 h 113"/>
              <a:gd name="T20" fmla="*/ 2147483647 w 167"/>
              <a:gd name="T21" fmla="*/ 2147483647 h 113"/>
              <a:gd name="T22" fmla="*/ 2147483647 w 167"/>
              <a:gd name="T23" fmla="*/ 0 h 113"/>
              <a:gd name="T24" fmla="*/ 2147483647 w 167"/>
              <a:gd name="T25" fmla="*/ 0 h 113"/>
              <a:gd name="T26" fmla="*/ 2147483647 w 167"/>
              <a:gd name="T27" fmla="*/ 2147483647 h 113"/>
              <a:gd name="T28" fmla="*/ 2147483647 w 167"/>
              <a:gd name="T29" fmla="*/ 2147483647 h 113"/>
              <a:gd name="T30" fmla="*/ 2147483647 w 167"/>
              <a:gd name="T31" fmla="*/ 2147483647 h 113"/>
              <a:gd name="T32" fmla="*/ 2147483647 w 167"/>
              <a:gd name="T33" fmla="*/ 2147483647 h 113"/>
              <a:gd name="T34" fmla="*/ 2147483647 w 167"/>
              <a:gd name="T35" fmla="*/ 2147483647 h 113"/>
              <a:gd name="T36" fmla="*/ 2147483647 w 167"/>
              <a:gd name="T37" fmla="*/ 2147483647 h 113"/>
              <a:gd name="T38" fmla="*/ 2147483647 w 167"/>
              <a:gd name="T39" fmla="*/ 2147483647 h 113"/>
              <a:gd name="T40" fmla="*/ 2147483647 w 167"/>
              <a:gd name="T41" fmla="*/ 2147483647 h 113"/>
              <a:gd name="T42" fmla="*/ 2147483647 w 167"/>
              <a:gd name="T43" fmla="*/ 2147483647 h 113"/>
              <a:gd name="T44" fmla="*/ 2147483647 w 167"/>
              <a:gd name="T45" fmla="*/ 2147483647 h 113"/>
              <a:gd name="T46" fmla="*/ 2147483647 w 167"/>
              <a:gd name="T47" fmla="*/ 2147483647 h 113"/>
              <a:gd name="T48" fmla="*/ 2147483647 w 167"/>
              <a:gd name="T49" fmla="*/ 2147483647 h 113"/>
              <a:gd name="T50" fmla="*/ 2147483647 w 167"/>
              <a:gd name="T51" fmla="*/ 2147483647 h 113"/>
              <a:gd name="T52" fmla="*/ 2147483647 w 167"/>
              <a:gd name="T53" fmla="*/ 2147483647 h 113"/>
              <a:gd name="T54" fmla="*/ 2147483647 w 167"/>
              <a:gd name="T55" fmla="*/ 2147483647 h 113"/>
              <a:gd name="T56" fmla="*/ 2147483647 w 167"/>
              <a:gd name="T57" fmla="*/ 2147483647 h 113"/>
              <a:gd name="T58" fmla="*/ 2147483647 w 167"/>
              <a:gd name="T59" fmla="*/ 2147483647 h 113"/>
              <a:gd name="T60" fmla="*/ 2147483647 w 167"/>
              <a:gd name="T61" fmla="*/ 2147483647 h 113"/>
              <a:gd name="T62" fmla="*/ 2147483647 w 167"/>
              <a:gd name="T63" fmla="*/ 2147483647 h 113"/>
              <a:gd name="T64" fmla="*/ 2147483647 w 167"/>
              <a:gd name="T65" fmla="*/ 2147483647 h 113"/>
              <a:gd name="T66" fmla="*/ 2147483647 w 167"/>
              <a:gd name="T67" fmla="*/ 2147483647 h 113"/>
              <a:gd name="T68" fmla="*/ 2147483647 w 167"/>
              <a:gd name="T69" fmla="*/ 2147483647 h 113"/>
              <a:gd name="T70" fmla="*/ 2147483647 w 167"/>
              <a:gd name="T71" fmla="*/ 2147483647 h 113"/>
              <a:gd name="T72" fmla="*/ 2147483647 w 167"/>
              <a:gd name="T73" fmla="*/ 2147483647 h 113"/>
              <a:gd name="T74" fmla="*/ 2147483647 w 167"/>
              <a:gd name="T75" fmla="*/ 2147483647 h 113"/>
              <a:gd name="T76" fmla="*/ 2147483647 w 167"/>
              <a:gd name="T77" fmla="*/ 2147483647 h 113"/>
              <a:gd name="T78" fmla="*/ 2147483647 w 167"/>
              <a:gd name="T79" fmla="*/ 2147483647 h 113"/>
              <a:gd name="T80" fmla="*/ 2147483647 w 167"/>
              <a:gd name="T81" fmla="*/ 2147483647 h 113"/>
              <a:gd name="T82" fmla="*/ 2147483647 w 167"/>
              <a:gd name="T83" fmla="*/ 2147483647 h 113"/>
              <a:gd name="T84" fmla="*/ 2147483647 w 167"/>
              <a:gd name="T85" fmla="*/ 2147483647 h 113"/>
              <a:gd name="T86" fmla="*/ 2147483647 w 167"/>
              <a:gd name="T87" fmla="*/ 2147483647 h 113"/>
              <a:gd name="T88" fmla="*/ 2147483647 w 167"/>
              <a:gd name="T89" fmla="*/ 2147483647 h 113"/>
              <a:gd name="T90" fmla="*/ 0 w 167"/>
              <a:gd name="T91" fmla="*/ 2147483647 h 113"/>
              <a:gd name="T92" fmla="*/ 2147483647 w 167"/>
              <a:gd name="T93" fmla="*/ 2147483647 h 113"/>
              <a:gd name="T94" fmla="*/ 2147483647 w 167"/>
              <a:gd name="T95" fmla="*/ 2147483647 h 113"/>
              <a:gd name="T96" fmla="*/ 2147483647 w 167"/>
              <a:gd name="T97" fmla="*/ 2147483647 h 113"/>
              <a:gd name="T98" fmla="*/ 2147483647 w 167"/>
              <a:gd name="T99" fmla="*/ 2147483647 h 113"/>
              <a:gd name="T100" fmla="*/ 2147483647 w 167"/>
              <a:gd name="T101" fmla="*/ 2147483647 h 113"/>
              <a:gd name="T102" fmla="*/ 2147483647 w 167"/>
              <a:gd name="T103" fmla="*/ 2147483647 h 113"/>
              <a:gd name="T104" fmla="*/ 2147483647 w 167"/>
              <a:gd name="T105" fmla="*/ 2147483647 h 113"/>
              <a:gd name="T106" fmla="*/ 2147483647 w 167"/>
              <a:gd name="T107" fmla="*/ 2147483647 h 113"/>
              <a:gd name="T108" fmla="*/ 2147483647 w 167"/>
              <a:gd name="T109" fmla="*/ 2147483647 h 113"/>
              <a:gd name="T110" fmla="*/ 2147483647 w 167"/>
              <a:gd name="T111" fmla="*/ 2147483647 h 113"/>
              <a:gd name="T112" fmla="*/ 2147483647 w 167"/>
              <a:gd name="T113" fmla="*/ 2147483647 h 113"/>
              <a:gd name="T114" fmla="*/ 2147483647 w 167"/>
              <a:gd name="T115" fmla="*/ 2147483647 h 113"/>
              <a:gd name="T116" fmla="*/ 2147483647 w 167"/>
              <a:gd name="T117" fmla="*/ 2147483647 h 113"/>
              <a:gd name="T118" fmla="*/ 2147483647 w 167"/>
              <a:gd name="T119" fmla="*/ 2147483647 h 1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7"/>
              <a:gd name="T181" fmla="*/ 0 h 113"/>
              <a:gd name="T182" fmla="*/ 167 w 167"/>
              <a:gd name="T183" fmla="*/ 113 h 1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7" h="113">
                <a:moveTo>
                  <a:pt x="76" y="2"/>
                </a:moveTo>
                <a:lnTo>
                  <a:pt x="80" y="4"/>
                </a:lnTo>
                <a:lnTo>
                  <a:pt x="84" y="4"/>
                </a:lnTo>
                <a:lnTo>
                  <a:pt x="88" y="6"/>
                </a:lnTo>
                <a:lnTo>
                  <a:pt x="92" y="6"/>
                </a:lnTo>
                <a:lnTo>
                  <a:pt x="96" y="4"/>
                </a:lnTo>
                <a:lnTo>
                  <a:pt x="100" y="4"/>
                </a:lnTo>
                <a:lnTo>
                  <a:pt x="104" y="4"/>
                </a:lnTo>
                <a:lnTo>
                  <a:pt x="108" y="6"/>
                </a:lnTo>
                <a:lnTo>
                  <a:pt x="112" y="6"/>
                </a:lnTo>
                <a:lnTo>
                  <a:pt x="116" y="8"/>
                </a:lnTo>
                <a:lnTo>
                  <a:pt x="120" y="8"/>
                </a:lnTo>
                <a:lnTo>
                  <a:pt x="124" y="8"/>
                </a:lnTo>
                <a:lnTo>
                  <a:pt x="128" y="8"/>
                </a:lnTo>
                <a:lnTo>
                  <a:pt x="132" y="6"/>
                </a:lnTo>
                <a:lnTo>
                  <a:pt x="128" y="6"/>
                </a:lnTo>
                <a:lnTo>
                  <a:pt x="122" y="6"/>
                </a:lnTo>
                <a:lnTo>
                  <a:pt x="116" y="6"/>
                </a:lnTo>
                <a:lnTo>
                  <a:pt x="112" y="4"/>
                </a:lnTo>
                <a:lnTo>
                  <a:pt x="108" y="4"/>
                </a:lnTo>
                <a:lnTo>
                  <a:pt x="104" y="2"/>
                </a:lnTo>
                <a:lnTo>
                  <a:pt x="100" y="2"/>
                </a:lnTo>
                <a:lnTo>
                  <a:pt x="104" y="0"/>
                </a:lnTo>
                <a:lnTo>
                  <a:pt x="108" y="0"/>
                </a:lnTo>
                <a:lnTo>
                  <a:pt x="112" y="0"/>
                </a:lnTo>
                <a:lnTo>
                  <a:pt x="116" y="0"/>
                </a:lnTo>
                <a:lnTo>
                  <a:pt x="120" y="2"/>
                </a:lnTo>
                <a:lnTo>
                  <a:pt x="124" y="2"/>
                </a:lnTo>
                <a:lnTo>
                  <a:pt x="128" y="2"/>
                </a:lnTo>
                <a:lnTo>
                  <a:pt x="132" y="2"/>
                </a:lnTo>
                <a:lnTo>
                  <a:pt x="136" y="2"/>
                </a:lnTo>
                <a:lnTo>
                  <a:pt x="140" y="4"/>
                </a:lnTo>
                <a:lnTo>
                  <a:pt x="144" y="2"/>
                </a:lnTo>
                <a:lnTo>
                  <a:pt x="148" y="2"/>
                </a:lnTo>
                <a:lnTo>
                  <a:pt x="152" y="2"/>
                </a:lnTo>
                <a:lnTo>
                  <a:pt x="156" y="4"/>
                </a:lnTo>
                <a:lnTo>
                  <a:pt x="160" y="4"/>
                </a:lnTo>
                <a:lnTo>
                  <a:pt x="164" y="6"/>
                </a:lnTo>
                <a:lnTo>
                  <a:pt x="166" y="10"/>
                </a:lnTo>
                <a:lnTo>
                  <a:pt x="164" y="14"/>
                </a:lnTo>
                <a:lnTo>
                  <a:pt x="162" y="18"/>
                </a:lnTo>
                <a:lnTo>
                  <a:pt x="162" y="22"/>
                </a:lnTo>
                <a:lnTo>
                  <a:pt x="160" y="28"/>
                </a:lnTo>
                <a:lnTo>
                  <a:pt x="160" y="32"/>
                </a:lnTo>
                <a:lnTo>
                  <a:pt x="158" y="36"/>
                </a:lnTo>
                <a:lnTo>
                  <a:pt x="158" y="44"/>
                </a:lnTo>
                <a:lnTo>
                  <a:pt x="156" y="50"/>
                </a:lnTo>
                <a:lnTo>
                  <a:pt x="154" y="54"/>
                </a:lnTo>
                <a:lnTo>
                  <a:pt x="152" y="58"/>
                </a:lnTo>
                <a:lnTo>
                  <a:pt x="150" y="62"/>
                </a:lnTo>
                <a:lnTo>
                  <a:pt x="150" y="66"/>
                </a:lnTo>
                <a:lnTo>
                  <a:pt x="148" y="70"/>
                </a:lnTo>
                <a:lnTo>
                  <a:pt x="146" y="74"/>
                </a:lnTo>
                <a:lnTo>
                  <a:pt x="144" y="78"/>
                </a:lnTo>
                <a:lnTo>
                  <a:pt x="142" y="84"/>
                </a:lnTo>
                <a:lnTo>
                  <a:pt x="140" y="88"/>
                </a:lnTo>
                <a:lnTo>
                  <a:pt x="138" y="92"/>
                </a:lnTo>
                <a:lnTo>
                  <a:pt x="136" y="96"/>
                </a:lnTo>
                <a:lnTo>
                  <a:pt x="134" y="100"/>
                </a:lnTo>
                <a:lnTo>
                  <a:pt x="132" y="104"/>
                </a:lnTo>
                <a:lnTo>
                  <a:pt x="128" y="106"/>
                </a:lnTo>
                <a:lnTo>
                  <a:pt x="124" y="110"/>
                </a:lnTo>
                <a:lnTo>
                  <a:pt x="120" y="110"/>
                </a:lnTo>
                <a:lnTo>
                  <a:pt x="116" y="110"/>
                </a:lnTo>
                <a:lnTo>
                  <a:pt x="112" y="112"/>
                </a:lnTo>
                <a:lnTo>
                  <a:pt x="108" y="112"/>
                </a:lnTo>
                <a:lnTo>
                  <a:pt x="104" y="112"/>
                </a:lnTo>
                <a:lnTo>
                  <a:pt x="98" y="112"/>
                </a:lnTo>
                <a:lnTo>
                  <a:pt x="94" y="112"/>
                </a:lnTo>
                <a:lnTo>
                  <a:pt x="90" y="112"/>
                </a:lnTo>
                <a:lnTo>
                  <a:pt x="84" y="110"/>
                </a:lnTo>
                <a:lnTo>
                  <a:pt x="78" y="110"/>
                </a:lnTo>
                <a:lnTo>
                  <a:pt x="74" y="110"/>
                </a:lnTo>
                <a:lnTo>
                  <a:pt x="68" y="110"/>
                </a:lnTo>
                <a:lnTo>
                  <a:pt x="64" y="110"/>
                </a:lnTo>
                <a:lnTo>
                  <a:pt x="60" y="110"/>
                </a:lnTo>
                <a:lnTo>
                  <a:pt x="56" y="110"/>
                </a:lnTo>
                <a:lnTo>
                  <a:pt x="52" y="110"/>
                </a:lnTo>
                <a:lnTo>
                  <a:pt x="48" y="110"/>
                </a:lnTo>
                <a:lnTo>
                  <a:pt x="44" y="108"/>
                </a:lnTo>
                <a:lnTo>
                  <a:pt x="40" y="108"/>
                </a:lnTo>
                <a:lnTo>
                  <a:pt x="36" y="108"/>
                </a:lnTo>
                <a:lnTo>
                  <a:pt x="32" y="108"/>
                </a:lnTo>
                <a:lnTo>
                  <a:pt x="28" y="108"/>
                </a:lnTo>
                <a:lnTo>
                  <a:pt x="24" y="108"/>
                </a:lnTo>
                <a:lnTo>
                  <a:pt x="20" y="108"/>
                </a:lnTo>
                <a:lnTo>
                  <a:pt x="16" y="108"/>
                </a:lnTo>
                <a:lnTo>
                  <a:pt x="12" y="108"/>
                </a:lnTo>
                <a:lnTo>
                  <a:pt x="8" y="108"/>
                </a:lnTo>
                <a:lnTo>
                  <a:pt x="4" y="106"/>
                </a:lnTo>
                <a:lnTo>
                  <a:pt x="2" y="102"/>
                </a:lnTo>
                <a:lnTo>
                  <a:pt x="0" y="98"/>
                </a:lnTo>
                <a:lnTo>
                  <a:pt x="0" y="94"/>
                </a:lnTo>
                <a:lnTo>
                  <a:pt x="2" y="90"/>
                </a:lnTo>
                <a:lnTo>
                  <a:pt x="2" y="86"/>
                </a:lnTo>
                <a:lnTo>
                  <a:pt x="4" y="78"/>
                </a:lnTo>
                <a:lnTo>
                  <a:pt x="6" y="72"/>
                </a:lnTo>
                <a:lnTo>
                  <a:pt x="10" y="70"/>
                </a:lnTo>
                <a:lnTo>
                  <a:pt x="12" y="66"/>
                </a:lnTo>
                <a:lnTo>
                  <a:pt x="16" y="64"/>
                </a:lnTo>
                <a:lnTo>
                  <a:pt x="20" y="62"/>
                </a:lnTo>
                <a:lnTo>
                  <a:pt x="26" y="58"/>
                </a:lnTo>
                <a:lnTo>
                  <a:pt x="30" y="56"/>
                </a:lnTo>
                <a:lnTo>
                  <a:pt x="34" y="54"/>
                </a:lnTo>
                <a:lnTo>
                  <a:pt x="38" y="50"/>
                </a:lnTo>
                <a:lnTo>
                  <a:pt x="42" y="46"/>
                </a:lnTo>
                <a:lnTo>
                  <a:pt x="44" y="42"/>
                </a:lnTo>
                <a:lnTo>
                  <a:pt x="48" y="38"/>
                </a:lnTo>
                <a:lnTo>
                  <a:pt x="50" y="34"/>
                </a:lnTo>
                <a:lnTo>
                  <a:pt x="54" y="32"/>
                </a:lnTo>
                <a:lnTo>
                  <a:pt x="56" y="28"/>
                </a:lnTo>
                <a:lnTo>
                  <a:pt x="60" y="24"/>
                </a:lnTo>
                <a:lnTo>
                  <a:pt x="62" y="20"/>
                </a:lnTo>
                <a:lnTo>
                  <a:pt x="64" y="16"/>
                </a:lnTo>
                <a:lnTo>
                  <a:pt x="68" y="14"/>
                </a:lnTo>
                <a:lnTo>
                  <a:pt x="72" y="10"/>
                </a:lnTo>
                <a:lnTo>
                  <a:pt x="76" y="8"/>
                </a:lnTo>
                <a:lnTo>
                  <a:pt x="78" y="4"/>
                </a:lnTo>
                <a:lnTo>
                  <a:pt x="82" y="4"/>
                </a:lnTo>
                <a:lnTo>
                  <a:pt x="76" y="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5" name="Freeform 118"/>
          <p:cNvSpPr>
            <a:spLocks/>
          </p:cNvSpPr>
          <p:nvPr/>
        </p:nvSpPr>
        <p:spPr bwMode="auto">
          <a:xfrm>
            <a:off x="2533650" y="5360988"/>
            <a:ext cx="88900" cy="23812"/>
          </a:xfrm>
          <a:custGeom>
            <a:avLst/>
            <a:gdLst>
              <a:gd name="T0" fmla="*/ 2147483647 w 73"/>
              <a:gd name="T1" fmla="*/ 2147483647 h 21"/>
              <a:gd name="T2" fmla="*/ 2147483647 w 73"/>
              <a:gd name="T3" fmla="*/ 2147483647 h 21"/>
              <a:gd name="T4" fmla="*/ 2147483647 w 73"/>
              <a:gd name="T5" fmla="*/ 2147483647 h 21"/>
              <a:gd name="T6" fmla="*/ 2147483647 w 73"/>
              <a:gd name="T7" fmla="*/ 2147483647 h 21"/>
              <a:gd name="T8" fmla="*/ 2147483647 w 73"/>
              <a:gd name="T9" fmla="*/ 2147483647 h 21"/>
              <a:gd name="T10" fmla="*/ 2147483647 w 73"/>
              <a:gd name="T11" fmla="*/ 2147483647 h 21"/>
              <a:gd name="T12" fmla="*/ 2147483647 w 73"/>
              <a:gd name="T13" fmla="*/ 2147483647 h 21"/>
              <a:gd name="T14" fmla="*/ 2147483647 w 73"/>
              <a:gd name="T15" fmla="*/ 2147483647 h 21"/>
              <a:gd name="T16" fmla="*/ 2147483647 w 73"/>
              <a:gd name="T17" fmla="*/ 2147483647 h 21"/>
              <a:gd name="T18" fmla="*/ 2147483647 w 73"/>
              <a:gd name="T19" fmla="*/ 2147483647 h 21"/>
              <a:gd name="T20" fmla="*/ 2147483647 w 73"/>
              <a:gd name="T21" fmla="*/ 2147483647 h 21"/>
              <a:gd name="T22" fmla="*/ 2147483647 w 73"/>
              <a:gd name="T23" fmla="*/ 2147483647 h 21"/>
              <a:gd name="T24" fmla="*/ 2147483647 w 73"/>
              <a:gd name="T25" fmla="*/ 2147483647 h 21"/>
              <a:gd name="T26" fmla="*/ 2147483647 w 73"/>
              <a:gd name="T27" fmla="*/ 2147483647 h 21"/>
              <a:gd name="T28" fmla="*/ 2147483647 w 73"/>
              <a:gd name="T29" fmla="*/ 2147483647 h 21"/>
              <a:gd name="T30" fmla="*/ 2147483647 w 73"/>
              <a:gd name="T31" fmla="*/ 2147483647 h 21"/>
              <a:gd name="T32" fmla="*/ 2147483647 w 73"/>
              <a:gd name="T33" fmla="*/ 2147483647 h 21"/>
              <a:gd name="T34" fmla="*/ 2147483647 w 73"/>
              <a:gd name="T35" fmla="*/ 2147483647 h 21"/>
              <a:gd name="T36" fmla="*/ 2147483647 w 73"/>
              <a:gd name="T37" fmla="*/ 2147483647 h 21"/>
              <a:gd name="T38" fmla="*/ 2147483647 w 73"/>
              <a:gd name="T39" fmla="*/ 2147483647 h 21"/>
              <a:gd name="T40" fmla="*/ 2147483647 w 73"/>
              <a:gd name="T41" fmla="*/ 2147483647 h 21"/>
              <a:gd name="T42" fmla="*/ 2147483647 w 73"/>
              <a:gd name="T43" fmla="*/ 2147483647 h 21"/>
              <a:gd name="T44" fmla="*/ 2147483647 w 73"/>
              <a:gd name="T45" fmla="*/ 2147483647 h 21"/>
              <a:gd name="T46" fmla="*/ 2147483647 w 73"/>
              <a:gd name="T47" fmla="*/ 2147483647 h 21"/>
              <a:gd name="T48" fmla="*/ 2147483647 w 73"/>
              <a:gd name="T49" fmla="*/ 2147483647 h 21"/>
              <a:gd name="T50" fmla="*/ 2147483647 w 73"/>
              <a:gd name="T51" fmla="*/ 0 h 21"/>
              <a:gd name="T52" fmla="*/ 2147483647 w 73"/>
              <a:gd name="T53" fmla="*/ 0 h 21"/>
              <a:gd name="T54" fmla="*/ 2147483647 w 73"/>
              <a:gd name="T55" fmla="*/ 0 h 21"/>
              <a:gd name="T56" fmla="*/ 2147483647 w 73"/>
              <a:gd name="T57" fmla="*/ 0 h 21"/>
              <a:gd name="T58" fmla="*/ 2147483647 w 73"/>
              <a:gd name="T59" fmla="*/ 0 h 21"/>
              <a:gd name="T60" fmla="*/ 2147483647 w 73"/>
              <a:gd name="T61" fmla="*/ 0 h 21"/>
              <a:gd name="T62" fmla="*/ 2147483647 w 73"/>
              <a:gd name="T63" fmla="*/ 0 h 21"/>
              <a:gd name="T64" fmla="*/ 2147483647 w 73"/>
              <a:gd name="T65" fmla="*/ 0 h 21"/>
              <a:gd name="T66" fmla="*/ 2147483647 w 73"/>
              <a:gd name="T67" fmla="*/ 0 h 21"/>
              <a:gd name="T68" fmla="*/ 2147483647 w 73"/>
              <a:gd name="T69" fmla="*/ 0 h 21"/>
              <a:gd name="T70" fmla="*/ 2147483647 w 73"/>
              <a:gd name="T71" fmla="*/ 0 h 21"/>
              <a:gd name="T72" fmla="*/ 2147483647 w 73"/>
              <a:gd name="T73" fmla="*/ 2147483647 h 21"/>
              <a:gd name="T74" fmla="*/ 2147483647 w 73"/>
              <a:gd name="T75" fmla="*/ 2147483647 h 21"/>
              <a:gd name="T76" fmla="*/ 0 w 73"/>
              <a:gd name="T77" fmla="*/ 2147483647 h 21"/>
              <a:gd name="T78" fmla="*/ 0 w 73"/>
              <a:gd name="T79" fmla="*/ 2147483647 h 21"/>
              <a:gd name="T80" fmla="*/ 2147483647 w 73"/>
              <a:gd name="T81" fmla="*/ 2147483647 h 21"/>
              <a:gd name="T82" fmla="*/ 2147483647 w 73"/>
              <a:gd name="T83" fmla="*/ 2147483647 h 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3"/>
              <a:gd name="T127" fmla="*/ 0 h 21"/>
              <a:gd name="T128" fmla="*/ 73 w 73"/>
              <a:gd name="T129" fmla="*/ 21 h 2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3" h="21">
                <a:moveTo>
                  <a:pt x="4" y="16"/>
                </a:moveTo>
                <a:lnTo>
                  <a:pt x="8" y="16"/>
                </a:lnTo>
                <a:lnTo>
                  <a:pt x="12" y="16"/>
                </a:lnTo>
                <a:lnTo>
                  <a:pt x="16" y="18"/>
                </a:lnTo>
                <a:lnTo>
                  <a:pt x="20" y="18"/>
                </a:lnTo>
                <a:lnTo>
                  <a:pt x="24" y="20"/>
                </a:lnTo>
                <a:lnTo>
                  <a:pt x="28" y="20"/>
                </a:lnTo>
                <a:lnTo>
                  <a:pt x="32" y="20"/>
                </a:lnTo>
                <a:lnTo>
                  <a:pt x="36" y="20"/>
                </a:lnTo>
                <a:lnTo>
                  <a:pt x="40" y="20"/>
                </a:lnTo>
                <a:lnTo>
                  <a:pt x="44" y="20"/>
                </a:lnTo>
                <a:lnTo>
                  <a:pt x="48" y="18"/>
                </a:lnTo>
                <a:lnTo>
                  <a:pt x="52" y="18"/>
                </a:lnTo>
                <a:lnTo>
                  <a:pt x="56" y="18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70" y="14"/>
                </a:lnTo>
                <a:lnTo>
                  <a:pt x="72" y="10"/>
                </a:lnTo>
                <a:lnTo>
                  <a:pt x="72" y="6"/>
                </a:lnTo>
                <a:lnTo>
                  <a:pt x="68" y="6"/>
                </a:lnTo>
                <a:lnTo>
                  <a:pt x="64" y="4"/>
                </a:lnTo>
                <a:lnTo>
                  <a:pt x="60" y="4"/>
                </a:lnTo>
                <a:lnTo>
                  <a:pt x="56" y="2"/>
                </a:lnTo>
                <a:lnTo>
                  <a:pt x="52" y="2"/>
                </a:lnTo>
                <a:lnTo>
                  <a:pt x="48" y="0"/>
                </a:lnTo>
                <a:lnTo>
                  <a:pt x="44" y="0"/>
                </a:lnTo>
                <a:lnTo>
                  <a:pt x="40" y="0"/>
                </a:lnTo>
                <a:lnTo>
                  <a:pt x="36" y="0"/>
                </a:lnTo>
                <a:lnTo>
                  <a:pt x="32" y="0"/>
                </a:lnTo>
                <a:lnTo>
                  <a:pt x="28" y="0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2" y="0"/>
                </a:lnTo>
                <a:lnTo>
                  <a:pt x="8" y="0"/>
                </a:lnTo>
                <a:lnTo>
                  <a:pt x="4" y="2"/>
                </a:lnTo>
                <a:lnTo>
                  <a:pt x="2" y="6"/>
                </a:lnTo>
                <a:lnTo>
                  <a:pt x="0" y="10"/>
                </a:lnTo>
                <a:lnTo>
                  <a:pt x="0" y="14"/>
                </a:lnTo>
                <a:lnTo>
                  <a:pt x="4" y="1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6" name="Freeform 119"/>
          <p:cNvSpPr>
            <a:spLocks/>
          </p:cNvSpPr>
          <p:nvPr/>
        </p:nvSpPr>
        <p:spPr bwMode="auto">
          <a:xfrm>
            <a:off x="2555875" y="5330825"/>
            <a:ext cx="74613" cy="17463"/>
          </a:xfrm>
          <a:custGeom>
            <a:avLst/>
            <a:gdLst>
              <a:gd name="T0" fmla="*/ 2147483647 w 61"/>
              <a:gd name="T1" fmla="*/ 2147483647 h 15"/>
              <a:gd name="T2" fmla="*/ 2147483647 w 61"/>
              <a:gd name="T3" fmla="*/ 2147483647 h 15"/>
              <a:gd name="T4" fmla="*/ 2147483647 w 61"/>
              <a:gd name="T5" fmla="*/ 2147483647 h 15"/>
              <a:gd name="T6" fmla="*/ 2147483647 w 61"/>
              <a:gd name="T7" fmla="*/ 2147483647 h 15"/>
              <a:gd name="T8" fmla="*/ 2147483647 w 61"/>
              <a:gd name="T9" fmla="*/ 2147483647 h 15"/>
              <a:gd name="T10" fmla="*/ 2147483647 w 61"/>
              <a:gd name="T11" fmla="*/ 2147483647 h 15"/>
              <a:gd name="T12" fmla="*/ 2147483647 w 61"/>
              <a:gd name="T13" fmla="*/ 2147483647 h 15"/>
              <a:gd name="T14" fmla="*/ 2147483647 w 61"/>
              <a:gd name="T15" fmla="*/ 2147483647 h 15"/>
              <a:gd name="T16" fmla="*/ 2147483647 w 61"/>
              <a:gd name="T17" fmla="*/ 2147483647 h 15"/>
              <a:gd name="T18" fmla="*/ 2147483647 w 61"/>
              <a:gd name="T19" fmla="*/ 2147483647 h 15"/>
              <a:gd name="T20" fmla="*/ 2147483647 w 61"/>
              <a:gd name="T21" fmla="*/ 2147483647 h 15"/>
              <a:gd name="T22" fmla="*/ 2147483647 w 61"/>
              <a:gd name="T23" fmla="*/ 2147483647 h 15"/>
              <a:gd name="T24" fmla="*/ 2147483647 w 61"/>
              <a:gd name="T25" fmla="*/ 2147483647 h 15"/>
              <a:gd name="T26" fmla="*/ 2147483647 w 61"/>
              <a:gd name="T27" fmla="*/ 2147483647 h 15"/>
              <a:gd name="T28" fmla="*/ 2147483647 w 61"/>
              <a:gd name="T29" fmla="*/ 2147483647 h 15"/>
              <a:gd name="T30" fmla="*/ 2147483647 w 61"/>
              <a:gd name="T31" fmla="*/ 2147483647 h 15"/>
              <a:gd name="T32" fmla="*/ 2147483647 w 61"/>
              <a:gd name="T33" fmla="*/ 2147483647 h 15"/>
              <a:gd name="T34" fmla="*/ 2147483647 w 61"/>
              <a:gd name="T35" fmla="*/ 2147483647 h 15"/>
              <a:gd name="T36" fmla="*/ 2147483647 w 61"/>
              <a:gd name="T37" fmla="*/ 2147483647 h 15"/>
              <a:gd name="T38" fmla="*/ 2147483647 w 61"/>
              <a:gd name="T39" fmla="*/ 2147483647 h 15"/>
              <a:gd name="T40" fmla="*/ 2147483647 w 61"/>
              <a:gd name="T41" fmla="*/ 2147483647 h 15"/>
              <a:gd name="T42" fmla="*/ 2147483647 w 61"/>
              <a:gd name="T43" fmla="*/ 2147483647 h 15"/>
              <a:gd name="T44" fmla="*/ 0 w 61"/>
              <a:gd name="T45" fmla="*/ 2147483647 h 15"/>
              <a:gd name="T46" fmla="*/ 2147483647 w 61"/>
              <a:gd name="T47" fmla="*/ 2147483647 h 15"/>
              <a:gd name="T48" fmla="*/ 2147483647 w 61"/>
              <a:gd name="T49" fmla="*/ 2147483647 h 15"/>
              <a:gd name="T50" fmla="*/ 2147483647 w 61"/>
              <a:gd name="T51" fmla="*/ 2147483647 h 15"/>
              <a:gd name="T52" fmla="*/ 2147483647 w 61"/>
              <a:gd name="T53" fmla="*/ 2147483647 h 15"/>
              <a:gd name="T54" fmla="*/ 2147483647 w 61"/>
              <a:gd name="T55" fmla="*/ 2147483647 h 15"/>
              <a:gd name="T56" fmla="*/ 2147483647 w 61"/>
              <a:gd name="T57" fmla="*/ 2147483647 h 15"/>
              <a:gd name="T58" fmla="*/ 2147483647 w 61"/>
              <a:gd name="T59" fmla="*/ 2147483647 h 15"/>
              <a:gd name="T60" fmla="*/ 2147483647 w 61"/>
              <a:gd name="T61" fmla="*/ 2147483647 h 15"/>
              <a:gd name="T62" fmla="*/ 2147483647 w 61"/>
              <a:gd name="T63" fmla="*/ 2147483647 h 15"/>
              <a:gd name="T64" fmla="*/ 2147483647 w 61"/>
              <a:gd name="T65" fmla="*/ 2147483647 h 15"/>
              <a:gd name="T66" fmla="*/ 2147483647 w 61"/>
              <a:gd name="T67" fmla="*/ 2147483647 h 15"/>
              <a:gd name="T68" fmla="*/ 2147483647 w 61"/>
              <a:gd name="T69" fmla="*/ 2147483647 h 15"/>
              <a:gd name="T70" fmla="*/ 2147483647 w 61"/>
              <a:gd name="T71" fmla="*/ 2147483647 h 15"/>
              <a:gd name="T72" fmla="*/ 2147483647 w 61"/>
              <a:gd name="T73" fmla="*/ 2147483647 h 15"/>
              <a:gd name="T74" fmla="*/ 2147483647 w 61"/>
              <a:gd name="T75" fmla="*/ 2147483647 h 15"/>
              <a:gd name="T76" fmla="*/ 2147483647 w 61"/>
              <a:gd name="T77" fmla="*/ 2147483647 h 15"/>
              <a:gd name="T78" fmla="*/ 2147483647 w 61"/>
              <a:gd name="T79" fmla="*/ 2147483647 h 15"/>
              <a:gd name="T80" fmla="*/ 2147483647 w 61"/>
              <a:gd name="T81" fmla="*/ 2147483647 h 15"/>
              <a:gd name="T82" fmla="*/ 2147483647 w 61"/>
              <a:gd name="T83" fmla="*/ 2147483647 h 15"/>
              <a:gd name="T84" fmla="*/ 2147483647 w 61"/>
              <a:gd name="T85" fmla="*/ 2147483647 h 15"/>
              <a:gd name="T86" fmla="*/ 2147483647 w 61"/>
              <a:gd name="T87" fmla="*/ 2147483647 h 15"/>
              <a:gd name="T88" fmla="*/ 2147483647 w 61"/>
              <a:gd name="T89" fmla="*/ 2147483647 h 15"/>
              <a:gd name="T90" fmla="*/ 2147483647 w 61"/>
              <a:gd name="T91" fmla="*/ 2147483647 h 1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1"/>
              <a:gd name="T139" fmla="*/ 0 h 15"/>
              <a:gd name="T140" fmla="*/ 61 w 61"/>
              <a:gd name="T141" fmla="*/ 15 h 1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1" h="15">
                <a:moveTo>
                  <a:pt x="12" y="8"/>
                </a:moveTo>
                <a:lnTo>
                  <a:pt x="16" y="8"/>
                </a:lnTo>
                <a:lnTo>
                  <a:pt x="20" y="10"/>
                </a:lnTo>
                <a:lnTo>
                  <a:pt x="16" y="10"/>
                </a:lnTo>
                <a:lnTo>
                  <a:pt x="12" y="10"/>
                </a:lnTo>
                <a:lnTo>
                  <a:pt x="16" y="12"/>
                </a:lnTo>
                <a:lnTo>
                  <a:pt x="20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6" y="10"/>
                </a:lnTo>
                <a:lnTo>
                  <a:pt x="40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10"/>
                </a:lnTo>
                <a:lnTo>
                  <a:pt x="28" y="10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26" y="6"/>
                </a:lnTo>
                <a:lnTo>
                  <a:pt x="30" y="2"/>
                </a:lnTo>
                <a:lnTo>
                  <a:pt x="34" y="2"/>
                </a:lnTo>
                <a:lnTo>
                  <a:pt x="38" y="2"/>
                </a:lnTo>
                <a:lnTo>
                  <a:pt x="34" y="4"/>
                </a:lnTo>
                <a:lnTo>
                  <a:pt x="28" y="4"/>
                </a:lnTo>
                <a:lnTo>
                  <a:pt x="22" y="4"/>
                </a:lnTo>
                <a:lnTo>
                  <a:pt x="18" y="4"/>
                </a:lnTo>
                <a:lnTo>
                  <a:pt x="22" y="6"/>
                </a:lnTo>
                <a:lnTo>
                  <a:pt x="26" y="6"/>
                </a:lnTo>
                <a:lnTo>
                  <a:pt x="22" y="6"/>
                </a:lnTo>
                <a:lnTo>
                  <a:pt x="18" y="6"/>
                </a:lnTo>
                <a:lnTo>
                  <a:pt x="22" y="6"/>
                </a:lnTo>
                <a:lnTo>
                  <a:pt x="26" y="8"/>
                </a:lnTo>
                <a:lnTo>
                  <a:pt x="30" y="10"/>
                </a:lnTo>
                <a:lnTo>
                  <a:pt x="26" y="10"/>
                </a:lnTo>
                <a:lnTo>
                  <a:pt x="22" y="12"/>
                </a:lnTo>
                <a:lnTo>
                  <a:pt x="18" y="12"/>
                </a:lnTo>
                <a:lnTo>
                  <a:pt x="14" y="12"/>
                </a:lnTo>
                <a:lnTo>
                  <a:pt x="10" y="12"/>
                </a:lnTo>
                <a:lnTo>
                  <a:pt x="14" y="10"/>
                </a:lnTo>
                <a:lnTo>
                  <a:pt x="18" y="8"/>
                </a:lnTo>
                <a:lnTo>
                  <a:pt x="12" y="8"/>
                </a:lnTo>
                <a:lnTo>
                  <a:pt x="8" y="8"/>
                </a:lnTo>
                <a:lnTo>
                  <a:pt x="4" y="8"/>
                </a:lnTo>
                <a:lnTo>
                  <a:pt x="0" y="8"/>
                </a:lnTo>
                <a:lnTo>
                  <a:pt x="6" y="8"/>
                </a:lnTo>
                <a:lnTo>
                  <a:pt x="10" y="8"/>
                </a:lnTo>
                <a:lnTo>
                  <a:pt x="14" y="10"/>
                </a:lnTo>
                <a:lnTo>
                  <a:pt x="18" y="10"/>
                </a:lnTo>
                <a:lnTo>
                  <a:pt x="22" y="10"/>
                </a:lnTo>
                <a:lnTo>
                  <a:pt x="26" y="10"/>
                </a:lnTo>
                <a:lnTo>
                  <a:pt x="30" y="10"/>
                </a:lnTo>
                <a:lnTo>
                  <a:pt x="34" y="12"/>
                </a:lnTo>
                <a:lnTo>
                  <a:pt x="38" y="12"/>
                </a:lnTo>
                <a:lnTo>
                  <a:pt x="42" y="14"/>
                </a:lnTo>
                <a:lnTo>
                  <a:pt x="46" y="14"/>
                </a:lnTo>
                <a:lnTo>
                  <a:pt x="48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8"/>
                </a:lnTo>
                <a:lnTo>
                  <a:pt x="24" y="6"/>
                </a:lnTo>
                <a:lnTo>
                  <a:pt x="20" y="6"/>
                </a:lnTo>
                <a:lnTo>
                  <a:pt x="16" y="6"/>
                </a:lnTo>
                <a:lnTo>
                  <a:pt x="12" y="4"/>
                </a:lnTo>
                <a:lnTo>
                  <a:pt x="8" y="4"/>
                </a:lnTo>
                <a:lnTo>
                  <a:pt x="4" y="4"/>
                </a:lnTo>
                <a:lnTo>
                  <a:pt x="0" y="6"/>
                </a:lnTo>
                <a:lnTo>
                  <a:pt x="4" y="8"/>
                </a:lnTo>
                <a:lnTo>
                  <a:pt x="8" y="8"/>
                </a:lnTo>
                <a:lnTo>
                  <a:pt x="12" y="8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36" y="8"/>
                </a:lnTo>
                <a:lnTo>
                  <a:pt x="40" y="6"/>
                </a:lnTo>
                <a:lnTo>
                  <a:pt x="44" y="6"/>
                </a:lnTo>
                <a:lnTo>
                  <a:pt x="48" y="6"/>
                </a:lnTo>
                <a:lnTo>
                  <a:pt x="52" y="6"/>
                </a:lnTo>
                <a:lnTo>
                  <a:pt x="56" y="6"/>
                </a:lnTo>
                <a:lnTo>
                  <a:pt x="60" y="6"/>
                </a:lnTo>
                <a:lnTo>
                  <a:pt x="56" y="8"/>
                </a:lnTo>
                <a:lnTo>
                  <a:pt x="50" y="8"/>
                </a:lnTo>
                <a:lnTo>
                  <a:pt x="46" y="10"/>
                </a:lnTo>
                <a:lnTo>
                  <a:pt x="42" y="8"/>
                </a:lnTo>
                <a:lnTo>
                  <a:pt x="42" y="4"/>
                </a:lnTo>
                <a:lnTo>
                  <a:pt x="38" y="2"/>
                </a:lnTo>
                <a:lnTo>
                  <a:pt x="34" y="2"/>
                </a:lnTo>
                <a:lnTo>
                  <a:pt x="30" y="2"/>
                </a:lnTo>
                <a:lnTo>
                  <a:pt x="26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7" name="Freeform 120"/>
          <p:cNvSpPr>
            <a:spLocks/>
          </p:cNvSpPr>
          <p:nvPr/>
        </p:nvSpPr>
        <p:spPr bwMode="auto">
          <a:xfrm>
            <a:off x="2432050" y="5397500"/>
            <a:ext cx="195263" cy="84138"/>
          </a:xfrm>
          <a:custGeom>
            <a:avLst/>
            <a:gdLst>
              <a:gd name="T0" fmla="*/ 2147483647 w 161"/>
              <a:gd name="T1" fmla="*/ 2147483647 h 73"/>
              <a:gd name="T2" fmla="*/ 2147483647 w 161"/>
              <a:gd name="T3" fmla="*/ 2147483647 h 73"/>
              <a:gd name="T4" fmla="*/ 2147483647 w 161"/>
              <a:gd name="T5" fmla="*/ 2147483647 h 73"/>
              <a:gd name="T6" fmla="*/ 2147483647 w 161"/>
              <a:gd name="T7" fmla="*/ 2147483647 h 73"/>
              <a:gd name="T8" fmla="*/ 2147483647 w 161"/>
              <a:gd name="T9" fmla="*/ 0 h 73"/>
              <a:gd name="T10" fmla="*/ 2147483647 w 161"/>
              <a:gd name="T11" fmla="*/ 2147483647 h 73"/>
              <a:gd name="T12" fmla="*/ 2147483647 w 161"/>
              <a:gd name="T13" fmla="*/ 0 h 73"/>
              <a:gd name="T14" fmla="*/ 2147483647 w 161"/>
              <a:gd name="T15" fmla="*/ 0 h 73"/>
              <a:gd name="T16" fmla="*/ 2147483647 w 161"/>
              <a:gd name="T17" fmla="*/ 0 h 73"/>
              <a:gd name="T18" fmla="*/ 2147483647 w 161"/>
              <a:gd name="T19" fmla="*/ 0 h 73"/>
              <a:gd name="T20" fmla="*/ 2147483647 w 161"/>
              <a:gd name="T21" fmla="*/ 2147483647 h 73"/>
              <a:gd name="T22" fmla="*/ 2147483647 w 161"/>
              <a:gd name="T23" fmla="*/ 2147483647 h 73"/>
              <a:gd name="T24" fmla="*/ 2147483647 w 161"/>
              <a:gd name="T25" fmla="*/ 0 h 73"/>
              <a:gd name="T26" fmla="*/ 2147483647 w 161"/>
              <a:gd name="T27" fmla="*/ 2147483647 h 73"/>
              <a:gd name="T28" fmla="*/ 2147483647 w 161"/>
              <a:gd name="T29" fmla="*/ 2147483647 h 73"/>
              <a:gd name="T30" fmla="*/ 2147483647 w 161"/>
              <a:gd name="T31" fmla="*/ 2147483647 h 73"/>
              <a:gd name="T32" fmla="*/ 2147483647 w 161"/>
              <a:gd name="T33" fmla="*/ 2147483647 h 73"/>
              <a:gd name="T34" fmla="*/ 2147483647 w 161"/>
              <a:gd name="T35" fmla="*/ 2147483647 h 73"/>
              <a:gd name="T36" fmla="*/ 2147483647 w 161"/>
              <a:gd name="T37" fmla="*/ 2147483647 h 73"/>
              <a:gd name="T38" fmla="*/ 2147483647 w 161"/>
              <a:gd name="T39" fmla="*/ 2147483647 h 73"/>
              <a:gd name="T40" fmla="*/ 2147483647 w 161"/>
              <a:gd name="T41" fmla="*/ 2147483647 h 73"/>
              <a:gd name="T42" fmla="*/ 2147483647 w 161"/>
              <a:gd name="T43" fmla="*/ 2147483647 h 73"/>
              <a:gd name="T44" fmla="*/ 2147483647 w 161"/>
              <a:gd name="T45" fmla="*/ 2147483647 h 73"/>
              <a:gd name="T46" fmla="*/ 2147483647 w 161"/>
              <a:gd name="T47" fmla="*/ 2147483647 h 73"/>
              <a:gd name="T48" fmla="*/ 2147483647 w 161"/>
              <a:gd name="T49" fmla="*/ 2147483647 h 73"/>
              <a:gd name="T50" fmla="*/ 2147483647 w 161"/>
              <a:gd name="T51" fmla="*/ 2147483647 h 73"/>
              <a:gd name="T52" fmla="*/ 2147483647 w 161"/>
              <a:gd name="T53" fmla="*/ 2147483647 h 73"/>
              <a:gd name="T54" fmla="*/ 2147483647 w 161"/>
              <a:gd name="T55" fmla="*/ 2147483647 h 73"/>
              <a:gd name="T56" fmla="*/ 2147483647 w 161"/>
              <a:gd name="T57" fmla="*/ 2147483647 h 73"/>
              <a:gd name="T58" fmla="*/ 2147483647 w 161"/>
              <a:gd name="T59" fmla="*/ 2147483647 h 73"/>
              <a:gd name="T60" fmla="*/ 2147483647 w 161"/>
              <a:gd name="T61" fmla="*/ 2147483647 h 73"/>
              <a:gd name="T62" fmla="*/ 2147483647 w 161"/>
              <a:gd name="T63" fmla="*/ 2147483647 h 73"/>
              <a:gd name="T64" fmla="*/ 2147483647 w 161"/>
              <a:gd name="T65" fmla="*/ 2147483647 h 73"/>
              <a:gd name="T66" fmla="*/ 2147483647 w 161"/>
              <a:gd name="T67" fmla="*/ 2147483647 h 73"/>
              <a:gd name="T68" fmla="*/ 2147483647 w 161"/>
              <a:gd name="T69" fmla="*/ 2147483647 h 73"/>
              <a:gd name="T70" fmla="*/ 2147483647 w 161"/>
              <a:gd name="T71" fmla="*/ 2147483647 h 73"/>
              <a:gd name="T72" fmla="*/ 2147483647 w 161"/>
              <a:gd name="T73" fmla="*/ 2147483647 h 73"/>
              <a:gd name="T74" fmla="*/ 2147483647 w 161"/>
              <a:gd name="T75" fmla="*/ 2147483647 h 73"/>
              <a:gd name="T76" fmla="*/ 2147483647 w 161"/>
              <a:gd name="T77" fmla="*/ 2147483647 h 73"/>
              <a:gd name="T78" fmla="*/ 2147483647 w 161"/>
              <a:gd name="T79" fmla="*/ 2147483647 h 73"/>
              <a:gd name="T80" fmla="*/ 2147483647 w 161"/>
              <a:gd name="T81" fmla="*/ 2147483647 h 73"/>
              <a:gd name="T82" fmla="*/ 2147483647 w 161"/>
              <a:gd name="T83" fmla="*/ 2147483647 h 73"/>
              <a:gd name="T84" fmla="*/ 2147483647 w 161"/>
              <a:gd name="T85" fmla="*/ 2147483647 h 73"/>
              <a:gd name="T86" fmla="*/ 2147483647 w 161"/>
              <a:gd name="T87" fmla="*/ 2147483647 h 73"/>
              <a:gd name="T88" fmla="*/ 2147483647 w 161"/>
              <a:gd name="T89" fmla="*/ 2147483647 h 73"/>
              <a:gd name="T90" fmla="*/ 2147483647 w 161"/>
              <a:gd name="T91" fmla="*/ 2147483647 h 73"/>
              <a:gd name="T92" fmla="*/ 2147483647 w 161"/>
              <a:gd name="T93" fmla="*/ 2147483647 h 73"/>
              <a:gd name="T94" fmla="*/ 2147483647 w 161"/>
              <a:gd name="T95" fmla="*/ 2147483647 h 73"/>
              <a:gd name="T96" fmla="*/ 2147483647 w 161"/>
              <a:gd name="T97" fmla="*/ 2147483647 h 73"/>
              <a:gd name="T98" fmla="*/ 2147483647 w 161"/>
              <a:gd name="T99" fmla="*/ 2147483647 h 73"/>
              <a:gd name="T100" fmla="*/ 2147483647 w 161"/>
              <a:gd name="T101" fmla="*/ 2147483647 h 73"/>
              <a:gd name="T102" fmla="*/ 2147483647 w 161"/>
              <a:gd name="T103" fmla="*/ 2147483647 h 73"/>
              <a:gd name="T104" fmla="*/ 2147483647 w 161"/>
              <a:gd name="T105" fmla="*/ 2147483647 h 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1"/>
              <a:gd name="T160" fmla="*/ 0 h 73"/>
              <a:gd name="T161" fmla="*/ 161 w 161"/>
              <a:gd name="T162" fmla="*/ 73 h 7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1" h="73">
                <a:moveTo>
                  <a:pt x="74" y="4"/>
                </a:moveTo>
                <a:lnTo>
                  <a:pt x="78" y="4"/>
                </a:lnTo>
                <a:lnTo>
                  <a:pt x="82" y="4"/>
                </a:lnTo>
                <a:lnTo>
                  <a:pt x="86" y="6"/>
                </a:lnTo>
                <a:lnTo>
                  <a:pt x="90" y="6"/>
                </a:lnTo>
                <a:lnTo>
                  <a:pt x="86" y="4"/>
                </a:lnTo>
                <a:lnTo>
                  <a:pt x="82" y="4"/>
                </a:lnTo>
                <a:lnTo>
                  <a:pt x="78" y="4"/>
                </a:lnTo>
                <a:lnTo>
                  <a:pt x="80" y="0"/>
                </a:lnTo>
                <a:lnTo>
                  <a:pt x="84" y="0"/>
                </a:lnTo>
                <a:lnTo>
                  <a:pt x="88" y="0"/>
                </a:lnTo>
                <a:lnTo>
                  <a:pt x="92" y="2"/>
                </a:lnTo>
                <a:lnTo>
                  <a:pt x="96" y="2"/>
                </a:lnTo>
                <a:lnTo>
                  <a:pt x="100" y="0"/>
                </a:lnTo>
                <a:lnTo>
                  <a:pt x="104" y="0"/>
                </a:lnTo>
                <a:lnTo>
                  <a:pt x="108" y="0"/>
                </a:lnTo>
                <a:lnTo>
                  <a:pt x="112" y="0"/>
                </a:lnTo>
                <a:lnTo>
                  <a:pt x="116" y="0"/>
                </a:lnTo>
                <a:lnTo>
                  <a:pt x="120" y="0"/>
                </a:lnTo>
                <a:lnTo>
                  <a:pt x="124" y="0"/>
                </a:lnTo>
                <a:lnTo>
                  <a:pt x="128" y="0"/>
                </a:lnTo>
                <a:lnTo>
                  <a:pt x="132" y="2"/>
                </a:lnTo>
                <a:lnTo>
                  <a:pt x="136" y="2"/>
                </a:lnTo>
                <a:lnTo>
                  <a:pt x="140" y="2"/>
                </a:lnTo>
                <a:lnTo>
                  <a:pt x="144" y="2"/>
                </a:lnTo>
                <a:lnTo>
                  <a:pt x="148" y="0"/>
                </a:lnTo>
                <a:lnTo>
                  <a:pt x="152" y="0"/>
                </a:lnTo>
                <a:lnTo>
                  <a:pt x="156" y="2"/>
                </a:lnTo>
                <a:lnTo>
                  <a:pt x="160" y="2"/>
                </a:lnTo>
                <a:lnTo>
                  <a:pt x="160" y="6"/>
                </a:lnTo>
                <a:lnTo>
                  <a:pt x="158" y="10"/>
                </a:lnTo>
                <a:lnTo>
                  <a:pt x="158" y="14"/>
                </a:lnTo>
                <a:lnTo>
                  <a:pt x="156" y="18"/>
                </a:lnTo>
                <a:lnTo>
                  <a:pt x="156" y="22"/>
                </a:lnTo>
                <a:lnTo>
                  <a:pt x="154" y="26"/>
                </a:lnTo>
                <a:lnTo>
                  <a:pt x="152" y="30"/>
                </a:lnTo>
                <a:lnTo>
                  <a:pt x="150" y="34"/>
                </a:lnTo>
                <a:lnTo>
                  <a:pt x="148" y="38"/>
                </a:lnTo>
                <a:lnTo>
                  <a:pt x="148" y="44"/>
                </a:lnTo>
                <a:lnTo>
                  <a:pt x="146" y="48"/>
                </a:lnTo>
                <a:lnTo>
                  <a:pt x="144" y="52"/>
                </a:lnTo>
                <a:lnTo>
                  <a:pt x="144" y="56"/>
                </a:lnTo>
                <a:lnTo>
                  <a:pt x="144" y="60"/>
                </a:lnTo>
                <a:lnTo>
                  <a:pt x="142" y="64"/>
                </a:lnTo>
                <a:lnTo>
                  <a:pt x="142" y="68"/>
                </a:lnTo>
                <a:lnTo>
                  <a:pt x="140" y="72"/>
                </a:lnTo>
                <a:lnTo>
                  <a:pt x="136" y="72"/>
                </a:lnTo>
                <a:lnTo>
                  <a:pt x="132" y="70"/>
                </a:lnTo>
                <a:lnTo>
                  <a:pt x="128" y="70"/>
                </a:lnTo>
                <a:lnTo>
                  <a:pt x="124" y="70"/>
                </a:lnTo>
                <a:lnTo>
                  <a:pt x="120" y="70"/>
                </a:lnTo>
                <a:lnTo>
                  <a:pt x="116" y="70"/>
                </a:lnTo>
                <a:lnTo>
                  <a:pt x="112" y="70"/>
                </a:lnTo>
                <a:lnTo>
                  <a:pt x="108" y="70"/>
                </a:lnTo>
                <a:lnTo>
                  <a:pt x="104" y="70"/>
                </a:lnTo>
                <a:lnTo>
                  <a:pt x="100" y="72"/>
                </a:lnTo>
                <a:lnTo>
                  <a:pt x="96" y="72"/>
                </a:lnTo>
                <a:lnTo>
                  <a:pt x="92" y="72"/>
                </a:lnTo>
                <a:lnTo>
                  <a:pt x="88" y="72"/>
                </a:lnTo>
                <a:lnTo>
                  <a:pt x="84" y="72"/>
                </a:lnTo>
                <a:lnTo>
                  <a:pt x="80" y="72"/>
                </a:lnTo>
                <a:lnTo>
                  <a:pt x="76" y="72"/>
                </a:lnTo>
                <a:lnTo>
                  <a:pt x="72" y="72"/>
                </a:lnTo>
                <a:lnTo>
                  <a:pt x="68" y="72"/>
                </a:lnTo>
                <a:lnTo>
                  <a:pt x="64" y="72"/>
                </a:lnTo>
                <a:lnTo>
                  <a:pt x="60" y="72"/>
                </a:lnTo>
                <a:lnTo>
                  <a:pt x="56" y="72"/>
                </a:lnTo>
                <a:lnTo>
                  <a:pt x="52" y="72"/>
                </a:lnTo>
                <a:lnTo>
                  <a:pt x="48" y="72"/>
                </a:lnTo>
                <a:lnTo>
                  <a:pt x="44" y="72"/>
                </a:lnTo>
                <a:lnTo>
                  <a:pt x="40" y="72"/>
                </a:lnTo>
                <a:lnTo>
                  <a:pt x="36" y="72"/>
                </a:lnTo>
                <a:lnTo>
                  <a:pt x="32" y="72"/>
                </a:lnTo>
                <a:lnTo>
                  <a:pt x="28" y="70"/>
                </a:lnTo>
                <a:lnTo>
                  <a:pt x="24" y="70"/>
                </a:lnTo>
                <a:lnTo>
                  <a:pt x="20" y="70"/>
                </a:lnTo>
                <a:lnTo>
                  <a:pt x="16" y="70"/>
                </a:lnTo>
                <a:lnTo>
                  <a:pt x="12" y="70"/>
                </a:lnTo>
                <a:lnTo>
                  <a:pt x="8" y="70"/>
                </a:lnTo>
                <a:lnTo>
                  <a:pt x="4" y="70"/>
                </a:lnTo>
                <a:lnTo>
                  <a:pt x="0" y="70"/>
                </a:lnTo>
                <a:lnTo>
                  <a:pt x="4" y="66"/>
                </a:lnTo>
                <a:lnTo>
                  <a:pt x="8" y="66"/>
                </a:lnTo>
                <a:lnTo>
                  <a:pt x="12" y="64"/>
                </a:lnTo>
                <a:lnTo>
                  <a:pt x="14" y="60"/>
                </a:lnTo>
                <a:lnTo>
                  <a:pt x="18" y="58"/>
                </a:lnTo>
                <a:lnTo>
                  <a:pt x="22" y="54"/>
                </a:lnTo>
                <a:lnTo>
                  <a:pt x="26" y="52"/>
                </a:lnTo>
                <a:lnTo>
                  <a:pt x="28" y="48"/>
                </a:lnTo>
                <a:lnTo>
                  <a:pt x="32" y="46"/>
                </a:lnTo>
                <a:lnTo>
                  <a:pt x="32" y="42"/>
                </a:lnTo>
                <a:lnTo>
                  <a:pt x="36" y="40"/>
                </a:lnTo>
                <a:lnTo>
                  <a:pt x="40" y="38"/>
                </a:lnTo>
                <a:lnTo>
                  <a:pt x="44" y="34"/>
                </a:lnTo>
                <a:lnTo>
                  <a:pt x="48" y="32"/>
                </a:lnTo>
                <a:lnTo>
                  <a:pt x="50" y="28"/>
                </a:lnTo>
                <a:lnTo>
                  <a:pt x="54" y="26"/>
                </a:lnTo>
                <a:lnTo>
                  <a:pt x="56" y="22"/>
                </a:lnTo>
                <a:lnTo>
                  <a:pt x="56" y="18"/>
                </a:lnTo>
                <a:lnTo>
                  <a:pt x="60" y="16"/>
                </a:lnTo>
                <a:lnTo>
                  <a:pt x="62" y="12"/>
                </a:lnTo>
                <a:lnTo>
                  <a:pt x="66" y="12"/>
                </a:lnTo>
                <a:lnTo>
                  <a:pt x="68" y="8"/>
                </a:lnTo>
                <a:lnTo>
                  <a:pt x="72" y="8"/>
                </a:lnTo>
                <a:lnTo>
                  <a:pt x="76" y="6"/>
                </a:lnTo>
                <a:lnTo>
                  <a:pt x="80" y="4"/>
                </a:lnTo>
                <a:lnTo>
                  <a:pt x="74" y="4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8" name="Freeform 121"/>
          <p:cNvSpPr>
            <a:spLocks/>
          </p:cNvSpPr>
          <p:nvPr/>
        </p:nvSpPr>
        <p:spPr bwMode="auto">
          <a:xfrm>
            <a:off x="2501900" y="5403850"/>
            <a:ext cx="34925" cy="69850"/>
          </a:xfrm>
          <a:custGeom>
            <a:avLst/>
            <a:gdLst>
              <a:gd name="T0" fmla="*/ 2147483647 w 29"/>
              <a:gd name="T1" fmla="*/ 2147483647 h 61"/>
              <a:gd name="T2" fmla="*/ 2147483647 w 29"/>
              <a:gd name="T3" fmla="*/ 2147483647 h 61"/>
              <a:gd name="T4" fmla="*/ 2147483647 w 29"/>
              <a:gd name="T5" fmla="*/ 2147483647 h 61"/>
              <a:gd name="T6" fmla="*/ 2147483647 w 29"/>
              <a:gd name="T7" fmla="*/ 2147483647 h 61"/>
              <a:gd name="T8" fmla="*/ 2147483647 w 29"/>
              <a:gd name="T9" fmla="*/ 2147483647 h 61"/>
              <a:gd name="T10" fmla="*/ 2147483647 w 29"/>
              <a:gd name="T11" fmla="*/ 2147483647 h 61"/>
              <a:gd name="T12" fmla="*/ 2147483647 w 29"/>
              <a:gd name="T13" fmla="*/ 2147483647 h 61"/>
              <a:gd name="T14" fmla="*/ 2147483647 w 29"/>
              <a:gd name="T15" fmla="*/ 2147483647 h 61"/>
              <a:gd name="T16" fmla="*/ 2147483647 w 29"/>
              <a:gd name="T17" fmla="*/ 2147483647 h 61"/>
              <a:gd name="T18" fmla="*/ 2147483647 w 29"/>
              <a:gd name="T19" fmla="*/ 2147483647 h 61"/>
              <a:gd name="T20" fmla="*/ 2147483647 w 29"/>
              <a:gd name="T21" fmla="*/ 2147483647 h 61"/>
              <a:gd name="T22" fmla="*/ 2147483647 w 29"/>
              <a:gd name="T23" fmla="*/ 2147483647 h 61"/>
              <a:gd name="T24" fmla="*/ 2147483647 w 29"/>
              <a:gd name="T25" fmla="*/ 2147483647 h 61"/>
              <a:gd name="T26" fmla="*/ 0 w 29"/>
              <a:gd name="T27" fmla="*/ 2147483647 h 61"/>
              <a:gd name="T28" fmla="*/ 0 w 29"/>
              <a:gd name="T29" fmla="*/ 2147483647 h 61"/>
              <a:gd name="T30" fmla="*/ 2147483647 w 29"/>
              <a:gd name="T31" fmla="*/ 2147483647 h 61"/>
              <a:gd name="T32" fmla="*/ 2147483647 w 29"/>
              <a:gd name="T33" fmla="*/ 2147483647 h 61"/>
              <a:gd name="T34" fmla="*/ 2147483647 w 29"/>
              <a:gd name="T35" fmla="*/ 2147483647 h 61"/>
              <a:gd name="T36" fmla="*/ 2147483647 w 29"/>
              <a:gd name="T37" fmla="*/ 2147483647 h 61"/>
              <a:gd name="T38" fmla="*/ 2147483647 w 29"/>
              <a:gd name="T39" fmla="*/ 2147483647 h 61"/>
              <a:gd name="T40" fmla="*/ 2147483647 w 29"/>
              <a:gd name="T41" fmla="*/ 2147483647 h 61"/>
              <a:gd name="T42" fmla="*/ 2147483647 w 29"/>
              <a:gd name="T43" fmla="*/ 2147483647 h 61"/>
              <a:gd name="T44" fmla="*/ 2147483647 w 29"/>
              <a:gd name="T45" fmla="*/ 2147483647 h 61"/>
              <a:gd name="T46" fmla="*/ 2147483647 w 29"/>
              <a:gd name="T47" fmla="*/ 2147483647 h 61"/>
              <a:gd name="T48" fmla="*/ 2147483647 w 29"/>
              <a:gd name="T49" fmla="*/ 2147483647 h 61"/>
              <a:gd name="T50" fmla="*/ 2147483647 w 29"/>
              <a:gd name="T51" fmla="*/ 2147483647 h 61"/>
              <a:gd name="T52" fmla="*/ 2147483647 w 29"/>
              <a:gd name="T53" fmla="*/ 2147483647 h 61"/>
              <a:gd name="T54" fmla="*/ 2147483647 w 29"/>
              <a:gd name="T55" fmla="*/ 2147483647 h 61"/>
              <a:gd name="T56" fmla="*/ 2147483647 w 29"/>
              <a:gd name="T57" fmla="*/ 2147483647 h 61"/>
              <a:gd name="T58" fmla="*/ 2147483647 w 29"/>
              <a:gd name="T59" fmla="*/ 2147483647 h 61"/>
              <a:gd name="T60" fmla="*/ 2147483647 w 29"/>
              <a:gd name="T61" fmla="*/ 2147483647 h 61"/>
              <a:gd name="T62" fmla="*/ 2147483647 w 29"/>
              <a:gd name="T63" fmla="*/ 2147483647 h 61"/>
              <a:gd name="T64" fmla="*/ 2147483647 w 29"/>
              <a:gd name="T65" fmla="*/ 2147483647 h 61"/>
              <a:gd name="T66" fmla="*/ 2147483647 w 29"/>
              <a:gd name="T67" fmla="*/ 0 h 61"/>
              <a:gd name="T68" fmla="*/ 2147483647 w 29"/>
              <a:gd name="T69" fmla="*/ 0 h 61"/>
              <a:gd name="T70" fmla="*/ 2147483647 w 29"/>
              <a:gd name="T71" fmla="*/ 2147483647 h 6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"/>
              <a:gd name="T109" fmla="*/ 0 h 61"/>
              <a:gd name="T110" fmla="*/ 29 w 29"/>
              <a:gd name="T111" fmla="*/ 61 h 6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" h="61">
                <a:moveTo>
                  <a:pt x="20" y="2"/>
                </a:moveTo>
                <a:lnTo>
                  <a:pt x="18" y="6"/>
                </a:lnTo>
                <a:lnTo>
                  <a:pt x="16" y="10"/>
                </a:lnTo>
                <a:lnTo>
                  <a:pt x="16" y="14"/>
                </a:lnTo>
                <a:lnTo>
                  <a:pt x="14" y="18"/>
                </a:lnTo>
                <a:lnTo>
                  <a:pt x="12" y="22"/>
                </a:lnTo>
                <a:lnTo>
                  <a:pt x="12" y="26"/>
                </a:lnTo>
                <a:lnTo>
                  <a:pt x="10" y="30"/>
                </a:lnTo>
                <a:lnTo>
                  <a:pt x="8" y="34"/>
                </a:lnTo>
                <a:lnTo>
                  <a:pt x="6" y="38"/>
                </a:lnTo>
                <a:lnTo>
                  <a:pt x="6" y="42"/>
                </a:lnTo>
                <a:lnTo>
                  <a:pt x="4" y="46"/>
                </a:lnTo>
                <a:lnTo>
                  <a:pt x="2" y="50"/>
                </a:lnTo>
                <a:lnTo>
                  <a:pt x="0" y="54"/>
                </a:lnTo>
                <a:lnTo>
                  <a:pt x="0" y="58"/>
                </a:lnTo>
                <a:lnTo>
                  <a:pt x="4" y="60"/>
                </a:lnTo>
                <a:lnTo>
                  <a:pt x="8" y="60"/>
                </a:lnTo>
                <a:lnTo>
                  <a:pt x="10" y="56"/>
                </a:lnTo>
                <a:lnTo>
                  <a:pt x="10" y="52"/>
                </a:lnTo>
                <a:lnTo>
                  <a:pt x="12" y="48"/>
                </a:lnTo>
                <a:lnTo>
                  <a:pt x="14" y="44"/>
                </a:lnTo>
                <a:lnTo>
                  <a:pt x="16" y="40"/>
                </a:lnTo>
                <a:lnTo>
                  <a:pt x="18" y="36"/>
                </a:lnTo>
                <a:lnTo>
                  <a:pt x="20" y="32"/>
                </a:lnTo>
                <a:lnTo>
                  <a:pt x="20" y="28"/>
                </a:lnTo>
                <a:lnTo>
                  <a:pt x="20" y="24"/>
                </a:lnTo>
                <a:lnTo>
                  <a:pt x="22" y="20"/>
                </a:lnTo>
                <a:lnTo>
                  <a:pt x="24" y="16"/>
                </a:lnTo>
                <a:lnTo>
                  <a:pt x="28" y="14"/>
                </a:lnTo>
                <a:lnTo>
                  <a:pt x="28" y="10"/>
                </a:lnTo>
                <a:lnTo>
                  <a:pt x="28" y="6"/>
                </a:lnTo>
                <a:lnTo>
                  <a:pt x="28" y="2"/>
                </a:lnTo>
                <a:lnTo>
                  <a:pt x="24" y="2"/>
                </a:lnTo>
                <a:lnTo>
                  <a:pt x="20" y="0"/>
                </a:lnTo>
                <a:lnTo>
                  <a:pt x="16" y="0"/>
                </a:lnTo>
                <a:lnTo>
                  <a:pt x="20" y="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9" name="Freeform 122"/>
          <p:cNvSpPr>
            <a:spLocks/>
          </p:cNvSpPr>
          <p:nvPr/>
        </p:nvSpPr>
        <p:spPr bwMode="auto">
          <a:xfrm>
            <a:off x="2570163" y="5407025"/>
            <a:ext cx="33337" cy="66675"/>
          </a:xfrm>
          <a:custGeom>
            <a:avLst/>
            <a:gdLst>
              <a:gd name="T0" fmla="*/ 2147483647 w 27"/>
              <a:gd name="T1" fmla="*/ 2147483647 h 59"/>
              <a:gd name="T2" fmla="*/ 2147483647 w 27"/>
              <a:gd name="T3" fmla="*/ 2147483647 h 59"/>
              <a:gd name="T4" fmla="*/ 2147483647 w 27"/>
              <a:gd name="T5" fmla="*/ 2147483647 h 59"/>
              <a:gd name="T6" fmla="*/ 2147483647 w 27"/>
              <a:gd name="T7" fmla="*/ 2147483647 h 59"/>
              <a:gd name="T8" fmla="*/ 2147483647 w 27"/>
              <a:gd name="T9" fmla="*/ 2147483647 h 59"/>
              <a:gd name="T10" fmla="*/ 2147483647 w 27"/>
              <a:gd name="T11" fmla="*/ 2147483647 h 59"/>
              <a:gd name="T12" fmla="*/ 2147483647 w 27"/>
              <a:gd name="T13" fmla="*/ 2147483647 h 59"/>
              <a:gd name="T14" fmla="*/ 2147483647 w 27"/>
              <a:gd name="T15" fmla="*/ 2147483647 h 59"/>
              <a:gd name="T16" fmla="*/ 2147483647 w 27"/>
              <a:gd name="T17" fmla="*/ 2147483647 h 59"/>
              <a:gd name="T18" fmla="*/ 2147483647 w 27"/>
              <a:gd name="T19" fmla="*/ 2147483647 h 59"/>
              <a:gd name="T20" fmla="*/ 2147483647 w 27"/>
              <a:gd name="T21" fmla="*/ 2147483647 h 59"/>
              <a:gd name="T22" fmla="*/ 2147483647 w 27"/>
              <a:gd name="T23" fmla="*/ 2147483647 h 59"/>
              <a:gd name="T24" fmla="*/ 2147483647 w 27"/>
              <a:gd name="T25" fmla="*/ 2147483647 h 59"/>
              <a:gd name="T26" fmla="*/ 2147483647 w 27"/>
              <a:gd name="T27" fmla="*/ 2147483647 h 59"/>
              <a:gd name="T28" fmla="*/ 2147483647 w 27"/>
              <a:gd name="T29" fmla="*/ 2147483647 h 59"/>
              <a:gd name="T30" fmla="*/ 2147483647 w 27"/>
              <a:gd name="T31" fmla="*/ 2147483647 h 59"/>
              <a:gd name="T32" fmla="*/ 0 w 27"/>
              <a:gd name="T33" fmla="*/ 2147483647 h 59"/>
              <a:gd name="T34" fmla="*/ 0 w 27"/>
              <a:gd name="T35" fmla="*/ 2147483647 h 59"/>
              <a:gd name="T36" fmla="*/ 2147483647 w 27"/>
              <a:gd name="T37" fmla="*/ 2147483647 h 59"/>
              <a:gd name="T38" fmla="*/ 2147483647 w 27"/>
              <a:gd name="T39" fmla="*/ 2147483647 h 59"/>
              <a:gd name="T40" fmla="*/ 2147483647 w 27"/>
              <a:gd name="T41" fmla="*/ 2147483647 h 59"/>
              <a:gd name="T42" fmla="*/ 2147483647 w 27"/>
              <a:gd name="T43" fmla="*/ 2147483647 h 59"/>
              <a:gd name="T44" fmla="*/ 2147483647 w 27"/>
              <a:gd name="T45" fmla="*/ 2147483647 h 59"/>
              <a:gd name="T46" fmla="*/ 2147483647 w 27"/>
              <a:gd name="T47" fmla="*/ 2147483647 h 59"/>
              <a:gd name="T48" fmla="*/ 2147483647 w 27"/>
              <a:gd name="T49" fmla="*/ 2147483647 h 59"/>
              <a:gd name="T50" fmla="*/ 2147483647 w 27"/>
              <a:gd name="T51" fmla="*/ 2147483647 h 59"/>
              <a:gd name="T52" fmla="*/ 2147483647 w 27"/>
              <a:gd name="T53" fmla="*/ 2147483647 h 59"/>
              <a:gd name="T54" fmla="*/ 2147483647 w 27"/>
              <a:gd name="T55" fmla="*/ 2147483647 h 59"/>
              <a:gd name="T56" fmla="*/ 2147483647 w 27"/>
              <a:gd name="T57" fmla="*/ 2147483647 h 59"/>
              <a:gd name="T58" fmla="*/ 2147483647 w 27"/>
              <a:gd name="T59" fmla="*/ 2147483647 h 59"/>
              <a:gd name="T60" fmla="*/ 2147483647 w 27"/>
              <a:gd name="T61" fmla="*/ 2147483647 h 59"/>
              <a:gd name="T62" fmla="*/ 2147483647 w 27"/>
              <a:gd name="T63" fmla="*/ 0 h 59"/>
              <a:gd name="T64" fmla="*/ 2147483647 w 27"/>
              <a:gd name="T65" fmla="*/ 0 h 59"/>
              <a:gd name="T66" fmla="*/ 2147483647 w 27"/>
              <a:gd name="T67" fmla="*/ 2147483647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"/>
              <a:gd name="T103" fmla="*/ 0 h 59"/>
              <a:gd name="T104" fmla="*/ 27 w 27"/>
              <a:gd name="T105" fmla="*/ 59 h 5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" h="59">
                <a:moveTo>
                  <a:pt x="26" y="2"/>
                </a:moveTo>
                <a:lnTo>
                  <a:pt x="24" y="6"/>
                </a:lnTo>
                <a:lnTo>
                  <a:pt x="22" y="10"/>
                </a:lnTo>
                <a:lnTo>
                  <a:pt x="20" y="14"/>
                </a:lnTo>
                <a:lnTo>
                  <a:pt x="20" y="18"/>
                </a:lnTo>
                <a:lnTo>
                  <a:pt x="18" y="22"/>
                </a:lnTo>
                <a:lnTo>
                  <a:pt x="18" y="26"/>
                </a:lnTo>
                <a:lnTo>
                  <a:pt x="16" y="30"/>
                </a:lnTo>
                <a:lnTo>
                  <a:pt x="16" y="34"/>
                </a:lnTo>
                <a:lnTo>
                  <a:pt x="16" y="38"/>
                </a:lnTo>
                <a:lnTo>
                  <a:pt x="16" y="42"/>
                </a:lnTo>
                <a:lnTo>
                  <a:pt x="14" y="46"/>
                </a:lnTo>
                <a:lnTo>
                  <a:pt x="12" y="50"/>
                </a:lnTo>
                <a:lnTo>
                  <a:pt x="12" y="54"/>
                </a:lnTo>
                <a:lnTo>
                  <a:pt x="8" y="56"/>
                </a:lnTo>
                <a:lnTo>
                  <a:pt x="4" y="58"/>
                </a:lnTo>
                <a:lnTo>
                  <a:pt x="0" y="58"/>
                </a:lnTo>
                <a:lnTo>
                  <a:pt x="0" y="54"/>
                </a:lnTo>
                <a:lnTo>
                  <a:pt x="4" y="52"/>
                </a:lnTo>
                <a:lnTo>
                  <a:pt x="6" y="48"/>
                </a:lnTo>
                <a:lnTo>
                  <a:pt x="6" y="44"/>
                </a:lnTo>
                <a:lnTo>
                  <a:pt x="6" y="40"/>
                </a:lnTo>
                <a:lnTo>
                  <a:pt x="10" y="36"/>
                </a:lnTo>
                <a:lnTo>
                  <a:pt x="12" y="32"/>
                </a:lnTo>
                <a:lnTo>
                  <a:pt x="14" y="28"/>
                </a:lnTo>
                <a:lnTo>
                  <a:pt x="14" y="24"/>
                </a:lnTo>
                <a:lnTo>
                  <a:pt x="16" y="20"/>
                </a:lnTo>
                <a:lnTo>
                  <a:pt x="18" y="16"/>
                </a:lnTo>
                <a:lnTo>
                  <a:pt x="20" y="12"/>
                </a:lnTo>
                <a:lnTo>
                  <a:pt x="20" y="8"/>
                </a:lnTo>
                <a:lnTo>
                  <a:pt x="22" y="4"/>
                </a:lnTo>
                <a:lnTo>
                  <a:pt x="22" y="0"/>
                </a:lnTo>
                <a:lnTo>
                  <a:pt x="26" y="0"/>
                </a:lnTo>
                <a:lnTo>
                  <a:pt x="26" y="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60" name="Freeform 123"/>
          <p:cNvSpPr>
            <a:spLocks/>
          </p:cNvSpPr>
          <p:nvPr/>
        </p:nvSpPr>
        <p:spPr bwMode="auto">
          <a:xfrm>
            <a:off x="2538413" y="5408613"/>
            <a:ext cx="30162" cy="69850"/>
          </a:xfrm>
          <a:custGeom>
            <a:avLst/>
            <a:gdLst>
              <a:gd name="T0" fmla="*/ 2147483647 w 25"/>
              <a:gd name="T1" fmla="*/ 0 h 61"/>
              <a:gd name="T2" fmla="*/ 2147483647 w 25"/>
              <a:gd name="T3" fmla="*/ 2147483647 h 61"/>
              <a:gd name="T4" fmla="*/ 2147483647 w 25"/>
              <a:gd name="T5" fmla="*/ 2147483647 h 61"/>
              <a:gd name="T6" fmla="*/ 2147483647 w 25"/>
              <a:gd name="T7" fmla="*/ 2147483647 h 61"/>
              <a:gd name="T8" fmla="*/ 2147483647 w 25"/>
              <a:gd name="T9" fmla="*/ 2147483647 h 61"/>
              <a:gd name="T10" fmla="*/ 2147483647 w 25"/>
              <a:gd name="T11" fmla="*/ 2147483647 h 61"/>
              <a:gd name="T12" fmla="*/ 2147483647 w 25"/>
              <a:gd name="T13" fmla="*/ 2147483647 h 61"/>
              <a:gd name="T14" fmla="*/ 2147483647 w 25"/>
              <a:gd name="T15" fmla="*/ 2147483647 h 61"/>
              <a:gd name="T16" fmla="*/ 2147483647 w 25"/>
              <a:gd name="T17" fmla="*/ 2147483647 h 61"/>
              <a:gd name="T18" fmla="*/ 2147483647 w 25"/>
              <a:gd name="T19" fmla="*/ 2147483647 h 61"/>
              <a:gd name="T20" fmla="*/ 2147483647 w 25"/>
              <a:gd name="T21" fmla="*/ 2147483647 h 61"/>
              <a:gd name="T22" fmla="*/ 2147483647 w 25"/>
              <a:gd name="T23" fmla="*/ 2147483647 h 61"/>
              <a:gd name="T24" fmla="*/ 2147483647 w 25"/>
              <a:gd name="T25" fmla="*/ 2147483647 h 61"/>
              <a:gd name="T26" fmla="*/ 2147483647 w 25"/>
              <a:gd name="T27" fmla="*/ 2147483647 h 61"/>
              <a:gd name="T28" fmla="*/ 2147483647 w 25"/>
              <a:gd name="T29" fmla="*/ 2147483647 h 61"/>
              <a:gd name="T30" fmla="*/ 2147483647 w 25"/>
              <a:gd name="T31" fmla="*/ 2147483647 h 61"/>
              <a:gd name="T32" fmla="*/ 2147483647 w 25"/>
              <a:gd name="T33" fmla="*/ 2147483647 h 61"/>
              <a:gd name="T34" fmla="*/ 0 w 25"/>
              <a:gd name="T35" fmla="*/ 2147483647 h 61"/>
              <a:gd name="T36" fmla="*/ 2147483647 w 25"/>
              <a:gd name="T37" fmla="*/ 2147483647 h 61"/>
              <a:gd name="T38" fmla="*/ 2147483647 w 25"/>
              <a:gd name="T39" fmla="*/ 2147483647 h 61"/>
              <a:gd name="T40" fmla="*/ 2147483647 w 25"/>
              <a:gd name="T41" fmla="*/ 2147483647 h 61"/>
              <a:gd name="T42" fmla="*/ 2147483647 w 25"/>
              <a:gd name="T43" fmla="*/ 2147483647 h 61"/>
              <a:gd name="T44" fmla="*/ 2147483647 w 25"/>
              <a:gd name="T45" fmla="*/ 2147483647 h 61"/>
              <a:gd name="T46" fmla="*/ 2147483647 w 25"/>
              <a:gd name="T47" fmla="*/ 2147483647 h 61"/>
              <a:gd name="T48" fmla="*/ 2147483647 w 25"/>
              <a:gd name="T49" fmla="*/ 2147483647 h 61"/>
              <a:gd name="T50" fmla="*/ 2147483647 w 25"/>
              <a:gd name="T51" fmla="*/ 2147483647 h 61"/>
              <a:gd name="T52" fmla="*/ 2147483647 w 25"/>
              <a:gd name="T53" fmla="*/ 2147483647 h 61"/>
              <a:gd name="T54" fmla="*/ 2147483647 w 25"/>
              <a:gd name="T55" fmla="*/ 2147483647 h 61"/>
              <a:gd name="T56" fmla="*/ 2147483647 w 25"/>
              <a:gd name="T57" fmla="*/ 2147483647 h 61"/>
              <a:gd name="T58" fmla="*/ 2147483647 w 25"/>
              <a:gd name="T59" fmla="*/ 2147483647 h 61"/>
              <a:gd name="T60" fmla="*/ 2147483647 w 25"/>
              <a:gd name="T61" fmla="*/ 2147483647 h 61"/>
              <a:gd name="T62" fmla="*/ 2147483647 w 25"/>
              <a:gd name="T63" fmla="*/ 0 h 61"/>
              <a:gd name="T64" fmla="*/ 2147483647 w 25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61"/>
              <a:gd name="T101" fmla="*/ 25 w 25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61">
                <a:moveTo>
                  <a:pt x="24" y="0"/>
                </a:moveTo>
                <a:lnTo>
                  <a:pt x="24" y="4"/>
                </a:lnTo>
                <a:lnTo>
                  <a:pt x="24" y="8"/>
                </a:lnTo>
                <a:lnTo>
                  <a:pt x="22" y="12"/>
                </a:lnTo>
                <a:lnTo>
                  <a:pt x="20" y="16"/>
                </a:lnTo>
                <a:lnTo>
                  <a:pt x="20" y="20"/>
                </a:lnTo>
                <a:lnTo>
                  <a:pt x="18" y="24"/>
                </a:lnTo>
                <a:lnTo>
                  <a:pt x="18" y="28"/>
                </a:lnTo>
                <a:lnTo>
                  <a:pt x="18" y="32"/>
                </a:lnTo>
                <a:lnTo>
                  <a:pt x="14" y="36"/>
                </a:lnTo>
                <a:lnTo>
                  <a:pt x="12" y="40"/>
                </a:lnTo>
                <a:lnTo>
                  <a:pt x="12" y="44"/>
                </a:lnTo>
                <a:lnTo>
                  <a:pt x="12" y="48"/>
                </a:lnTo>
                <a:lnTo>
                  <a:pt x="10" y="52"/>
                </a:lnTo>
                <a:lnTo>
                  <a:pt x="6" y="54"/>
                </a:lnTo>
                <a:lnTo>
                  <a:pt x="6" y="58"/>
                </a:lnTo>
                <a:lnTo>
                  <a:pt x="2" y="60"/>
                </a:lnTo>
                <a:lnTo>
                  <a:pt x="0" y="56"/>
                </a:lnTo>
                <a:lnTo>
                  <a:pt x="2" y="52"/>
                </a:lnTo>
                <a:lnTo>
                  <a:pt x="4" y="48"/>
                </a:lnTo>
                <a:lnTo>
                  <a:pt x="6" y="44"/>
                </a:lnTo>
                <a:lnTo>
                  <a:pt x="6" y="40"/>
                </a:lnTo>
                <a:lnTo>
                  <a:pt x="8" y="36"/>
                </a:lnTo>
                <a:lnTo>
                  <a:pt x="10" y="32"/>
                </a:lnTo>
                <a:lnTo>
                  <a:pt x="10" y="28"/>
                </a:lnTo>
                <a:lnTo>
                  <a:pt x="14" y="24"/>
                </a:lnTo>
                <a:lnTo>
                  <a:pt x="14" y="20"/>
                </a:lnTo>
                <a:lnTo>
                  <a:pt x="16" y="16"/>
                </a:lnTo>
                <a:lnTo>
                  <a:pt x="18" y="12"/>
                </a:lnTo>
                <a:lnTo>
                  <a:pt x="18" y="8"/>
                </a:lnTo>
                <a:lnTo>
                  <a:pt x="20" y="4"/>
                </a:lnTo>
                <a:lnTo>
                  <a:pt x="22" y="0"/>
                </a:lnTo>
                <a:lnTo>
                  <a:pt x="24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61" name="Freeform 124"/>
          <p:cNvSpPr>
            <a:spLocks/>
          </p:cNvSpPr>
          <p:nvPr/>
        </p:nvSpPr>
        <p:spPr bwMode="auto">
          <a:xfrm>
            <a:off x="1235075" y="4975225"/>
            <a:ext cx="452438" cy="327025"/>
          </a:xfrm>
          <a:custGeom>
            <a:avLst/>
            <a:gdLst>
              <a:gd name="T0" fmla="*/ 2147483647 w 373"/>
              <a:gd name="T1" fmla="*/ 2147483647 h 287"/>
              <a:gd name="T2" fmla="*/ 2147483647 w 373"/>
              <a:gd name="T3" fmla="*/ 2147483647 h 287"/>
              <a:gd name="T4" fmla="*/ 2147483647 w 373"/>
              <a:gd name="T5" fmla="*/ 2147483647 h 287"/>
              <a:gd name="T6" fmla="*/ 2147483647 w 373"/>
              <a:gd name="T7" fmla="*/ 2147483647 h 287"/>
              <a:gd name="T8" fmla="*/ 2147483647 w 373"/>
              <a:gd name="T9" fmla="*/ 2147483647 h 287"/>
              <a:gd name="T10" fmla="*/ 2147483647 w 373"/>
              <a:gd name="T11" fmla="*/ 2147483647 h 287"/>
              <a:gd name="T12" fmla="*/ 2147483647 w 373"/>
              <a:gd name="T13" fmla="*/ 2147483647 h 287"/>
              <a:gd name="T14" fmla="*/ 2147483647 w 373"/>
              <a:gd name="T15" fmla="*/ 2147483647 h 287"/>
              <a:gd name="T16" fmla="*/ 2147483647 w 373"/>
              <a:gd name="T17" fmla="*/ 2147483647 h 287"/>
              <a:gd name="T18" fmla="*/ 2147483647 w 373"/>
              <a:gd name="T19" fmla="*/ 2147483647 h 287"/>
              <a:gd name="T20" fmla="*/ 2147483647 w 373"/>
              <a:gd name="T21" fmla="*/ 2147483647 h 287"/>
              <a:gd name="T22" fmla="*/ 2147483647 w 373"/>
              <a:gd name="T23" fmla="*/ 2147483647 h 287"/>
              <a:gd name="T24" fmla="*/ 2147483647 w 373"/>
              <a:gd name="T25" fmla="*/ 2147483647 h 287"/>
              <a:gd name="T26" fmla="*/ 2147483647 w 373"/>
              <a:gd name="T27" fmla="*/ 2147483647 h 287"/>
              <a:gd name="T28" fmla="*/ 2147483647 w 373"/>
              <a:gd name="T29" fmla="*/ 2147483647 h 287"/>
              <a:gd name="T30" fmla="*/ 2147483647 w 373"/>
              <a:gd name="T31" fmla="*/ 2147483647 h 287"/>
              <a:gd name="T32" fmla="*/ 2147483647 w 373"/>
              <a:gd name="T33" fmla="*/ 2147483647 h 287"/>
              <a:gd name="T34" fmla="*/ 2147483647 w 373"/>
              <a:gd name="T35" fmla="*/ 2147483647 h 287"/>
              <a:gd name="T36" fmla="*/ 2147483647 w 373"/>
              <a:gd name="T37" fmla="*/ 2147483647 h 287"/>
              <a:gd name="T38" fmla="*/ 2147483647 w 373"/>
              <a:gd name="T39" fmla="*/ 2147483647 h 287"/>
              <a:gd name="T40" fmla="*/ 2147483647 w 373"/>
              <a:gd name="T41" fmla="*/ 2147483647 h 287"/>
              <a:gd name="T42" fmla="*/ 2147483647 w 373"/>
              <a:gd name="T43" fmla="*/ 2147483647 h 287"/>
              <a:gd name="T44" fmla="*/ 2147483647 w 373"/>
              <a:gd name="T45" fmla="*/ 2147483647 h 287"/>
              <a:gd name="T46" fmla="*/ 2147483647 w 373"/>
              <a:gd name="T47" fmla="*/ 2147483647 h 287"/>
              <a:gd name="T48" fmla="*/ 2147483647 w 373"/>
              <a:gd name="T49" fmla="*/ 2147483647 h 287"/>
              <a:gd name="T50" fmla="*/ 2147483647 w 373"/>
              <a:gd name="T51" fmla="*/ 2147483647 h 287"/>
              <a:gd name="T52" fmla="*/ 2147483647 w 373"/>
              <a:gd name="T53" fmla="*/ 2147483647 h 287"/>
              <a:gd name="T54" fmla="*/ 2147483647 w 373"/>
              <a:gd name="T55" fmla="*/ 2147483647 h 287"/>
              <a:gd name="T56" fmla="*/ 2147483647 w 373"/>
              <a:gd name="T57" fmla="*/ 2147483647 h 287"/>
              <a:gd name="T58" fmla="*/ 2147483647 w 373"/>
              <a:gd name="T59" fmla="*/ 2147483647 h 287"/>
              <a:gd name="T60" fmla="*/ 2147483647 w 373"/>
              <a:gd name="T61" fmla="*/ 2147483647 h 287"/>
              <a:gd name="T62" fmla="*/ 2147483647 w 373"/>
              <a:gd name="T63" fmla="*/ 2147483647 h 287"/>
              <a:gd name="T64" fmla="*/ 2147483647 w 373"/>
              <a:gd name="T65" fmla="*/ 2147483647 h 287"/>
              <a:gd name="T66" fmla="*/ 2147483647 w 373"/>
              <a:gd name="T67" fmla="*/ 2147483647 h 287"/>
              <a:gd name="T68" fmla="*/ 2147483647 w 373"/>
              <a:gd name="T69" fmla="*/ 2147483647 h 287"/>
              <a:gd name="T70" fmla="*/ 0 w 373"/>
              <a:gd name="T71" fmla="*/ 2147483647 h 287"/>
              <a:gd name="T72" fmla="*/ 2147483647 w 373"/>
              <a:gd name="T73" fmla="*/ 2147483647 h 287"/>
              <a:gd name="T74" fmla="*/ 2147483647 w 373"/>
              <a:gd name="T75" fmla="*/ 2147483647 h 287"/>
              <a:gd name="T76" fmla="*/ 2147483647 w 373"/>
              <a:gd name="T77" fmla="*/ 2147483647 h 287"/>
              <a:gd name="T78" fmla="*/ 2147483647 w 373"/>
              <a:gd name="T79" fmla="*/ 2147483647 h 287"/>
              <a:gd name="T80" fmla="*/ 2147483647 w 373"/>
              <a:gd name="T81" fmla="*/ 2147483647 h 287"/>
              <a:gd name="T82" fmla="*/ 2147483647 w 373"/>
              <a:gd name="T83" fmla="*/ 2147483647 h 287"/>
              <a:gd name="T84" fmla="*/ 2147483647 w 373"/>
              <a:gd name="T85" fmla="*/ 2147483647 h 287"/>
              <a:gd name="T86" fmla="*/ 2147483647 w 373"/>
              <a:gd name="T87" fmla="*/ 2147483647 h 287"/>
              <a:gd name="T88" fmla="*/ 2147483647 w 373"/>
              <a:gd name="T89" fmla="*/ 2147483647 h 287"/>
              <a:gd name="T90" fmla="*/ 2147483647 w 373"/>
              <a:gd name="T91" fmla="*/ 2147483647 h 287"/>
              <a:gd name="T92" fmla="*/ 2147483647 w 373"/>
              <a:gd name="T93" fmla="*/ 2147483647 h 287"/>
              <a:gd name="T94" fmla="*/ 2147483647 w 373"/>
              <a:gd name="T95" fmla="*/ 2147483647 h 28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3"/>
              <a:gd name="T145" fmla="*/ 0 h 287"/>
              <a:gd name="T146" fmla="*/ 373 w 373"/>
              <a:gd name="T147" fmla="*/ 287 h 28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3" h="287">
                <a:moveTo>
                  <a:pt x="196" y="6"/>
                </a:moveTo>
                <a:lnTo>
                  <a:pt x="202" y="8"/>
                </a:lnTo>
                <a:lnTo>
                  <a:pt x="206" y="8"/>
                </a:lnTo>
                <a:lnTo>
                  <a:pt x="210" y="10"/>
                </a:lnTo>
                <a:lnTo>
                  <a:pt x="214" y="10"/>
                </a:lnTo>
                <a:lnTo>
                  <a:pt x="220" y="12"/>
                </a:lnTo>
                <a:lnTo>
                  <a:pt x="224" y="12"/>
                </a:lnTo>
                <a:lnTo>
                  <a:pt x="228" y="14"/>
                </a:lnTo>
                <a:lnTo>
                  <a:pt x="234" y="14"/>
                </a:lnTo>
                <a:lnTo>
                  <a:pt x="242" y="16"/>
                </a:lnTo>
                <a:lnTo>
                  <a:pt x="250" y="22"/>
                </a:lnTo>
                <a:lnTo>
                  <a:pt x="254" y="22"/>
                </a:lnTo>
                <a:lnTo>
                  <a:pt x="260" y="26"/>
                </a:lnTo>
                <a:lnTo>
                  <a:pt x="264" y="28"/>
                </a:lnTo>
                <a:lnTo>
                  <a:pt x="268" y="30"/>
                </a:lnTo>
                <a:lnTo>
                  <a:pt x="272" y="32"/>
                </a:lnTo>
                <a:lnTo>
                  <a:pt x="276" y="34"/>
                </a:lnTo>
                <a:lnTo>
                  <a:pt x="280" y="38"/>
                </a:lnTo>
                <a:lnTo>
                  <a:pt x="282" y="44"/>
                </a:lnTo>
                <a:lnTo>
                  <a:pt x="284" y="48"/>
                </a:lnTo>
                <a:lnTo>
                  <a:pt x="286" y="52"/>
                </a:lnTo>
                <a:lnTo>
                  <a:pt x="286" y="56"/>
                </a:lnTo>
                <a:lnTo>
                  <a:pt x="290" y="58"/>
                </a:lnTo>
                <a:lnTo>
                  <a:pt x="294" y="62"/>
                </a:lnTo>
                <a:lnTo>
                  <a:pt x="296" y="66"/>
                </a:lnTo>
                <a:lnTo>
                  <a:pt x="296" y="70"/>
                </a:lnTo>
                <a:lnTo>
                  <a:pt x="300" y="76"/>
                </a:lnTo>
                <a:lnTo>
                  <a:pt x="300" y="80"/>
                </a:lnTo>
                <a:lnTo>
                  <a:pt x="304" y="86"/>
                </a:lnTo>
                <a:lnTo>
                  <a:pt x="306" y="90"/>
                </a:lnTo>
                <a:lnTo>
                  <a:pt x="308" y="94"/>
                </a:lnTo>
                <a:lnTo>
                  <a:pt x="312" y="94"/>
                </a:lnTo>
                <a:lnTo>
                  <a:pt x="316" y="98"/>
                </a:lnTo>
                <a:lnTo>
                  <a:pt x="320" y="100"/>
                </a:lnTo>
                <a:lnTo>
                  <a:pt x="324" y="104"/>
                </a:lnTo>
                <a:lnTo>
                  <a:pt x="328" y="106"/>
                </a:lnTo>
                <a:lnTo>
                  <a:pt x="332" y="110"/>
                </a:lnTo>
                <a:lnTo>
                  <a:pt x="336" y="114"/>
                </a:lnTo>
                <a:lnTo>
                  <a:pt x="340" y="118"/>
                </a:lnTo>
                <a:lnTo>
                  <a:pt x="344" y="120"/>
                </a:lnTo>
                <a:lnTo>
                  <a:pt x="346" y="124"/>
                </a:lnTo>
                <a:lnTo>
                  <a:pt x="348" y="128"/>
                </a:lnTo>
                <a:lnTo>
                  <a:pt x="350" y="132"/>
                </a:lnTo>
                <a:lnTo>
                  <a:pt x="354" y="136"/>
                </a:lnTo>
                <a:lnTo>
                  <a:pt x="358" y="138"/>
                </a:lnTo>
                <a:lnTo>
                  <a:pt x="362" y="142"/>
                </a:lnTo>
                <a:lnTo>
                  <a:pt x="364" y="146"/>
                </a:lnTo>
                <a:lnTo>
                  <a:pt x="368" y="148"/>
                </a:lnTo>
                <a:lnTo>
                  <a:pt x="372" y="150"/>
                </a:lnTo>
                <a:lnTo>
                  <a:pt x="372" y="154"/>
                </a:lnTo>
                <a:lnTo>
                  <a:pt x="372" y="158"/>
                </a:lnTo>
                <a:lnTo>
                  <a:pt x="372" y="162"/>
                </a:lnTo>
                <a:lnTo>
                  <a:pt x="372" y="166"/>
                </a:lnTo>
                <a:lnTo>
                  <a:pt x="372" y="170"/>
                </a:lnTo>
                <a:lnTo>
                  <a:pt x="370" y="174"/>
                </a:lnTo>
                <a:lnTo>
                  <a:pt x="370" y="178"/>
                </a:lnTo>
                <a:lnTo>
                  <a:pt x="368" y="182"/>
                </a:lnTo>
                <a:lnTo>
                  <a:pt x="366" y="186"/>
                </a:lnTo>
                <a:lnTo>
                  <a:pt x="366" y="190"/>
                </a:lnTo>
                <a:lnTo>
                  <a:pt x="366" y="194"/>
                </a:lnTo>
                <a:lnTo>
                  <a:pt x="366" y="198"/>
                </a:lnTo>
                <a:lnTo>
                  <a:pt x="364" y="202"/>
                </a:lnTo>
                <a:lnTo>
                  <a:pt x="364" y="206"/>
                </a:lnTo>
                <a:lnTo>
                  <a:pt x="362" y="210"/>
                </a:lnTo>
                <a:lnTo>
                  <a:pt x="362" y="214"/>
                </a:lnTo>
                <a:lnTo>
                  <a:pt x="360" y="218"/>
                </a:lnTo>
                <a:lnTo>
                  <a:pt x="360" y="222"/>
                </a:lnTo>
                <a:lnTo>
                  <a:pt x="358" y="226"/>
                </a:lnTo>
                <a:lnTo>
                  <a:pt x="358" y="230"/>
                </a:lnTo>
                <a:lnTo>
                  <a:pt x="358" y="234"/>
                </a:lnTo>
                <a:lnTo>
                  <a:pt x="356" y="238"/>
                </a:lnTo>
                <a:lnTo>
                  <a:pt x="356" y="242"/>
                </a:lnTo>
                <a:lnTo>
                  <a:pt x="354" y="246"/>
                </a:lnTo>
                <a:lnTo>
                  <a:pt x="354" y="250"/>
                </a:lnTo>
                <a:lnTo>
                  <a:pt x="352" y="254"/>
                </a:lnTo>
                <a:lnTo>
                  <a:pt x="352" y="258"/>
                </a:lnTo>
                <a:lnTo>
                  <a:pt x="350" y="262"/>
                </a:lnTo>
                <a:lnTo>
                  <a:pt x="348" y="266"/>
                </a:lnTo>
                <a:lnTo>
                  <a:pt x="348" y="270"/>
                </a:lnTo>
                <a:lnTo>
                  <a:pt x="346" y="274"/>
                </a:lnTo>
                <a:lnTo>
                  <a:pt x="344" y="278"/>
                </a:lnTo>
                <a:lnTo>
                  <a:pt x="340" y="280"/>
                </a:lnTo>
                <a:lnTo>
                  <a:pt x="338" y="284"/>
                </a:lnTo>
                <a:lnTo>
                  <a:pt x="334" y="286"/>
                </a:lnTo>
                <a:lnTo>
                  <a:pt x="330" y="284"/>
                </a:lnTo>
                <a:lnTo>
                  <a:pt x="326" y="284"/>
                </a:lnTo>
                <a:lnTo>
                  <a:pt x="322" y="282"/>
                </a:lnTo>
                <a:lnTo>
                  <a:pt x="318" y="282"/>
                </a:lnTo>
                <a:lnTo>
                  <a:pt x="314" y="282"/>
                </a:lnTo>
                <a:lnTo>
                  <a:pt x="310" y="280"/>
                </a:lnTo>
                <a:lnTo>
                  <a:pt x="304" y="280"/>
                </a:lnTo>
                <a:lnTo>
                  <a:pt x="300" y="278"/>
                </a:lnTo>
                <a:lnTo>
                  <a:pt x="296" y="276"/>
                </a:lnTo>
                <a:lnTo>
                  <a:pt x="290" y="274"/>
                </a:lnTo>
                <a:lnTo>
                  <a:pt x="284" y="270"/>
                </a:lnTo>
                <a:lnTo>
                  <a:pt x="280" y="268"/>
                </a:lnTo>
                <a:lnTo>
                  <a:pt x="276" y="264"/>
                </a:lnTo>
                <a:lnTo>
                  <a:pt x="270" y="258"/>
                </a:lnTo>
                <a:lnTo>
                  <a:pt x="262" y="252"/>
                </a:lnTo>
                <a:lnTo>
                  <a:pt x="258" y="246"/>
                </a:lnTo>
                <a:lnTo>
                  <a:pt x="250" y="244"/>
                </a:lnTo>
                <a:lnTo>
                  <a:pt x="246" y="238"/>
                </a:lnTo>
                <a:lnTo>
                  <a:pt x="240" y="234"/>
                </a:lnTo>
                <a:lnTo>
                  <a:pt x="236" y="230"/>
                </a:lnTo>
                <a:lnTo>
                  <a:pt x="230" y="226"/>
                </a:lnTo>
                <a:lnTo>
                  <a:pt x="224" y="224"/>
                </a:lnTo>
                <a:lnTo>
                  <a:pt x="216" y="220"/>
                </a:lnTo>
                <a:lnTo>
                  <a:pt x="204" y="216"/>
                </a:lnTo>
                <a:lnTo>
                  <a:pt x="194" y="214"/>
                </a:lnTo>
                <a:lnTo>
                  <a:pt x="184" y="210"/>
                </a:lnTo>
                <a:lnTo>
                  <a:pt x="176" y="208"/>
                </a:lnTo>
                <a:lnTo>
                  <a:pt x="168" y="206"/>
                </a:lnTo>
                <a:lnTo>
                  <a:pt x="162" y="204"/>
                </a:lnTo>
                <a:lnTo>
                  <a:pt x="158" y="204"/>
                </a:lnTo>
                <a:lnTo>
                  <a:pt x="154" y="204"/>
                </a:lnTo>
                <a:lnTo>
                  <a:pt x="150" y="202"/>
                </a:lnTo>
                <a:lnTo>
                  <a:pt x="134" y="196"/>
                </a:lnTo>
                <a:lnTo>
                  <a:pt x="122" y="194"/>
                </a:lnTo>
                <a:lnTo>
                  <a:pt x="110" y="192"/>
                </a:lnTo>
                <a:lnTo>
                  <a:pt x="98" y="190"/>
                </a:lnTo>
                <a:lnTo>
                  <a:pt x="88" y="188"/>
                </a:lnTo>
                <a:lnTo>
                  <a:pt x="82" y="188"/>
                </a:lnTo>
                <a:lnTo>
                  <a:pt x="78" y="186"/>
                </a:lnTo>
                <a:lnTo>
                  <a:pt x="74" y="184"/>
                </a:lnTo>
                <a:lnTo>
                  <a:pt x="66" y="180"/>
                </a:lnTo>
                <a:lnTo>
                  <a:pt x="62" y="176"/>
                </a:lnTo>
                <a:lnTo>
                  <a:pt x="56" y="174"/>
                </a:lnTo>
                <a:lnTo>
                  <a:pt x="50" y="168"/>
                </a:lnTo>
                <a:lnTo>
                  <a:pt x="42" y="162"/>
                </a:lnTo>
                <a:lnTo>
                  <a:pt x="34" y="158"/>
                </a:lnTo>
                <a:lnTo>
                  <a:pt x="28" y="152"/>
                </a:lnTo>
                <a:lnTo>
                  <a:pt x="22" y="148"/>
                </a:lnTo>
                <a:lnTo>
                  <a:pt x="18" y="144"/>
                </a:lnTo>
                <a:lnTo>
                  <a:pt x="16" y="138"/>
                </a:lnTo>
                <a:lnTo>
                  <a:pt x="12" y="134"/>
                </a:lnTo>
                <a:lnTo>
                  <a:pt x="10" y="128"/>
                </a:lnTo>
                <a:lnTo>
                  <a:pt x="6" y="122"/>
                </a:lnTo>
                <a:lnTo>
                  <a:pt x="4" y="114"/>
                </a:lnTo>
                <a:lnTo>
                  <a:pt x="2" y="108"/>
                </a:lnTo>
                <a:lnTo>
                  <a:pt x="2" y="100"/>
                </a:lnTo>
                <a:lnTo>
                  <a:pt x="2" y="96"/>
                </a:lnTo>
                <a:lnTo>
                  <a:pt x="2" y="90"/>
                </a:lnTo>
                <a:lnTo>
                  <a:pt x="0" y="84"/>
                </a:lnTo>
                <a:lnTo>
                  <a:pt x="0" y="80"/>
                </a:lnTo>
                <a:lnTo>
                  <a:pt x="0" y="72"/>
                </a:lnTo>
                <a:lnTo>
                  <a:pt x="0" y="68"/>
                </a:lnTo>
                <a:lnTo>
                  <a:pt x="0" y="62"/>
                </a:lnTo>
                <a:lnTo>
                  <a:pt x="2" y="56"/>
                </a:lnTo>
                <a:lnTo>
                  <a:pt x="4" y="50"/>
                </a:lnTo>
                <a:lnTo>
                  <a:pt x="4" y="46"/>
                </a:lnTo>
                <a:lnTo>
                  <a:pt x="8" y="42"/>
                </a:lnTo>
                <a:lnTo>
                  <a:pt x="10" y="38"/>
                </a:lnTo>
                <a:lnTo>
                  <a:pt x="16" y="34"/>
                </a:lnTo>
                <a:lnTo>
                  <a:pt x="20" y="34"/>
                </a:lnTo>
                <a:lnTo>
                  <a:pt x="24" y="32"/>
                </a:lnTo>
                <a:lnTo>
                  <a:pt x="28" y="30"/>
                </a:lnTo>
                <a:lnTo>
                  <a:pt x="34" y="30"/>
                </a:lnTo>
                <a:lnTo>
                  <a:pt x="38" y="30"/>
                </a:ln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8" y="30"/>
                </a:lnTo>
                <a:lnTo>
                  <a:pt x="66" y="30"/>
                </a:lnTo>
                <a:lnTo>
                  <a:pt x="72" y="32"/>
                </a:lnTo>
                <a:lnTo>
                  <a:pt x="76" y="32"/>
                </a:lnTo>
                <a:lnTo>
                  <a:pt x="82" y="32"/>
                </a:lnTo>
                <a:lnTo>
                  <a:pt x="88" y="32"/>
                </a:lnTo>
                <a:lnTo>
                  <a:pt x="92" y="32"/>
                </a:lnTo>
                <a:lnTo>
                  <a:pt x="96" y="32"/>
                </a:lnTo>
                <a:lnTo>
                  <a:pt x="100" y="30"/>
                </a:lnTo>
                <a:lnTo>
                  <a:pt x="104" y="30"/>
                </a:lnTo>
                <a:lnTo>
                  <a:pt x="108" y="28"/>
                </a:lnTo>
                <a:lnTo>
                  <a:pt x="112" y="26"/>
                </a:lnTo>
                <a:lnTo>
                  <a:pt x="114" y="22"/>
                </a:lnTo>
                <a:lnTo>
                  <a:pt x="118" y="20"/>
                </a:lnTo>
                <a:lnTo>
                  <a:pt x="120" y="16"/>
                </a:lnTo>
                <a:lnTo>
                  <a:pt x="124" y="14"/>
                </a:lnTo>
                <a:lnTo>
                  <a:pt x="126" y="10"/>
                </a:lnTo>
                <a:lnTo>
                  <a:pt x="130" y="8"/>
                </a:lnTo>
                <a:lnTo>
                  <a:pt x="136" y="4"/>
                </a:lnTo>
                <a:lnTo>
                  <a:pt x="140" y="2"/>
                </a:lnTo>
                <a:lnTo>
                  <a:pt x="146" y="0"/>
                </a:lnTo>
                <a:lnTo>
                  <a:pt x="150" y="0"/>
                </a:lnTo>
                <a:lnTo>
                  <a:pt x="154" y="2"/>
                </a:lnTo>
                <a:lnTo>
                  <a:pt x="158" y="2"/>
                </a:lnTo>
                <a:lnTo>
                  <a:pt x="162" y="2"/>
                </a:lnTo>
                <a:lnTo>
                  <a:pt x="166" y="2"/>
                </a:lnTo>
                <a:lnTo>
                  <a:pt x="172" y="2"/>
                </a:lnTo>
                <a:lnTo>
                  <a:pt x="176" y="2"/>
                </a:lnTo>
                <a:lnTo>
                  <a:pt x="182" y="4"/>
                </a:lnTo>
                <a:lnTo>
                  <a:pt x="186" y="4"/>
                </a:lnTo>
                <a:lnTo>
                  <a:pt x="190" y="4"/>
                </a:lnTo>
                <a:lnTo>
                  <a:pt x="194" y="6"/>
                </a:lnTo>
                <a:lnTo>
                  <a:pt x="198" y="6"/>
                </a:lnTo>
                <a:lnTo>
                  <a:pt x="196" y="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2" name="Freeform 125"/>
          <p:cNvSpPr>
            <a:spLocks/>
          </p:cNvSpPr>
          <p:nvPr/>
        </p:nvSpPr>
        <p:spPr bwMode="auto">
          <a:xfrm>
            <a:off x="1754188" y="5180013"/>
            <a:ext cx="111125" cy="152400"/>
          </a:xfrm>
          <a:custGeom>
            <a:avLst/>
            <a:gdLst>
              <a:gd name="T0" fmla="*/ 2147483647 w 91"/>
              <a:gd name="T1" fmla="*/ 2147483647 h 133"/>
              <a:gd name="T2" fmla="*/ 2147483647 w 91"/>
              <a:gd name="T3" fmla="*/ 2147483647 h 133"/>
              <a:gd name="T4" fmla="*/ 2147483647 w 91"/>
              <a:gd name="T5" fmla="*/ 2147483647 h 133"/>
              <a:gd name="T6" fmla="*/ 2147483647 w 91"/>
              <a:gd name="T7" fmla="*/ 2147483647 h 133"/>
              <a:gd name="T8" fmla="*/ 2147483647 w 91"/>
              <a:gd name="T9" fmla="*/ 2147483647 h 133"/>
              <a:gd name="T10" fmla="*/ 2147483647 w 91"/>
              <a:gd name="T11" fmla="*/ 2147483647 h 133"/>
              <a:gd name="T12" fmla="*/ 2147483647 w 91"/>
              <a:gd name="T13" fmla="*/ 2147483647 h 133"/>
              <a:gd name="T14" fmla="*/ 2147483647 w 91"/>
              <a:gd name="T15" fmla="*/ 2147483647 h 133"/>
              <a:gd name="T16" fmla="*/ 2147483647 w 91"/>
              <a:gd name="T17" fmla="*/ 2147483647 h 133"/>
              <a:gd name="T18" fmla="*/ 2147483647 w 91"/>
              <a:gd name="T19" fmla="*/ 2147483647 h 133"/>
              <a:gd name="T20" fmla="*/ 2147483647 w 91"/>
              <a:gd name="T21" fmla="*/ 2147483647 h 133"/>
              <a:gd name="T22" fmla="*/ 0 w 91"/>
              <a:gd name="T23" fmla="*/ 2147483647 h 133"/>
              <a:gd name="T24" fmla="*/ 0 w 91"/>
              <a:gd name="T25" fmla="*/ 2147483647 h 133"/>
              <a:gd name="T26" fmla="*/ 0 w 91"/>
              <a:gd name="T27" fmla="*/ 2147483647 h 133"/>
              <a:gd name="T28" fmla="*/ 2147483647 w 91"/>
              <a:gd name="T29" fmla="*/ 2147483647 h 133"/>
              <a:gd name="T30" fmla="*/ 2147483647 w 91"/>
              <a:gd name="T31" fmla="*/ 2147483647 h 133"/>
              <a:gd name="T32" fmla="*/ 2147483647 w 91"/>
              <a:gd name="T33" fmla="*/ 2147483647 h 133"/>
              <a:gd name="T34" fmla="*/ 2147483647 w 91"/>
              <a:gd name="T35" fmla="*/ 2147483647 h 133"/>
              <a:gd name="T36" fmla="*/ 2147483647 w 91"/>
              <a:gd name="T37" fmla="*/ 2147483647 h 133"/>
              <a:gd name="T38" fmla="*/ 2147483647 w 91"/>
              <a:gd name="T39" fmla="*/ 2147483647 h 133"/>
              <a:gd name="T40" fmla="*/ 2147483647 w 91"/>
              <a:gd name="T41" fmla="*/ 2147483647 h 133"/>
              <a:gd name="T42" fmla="*/ 2147483647 w 91"/>
              <a:gd name="T43" fmla="*/ 2147483647 h 133"/>
              <a:gd name="T44" fmla="*/ 2147483647 w 91"/>
              <a:gd name="T45" fmla="*/ 2147483647 h 133"/>
              <a:gd name="T46" fmla="*/ 2147483647 w 91"/>
              <a:gd name="T47" fmla="*/ 2147483647 h 133"/>
              <a:gd name="T48" fmla="*/ 2147483647 w 91"/>
              <a:gd name="T49" fmla="*/ 2147483647 h 133"/>
              <a:gd name="T50" fmla="*/ 2147483647 w 91"/>
              <a:gd name="T51" fmla="*/ 2147483647 h 133"/>
              <a:gd name="T52" fmla="*/ 2147483647 w 91"/>
              <a:gd name="T53" fmla="*/ 2147483647 h 133"/>
              <a:gd name="T54" fmla="*/ 2147483647 w 91"/>
              <a:gd name="T55" fmla="*/ 0 h 133"/>
              <a:gd name="T56" fmla="*/ 2147483647 w 91"/>
              <a:gd name="T57" fmla="*/ 2147483647 h 133"/>
              <a:gd name="T58" fmla="*/ 2147483647 w 91"/>
              <a:gd name="T59" fmla="*/ 2147483647 h 133"/>
              <a:gd name="T60" fmla="*/ 2147483647 w 91"/>
              <a:gd name="T61" fmla="*/ 2147483647 h 133"/>
              <a:gd name="T62" fmla="*/ 2147483647 w 91"/>
              <a:gd name="T63" fmla="*/ 2147483647 h 133"/>
              <a:gd name="T64" fmla="*/ 2147483647 w 91"/>
              <a:gd name="T65" fmla="*/ 2147483647 h 133"/>
              <a:gd name="T66" fmla="*/ 2147483647 w 91"/>
              <a:gd name="T67" fmla="*/ 2147483647 h 133"/>
              <a:gd name="T68" fmla="*/ 2147483647 w 91"/>
              <a:gd name="T69" fmla="*/ 2147483647 h 133"/>
              <a:gd name="T70" fmla="*/ 2147483647 w 91"/>
              <a:gd name="T71" fmla="*/ 2147483647 h 133"/>
              <a:gd name="T72" fmla="*/ 2147483647 w 91"/>
              <a:gd name="T73" fmla="*/ 2147483647 h 133"/>
              <a:gd name="T74" fmla="*/ 2147483647 w 91"/>
              <a:gd name="T75" fmla="*/ 2147483647 h 133"/>
              <a:gd name="T76" fmla="*/ 2147483647 w 91"/>
              <a:gd name="T77" fmla="*/ 2147483647 h 133"/>
              <a:gd name="T78" fmla="*/ 2147483647 w 91"/>
              <a:gd name="T79" fmla="*/ 2147483647 h 133"/>
              <a:gd name="T80" fmla="*/ 2147483647 w 91"/>
              <a:gd name="T81" fmla="*/ 2147483647 h 133"/>
              <a:gd name="T82" fmla="*/ 2147483647 w 91"/>
              <a:gd name="T83" fmla="*/ 2147483647 h 133"/>
              <a:gd name="T84" fmla="*/ 2147483647 w 91"/>
              <a:gd name="T85" fmla="*/ 2147483647 h 133"/>
              <a:gd name="T86" fmla="*/ 2147483647 w 91"/>
              <a:gd name="T87" fmla="*/ 2147483647 h 133"/>
              <a:gd name="T88" fmla="*/ 2147483647 w 91"/>
              <a:gd name="T89" fmla="*/ 2147483647 h 133"/>
              <a:gd name="T90" fmla="*/ 2147483647 w 91"/>
              <a:gd name="T91" fmla="*/ 2147483647 h 13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1"/>
              <a:gd name="T139" fmla="*/ 0 h 133"/>
              <a:gd name="T140" fmla="*/ 91 w 91"/>
              <a:gd name="T141" fmla="*/ 133 h 13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1" h="133">
                <a:moveTo>
                  <a:pt x="90" y="128"/>
                </a:moveTo>
                <a:lnTo>
                  <a:pt x="86" y="128"/>
                </a:lnTo>
                <a:lnTo>
                  <a:pt x="82" y="130"/>
                </a:lnTo>
                <a:lnTo>
                  <a:pt x="78" y="130"/>
                </a:lnTo>
                <a:lnTo>
                  <a:pt x="74" y="132"/>
                </a:lnTo>
                <a:lnTo>
                  <a:pt x="70" y="132"/>
                </a:lnTo>
                <a:lnTo>
                  <a:pt x="66" y="132"/>
                </a:lnTo>
                <a:lnTo>
                  <a:pt x="62" y="132"/>
                </a:lnTo>
                <a:lnTo>
                  <a:pt x="58" y="132"/>
                </a:lnTo>
                <a:lnTo>
                  <a:pt x="54" y="132"/>
                </a:lnTo>
                <a:lnTo>
                  <a:pt x="50" y="130"/>
                </a:lnTo>
                <a:lnTo>
                  <a:pt x="46" y="130"/>
                </a:lnTo>
                <a:lnTo>
                  <a:pt x="42" y="130"/>
                </a:lnTo>
                <a:lnTo>
                  <a:pt x="38" y="130"/>
                </a:lnTo>
                <a:lnTo>
                  <a:pt x="34" y="130"/>
                </a:lnTo>
                <a:lnTo>
                  <a:pt x="30" y="130"/>
                </a:lnTo>
                <a:lnTo>
                  <a:pt x="26" y="130"/>
                </a:lnTo>
                <a:lnTo>
                  <a:pt x="22" y="130"/>
                </a:lnTo>
                <a:lnTo>
                  <a:pt x="18" y="130"/>
                </a:lnTo>
                <a:lnTo>
                  <a:pt x="14" y="128"/>
                </a:lnTo>
                <a:lnTo>
                  <a:pt x="10" y="128"/>
                </a:lnTo>
                <a:lnTo>
                  <a:pt x="6" y="128"/>
                </a:lnTo>
                <a:lnTo>
                  <a:pt x="2" y="128"/>
                </a:lnTo>
                <a:lnTo>
                  <a:pt x="0" y="124"/>
                </a:lnTo>
                <a:lnTo>
                  <a:pt x="0" y="120"/>
                </a:lnTo>
                <a:lnTo>
                  <a:pt x="0" y="116"/>
                </a:lnTo>
                <a:lnTo>
                  <a:pt x="0" y="112"/>
                </a:lnTo>
                <a:lnTo>
                  <a:pt x="0" y="108"/>
                </a:lnTo>
                <a:lnTo>
                  <a:pt x="2" y="104"/>
                </a:lnTo>
                <a:lnTo>
                  <a:pt x="2" y="100"/>
                </a:lnTo>
                <a:lnTo>
                  <a:pt x="4" y="96"/>
                </a:lnTo>
                <a:lnTo>
                  <a:pt x="4" y="92"/>
                </a:lnTo>
                <a:lnTo>
                  <a:pt x="6" y="88"/>
                </a:lnTo>
                <a:lnTo>
                  <a:pt x="6" y="84"/>
                </a:lnTo>
                <a:lnTo>
                  <a:pt x="6" y="80"/>
                </a:lnTo>
                <a:lnTo>
                  <a:pt x="6" y="76"/>
                </a:lnTo>
                <a:lnTo>
                  <a:pt x="8" y="72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8" y="56"/>
                </a:lnTo>
                <a:lnTo>
                  <a:pt x="8" y="52"/>
                </a:lnTo>
                <a:lnTo>
                  <a:pt x="10" y="48"/>
                </a:lnTo>
                <a:lnTo>
                  <a:pt x="10" y="44"/>
                </a:lnTo>
                <a:lnTo>
                  <a:pt x="10" y="40"/>
                </a:lnTo>
                <a:lnTo>
                  <a:pt x="10" y="36"/>
                </a:lnTo>
                <a:lnTo>
                  <a:pt x="10" y="32"/>
                </a:lnTo>
                <a:lnTo>
                  <a:pt x="12" y="28"/>
                </a:lnTo>
                <a:lnTo>
                  <a:pt x="12" y="24"/>
                </a:lnTo>
                <a:lnTo>
                  <a:pt x="12" y="20"/>
                </a:lnTo>
                <a:lnTo>
                  <a:pt x="14" y="16"/>
                </a:lnTo>
                <a:lnTo>
                  <a:pt x="14" y="12"/>
                </a:lnTo>
                <a:lnTo>
                  <a:pt x="16" y="8"/>
                </a:lnTo>
                <a:lnTo>
                  <a:pt x="16" y="4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6" y="6"/>
                </a:lnTo>
                <a:lnTo>
                  <a:pt x="38" y="10"/>
                </a:lnTo>
                <a:lnTo>
                  <a:pt x="40" y="14"/>
                </a:lnTo>
                <a:lnTo>
                  <a:pt x="42" y="18"/>
                </a:lnTo>
                <a:lnTo>
                  <a:pt x="42" y="22"/>
                </a:lnTo>
                <a:lnTo>
                  <a:pt x="44" y="26"/>
                </a:lnTo>
                <a:lnTo>
                  <a:pt x="44" y="30"/>
                </a:lnTo>
                <a:lnTo>
                  <a:pt x="44" y="34"/>
                </a:lnTo>
                <a:lnTo>
                  <a:pt x="46" y="38"/>
                </a:lnTo>
                <a:lnTo>
                  <a:pt x="48" y="42"/>
                </a:lnTo>
                <a:lnTo>
                  <a:pt x="50" y="46"/>
                </a:lnTo>
                <a:lnTo>
                  <a:pt x="50" y="50"/>
                </a:lnTo>
                <a:lnTo>
                  <a:pt x="52" y="54"/>
                </a:lnTo>
                <a:lnTo>
                  <a:pt x="52" y="58"/>
                </a:lnTo>
                <a:lnTo>
                  <a:pt x="56" y="62"/>
                </a:lnTo>
                <a:lnTo>
                  <a:pt x="58" y="66"/>
                </a:lnTo>
                <a:lnTo>
                  <a:pt x="58" y="70"/>
                </a:lnTo>
                <a:lnTo>
                  <a:pt x="60" y="74"/>
                </a:lnTo>
                <a:lnTo>
                  <a:pt x="62" y="78"/>
                </a:lnTo>
                <a:lnTo>
                  <a:pt x="64" y="82"/>
                </a:lnTo>
                <a:lnTo>
                  <a:pt x="66" y="86"/>
                </a:lnTo>
                <a:lnTo>
                  <a:pt x="70" y="90"/>
                </a:lnTo>
                <a:lnTo>
                  <a:pt x="72" y="94"/>
                </a:lnTo>
                <a:lnTo>
                  <a:pt x="74" y="98"/>
                </a:lnTo>
                <a:lnTo>
                  <a:pt x="76" y="102"/>
                </a:lnTo>
                <a:lnTo>
                  <a:pt x="78" y="106"/>
                </a:lnTo>
                <a:lnTo>
                  <a:pt x="80" y="110"/>
                </a:lnTo>
                <a:lnTo>
                  <a:pt x="82" y="114"/>
                </a:lnTo>
                <a:lnTo>
                  <a:pt x="82" y="118"/>
                </a:lnTo>
                <a:lnTo>
                  <a:pt x="82" y="122"/>
                </a:lnTo>
                <a:lnTo>
                  <a:pt x="82" y="126"/>
                </a:lnTo>
                <a:lnTo>
                  <a:pt x="82" y="130"/>
                </a:lnTo>
                <a:lnTo>
                  <a:pt x="78" y="13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3" name="Freeform 126"/>
          <p:cNvSpPr>
            <a:spLocks/>
          </p:cNvSpPr>
          <p:nvPr/>
        </p:nvSpPr>
        <p:spPr bwMode="auto">
          <a:xfrm>
            <a:off x="1717675" y="5203825"/>
            <a:ext cx="41275" cy="128588"/>
          </a:xfrm>
          <a:custGeom>
            <a:avLst/>
            <a:gdLst>
              <a:gd name="T0" fmla="*/ 2147483647 w 33"/>
              <a:gd name="T1" fmla="*/ 2147483647 h 113"/>
              <a:gd name="T2" fmla="*/ 2147483647 w 33"/>
              <a:gd name="T3" fmla="*/ 2147483647 h 113"/>
              <a:gd name="T4" fmla="*/ 2147483647 w 33"/>
              <a:gd name="T5" fmla="*/ 2147483647 h 113"/>
              <a:gd name="T6" fmla="*/ 2147483647 w 33"/>
              <a:gd name="T7" fmla="*/ 2147483647 h 113"/>
              <a:gd name="T8" fmla="*/ 2147483647 w 33"/>
              <a:gd name="T9" fmla="*/ 2147483647 h 113"/>
              <a:gd name="T10" fmla="*/ 2147483647 w 33"/>
              <a:gd name="T11" fmla="*/ 2147483647 h 113"/>
              <a:gd name="T12" fmla="*/ 2147483647 w 33"/>
              <a:gd name="T13" fmla="*/ 2147483647 h 113"/>
              <a:gd name="T14" fmla="*/ 2147483647 w 33"/>
              <a:gd name="T15" fmla="*/ 2147483647 h 113"/>
              <a:gd name="T16" fmla="*/ 2147483647 w 33"/>
              <a:gd name="T17" fmla="*/ 2147483647 h 113"/>
              <a:gd name="T18" fmla="*/ 2147483647 w 33"/>
              <a:gd name="T19" fmla="*/ 2147483647 h 113"/>
              <a:gd name="T20" fmla="*/ 2147483647 w 33"/>
              <a:gd name="T21" fmla="*/ 2147483647 h 113"/>
              <a:gd name="T22" fmla="*/ 2147483647 w 33"/>
              <a:gd name="T23" fmla="*/ 2147483647 h 113"/>
              <a:gd name="T24" fmla="*/ 2147483647 w 33"/>
              <a:gd name="T25" fmla="*/ 2147483647 h 113"/>
              <a:gd name="T26" fmla="*/ 2147483647 w 33"/>
              <a:gd name="T27" fmla="*/ 0 h 113"/>
              <a:gd name="T28" fmla="*/ 2147483647 w 33"/>
              <a:gd name="T29" fmla="*/ 2147483647 h 113"/>
              <a:gd name="T30" fmla="*/ 2147483647 w 33"/>
              <a:gd name="T31" fmla="*/ 2147483647 h 113"/>
              <a:gd name="T32" fmla="*/ 2147483647 w 33"/>
              <a:gd name="T33" fmla="*/ 2147483647 h 113"/>
              <a:gd name="T34" fmla="*/ 2147483647 w 33"/>
              <a:gd name="T35" fmla="*/ 2147483647 h 113"/>
              <a:gd name="T36" fmla="*/ 2147483647 w 33"/>
              <a:gd name="T37" fmla="*/ 2147483647 h 113"/>
              <a:gd name="T38" fmla="*/ 2147483647 w 33"/>
              <a:gd name="T39" fmla="*/ 2147483647 h 113"/>
              <a:gd name="T40" fmla="*/ 2147483647 w 33"/>
              <a:gd name="T41" fmla="*/ 2147483647 h 113"/>
              <a:gd name="T42" fmla="*/ 2147483647 w 33"/>
              <a:gd name="T43" fmla="*/ 2147483647 h 113"/>
              <a:gd name="T44" fmla="*/ 0 w 33"/>
              <a:gd name="T45" fmla="*/ 2147483647 h 113"/>
              <a:gd name="T46" fmla="*/ 0 w 33"/>
              <a:gd name="T47" fmla="*/ 2147483647 h 113"/>
              <a:gd name="T48" fmla="*/ 0 w 33"/>
              <a:gd name="T49" fmla="*/ 2147483647 h 113"/>
              <a:gd name="T50" fmla="*/ 2147483647 w 33"/>
              <a:gd name="T51" fmla="*/ 2147483647 h 113"/>
              <a:gd name="T52" fmla="*/ 2147483647 w 33"/>
              <a:gd name="T53" fmla="*/ 2147483647 h 113"/>
              <a:gd name="T54" fmla="*/ 2147483647 w 33"/>
              <a:gd name="T55" fmla="*/ 2147483647 h 113"/>
              <a:gd name="T56" fmla="*/ 2147483647 w 33"/>
              <a:gd name="T57" fmla="*/ 2147483647 h 113"/>
              <a:gd name="T58" fmla="*/ 2147483647 w 33"/>
              <a:gd name="T59" fmla="*/ 2147483647 h 113"/>
              <a:gd name="T60" fmla="*/ 2147483647 w 33"/>
              <a:gd name="T61" fmla="*/ 2147483647 h 113"/>
              <a:gd name="T62" fmla="*/ 2147483647 w 33"/>
              <a:gd name="T63" fmla="*/ 214748364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"/>
              <a:gd name="T97" fmla="*/ 0 h 113"/>
              <a:gd name="T98" fmla="*/ 33 w 33"/>
              <a:gd name="T99" fmla="*/ 113 h 11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4" name="Freeform 127"/>
          <p:cNvSpPr>
            <a:spLocks/>
          </p:cNvSpPr>
          <p:nvPr/>
        </p:nvSpPr>
        <p:spPr bwMode="auto">
          <a:xfrm>
            <a:off x="744538" y="6124575"/>
            <a:ext cx="207962" cy="117475"/>
          </a:xfrm>
          <a:custGeom>
            <a:avLst/>
            <a:gdLst>
              <a:gd name="T0" fmla="*/ 2147483647 w 171"/>
              <a:gd name="T1" fmla="*/ 2147483647 h 103"/>
              <a:gd name="T2" fmla="*/ 2147483647 w 171"/>
              <a:gd name="T3" fmla="*/ 2147483647 h 103"/>
              <a:gd name="T4" fmla="*/ 2147483647 w 171"/>
              <a:gd name="T5" fmla="*/ 2147483647 h 103"/>
              <a:gd name="T6" fmla="*/ 2147483647 w 171"/>
              <a:gd name="T7" fmla="*/ 2147483647 h 103"/>
              <a:gd name="T8" fmla="*/ 2147483647 w 171"/>
              <a:gd name="T9" fmla="*/ 2147483647 h 103"/>
              <a:gd name="T10" fmla="*/ 2147483647 w 171"/>
              <a:gd name="T11" fmla="*/ 0 h 103"/>
              <a:gd name="T12" fmla="*/ 2147483647 w 171"/>
              <a:gd name="T13" fmla="*/ 0 h 103"/>
              <a:gd name="T14" fmla="*/ 2147483647 w 171"/>
              <a:gd name="T15" fmla="*/ 0 h 103"/>
              <a:gd name="T16" fmla="*/ 2147483647 w 171"/>
              <a:gd name="T17" fmla="*/ 2147483647 h 103"/>
              <a:gd name="T18" fmla="*/ 2147483647 w 171"/>
              <a:gd name="T19" fmla="*/ 2147483647 h 103"/>
              <a:gd name="T20" fmla="*/ 2147483647 w 171"/>
              <a:gd name="T21" fmla="*/ 2147483647 h 103"/>
              <a:gd name="T22" fmla="*/ 2147483647 w 171"/>
              <a:gd name="T23" fmla="*/ 2147483647 h 103"/>
              <a:gd name="T24" fmla="*/ 2147483647 w 171"/>
              <a:gd name="T25" fmla="*/ 2147483647 h 103"/>
              <a:gd name="T26" fmla="*/ 2147483647 w 171"/>
              <a:gd name="T27" fmla="*/ 2147483647 h 103"/>
              <a:gd name="T28" fmla="*/ 2147483647 w 171"/>
              <a:gd name="T29" fmla="*/ 2147483647 h 103"/>
              <a:gd name="T30" fmla="*/ 2147483647 w 171"/>
              <a:gd name="T31" fmla="*/ 2147483647 h 103"/>
              <a:gd name="T32" fmla="*/ 2147483647 w 171"/>
              <a:gd name="T33" fmla="*/ 2147483647 h 103"/>
              <a:gd name="T34" fmla="*/ 2147483647 w 171"/>
              <a:gd name="T35" fmla="*/ 2147483647 h 103"/>
              <a:gd name="T36" fmla="*/ 2147483647 w 171"/>
              <a:gd name="T37" fmla="*/ 2147483647 h 103"/>
              <a:gd name="T38" fmla="*/ 2147483647 w 171"/>
              <a:gd name="T39" fmla="*/ 2147483647 h 103"/>
              <a:gd name="T40" fmla="*/ 2147483647 w 171"/>
              <a:gd name="T41" fmla="*/ 2147483647 h 103"/>
              <a:gd name="T42" fmla="*/ 2147483647 w 171"/>
              <a:gd name="T43" fmla="*/ 2147483647 h 103"/>
              <a:gd name="T44" fmla="*/ 2147483647 w 171"/>
              <a:gd name="T45" fmla="*/ 2147483647 h 103"/>
              <a:gd name="T46" fmla="*/ 2147483647 w 171"/>
              <a:gd name="T47" fmla="*/ 2147483647 h 103"/>
              <a:gd name="T48" fmla="*/ 2147483647 w 171"/>
              <a:gd name="T49" fmla="*/ 2147483647 h 103"/>
              <a:gd name="T50" fmla="*/ 2147483647 w 171"/>
              <a:gd name="T51" fmla="*/ 2147483647 h 103"/>
              <a:gd name="T52" fmla="*/ 2147483647 w 171"/>
              <a:gd name="T53" fmla="*/ 2147483647 h 103"/>
              <a:gd name="T54" fmla="*/ 2147483647 w 171"/>
              <a:gd name="T55" fmla="*/ 2147483647 h 103"/>
              <a:gd name="T56" fmla="*/ 2147483647 w 171"/>
              <a:gd name="T57" fmla="*/ 2147483647 h 103"/>
              <a:gd name="T58" fmla="*/ 2147483647 w 171"/>
              <a:gd name="T59" fmla="*/ 2147483647 h 103"/>
              <a:gd name="T60" fmla="*/ 2147483647 w 171"/>
              <a:gd name="T61" fmla="*/ 2147483647 h 103"/>
              <a:gd name="T62" fmla="*/ 2147483647 w 171"/>
              <a:gd name="T63" fmla="*/ 2147483647 h 103"/>
              <a:gd name="T64" fmla="*/ 2147483647 w 171"/>
              <a:gd name="T65" fmla="*/ 2147483647 h 103"/>
              <a:gd name="T66" fmla="*/ 0 w 171"/>
              <a:gd name="T67" fmla="*/ 2147483647 h 103"/>
              <a:gd name="T68" fmla="*/ 2147483647 w 171"/>
              <a:gd name="T69" fmla="*/ 2147483647 h 103"/>
              <a:gd name="T70" fmla="*/ 2147483647 w 171"/>
              <a:gd name="T71" fmla="*/ 2147483647 h 103"/>
              <a:gd name="T72" fmla="*/ 2147483647 w 171"/>
              <a:gd name="T73" fmla="*/ 2147483647 h 103"/>
              <a:gd name="T74" fmla="*/ 2147483647 w 171"/>
              <a:gd name="T75" fmla="*/ 2147483647 h 103"/>
              <a:gd name="T76" fmla="*/ 2147483647 w 171"/>
              <a:gd name="T77" fmla="*/ 2147483647 h 103"/>
              <a:gd name="T78" fmla="*/ 2147483647 w 171"/>
              <a:gd name="T79" fmla="*/ 2147483647 h 103"/>
              <a:gd name="T80" fmla="*/ 2147483647 w 171"/>
              <a:gd name="T81" fmla="*/ 2147483647 h 10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1"/>
              <a:gd name="T124" fmla="*/ 0 h 103"/>
              <a:gd name="T125" fmla="*/ 171 w 171"/>
              <a:gd name="T126" fmla="*/ 103 h 10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1" h="103">
                <a:moveTo>
                  <a:pt x="4" y="20"/>
                </a:moveTo>
                <a:lnTo>
                  <a:pt x="12" y="18"/>
                </a:lnTo>
                <a:lnTo>
                  <a:pt x="16" y="18"/>
                </a:lnTo>
                <a:lnTo>
                  <a:pt x="20" y="14"/>
                </a:lnTo>
                <a:lnTo>
                  <a:pt x="26" y="12"/>
                </a:lnTo>
                <a:lnTo>
                  <a:pt x="30" y="12"/>
                </a:lnTo>
                <a:lnTo>
                  <a:pt x="36" y="10"/>
                </a:lnTo>
                <a:lnTo>
                  <a:pt x="42" y="6"/>
                </a:lnTo>
                <a:lnTo>
                  <a:pt x="52" y="6"/>
                </a:lnTo>
                <a:lnTo>
                  <a:pt x="60" y="4"/>
                </a:lnTo>
                <a:lnTo>
                  <a:pt x="74" y="2"/>
                </a:lnTo>
                <a:lnTo>
                  <a:pt x="84" y="0"/>
                </a:lnTo>
                <a:lnTo>
                  <a:pt x="94" y="0"/>
                </a:lnTo>
                <a:lnTo>
                  <a:pt x="104" y="0"/>
                </a:lnTo>
                <a:lnTo>
                  <a:pt x="114" y="0"/>
                </a:lnTo>
                <a:lnTo>
                  <a:pt x="120" y="0"/>
                </a:lnTo>
                <a:lnTo>
                  <a:pt x="126" y="2"/>
                </a:lnTo>
                <a:lnTo>
                  <a:pt x="132" y="4"/>
                </a:lnTo>
                <a:lnTo>
                  <a:pt x="138" y="6"/>
                </a:lnTo>
                <a:lnTo>
                  <a:pt x="142" y="10"/>
                </a:lnTo>
                <a:lnTo>
                  <a:pt x="148" y="14"/>
                </a:lnTo>
                <a:lnTo>
                  <a:pt x="154" y="18"/>
                </a:lnTo>
                <a:lnTo>
                  <a:pt x="160" y="22"/>
                </a:lnTo>
                <a:lnTo>
                  <a:pt x="164" y="26"/>
                </a:lnTo>
                <a:lnTo>
                  <a:pt x="168" y="28"/>
                </a:lnTo>
                <a:lnTo>
                  <a:pt x="170" y="34"/>
                </a:lnTo>
                <a:lnTo>
                  <a:pt x="170" y="38"/>
                </a:lnTo>
                <a:lnTo>
                  <a:pt x="170" y="42"/>
                </a:lnTo>
                <a:lnTo>
                  <a:pt x="170" y="50"/>
                </a:lnTo>
                <a:lnTo>
                  <a:pt x="170" y="58"/>
                </a:lnTo>
                <a:lnTo>
                  <a:pt x="170" y="66"/>
                </a:lnTo>
                <a:lnTo>
                  <a:pt x="168" y="72"/>
                </a:lnTo>
                <a:lnTo>
                  <a:pt x="166" y="78"/>
                </a:lnTo>
                <a:lnTo>
                  <a:pt x="164" y="82"/>
                </a:lnTo>
                <a:lnTo>
                  <a:pt x="162" y="86"/>
                </a:lnTo>
                <a:lnTo>
                  <a:pt x="162" y="90"/>
                </a:lnTo>
                <a:lnTo>
                  <a:pt x="158" y="92"/>
                </a:lnTo>
                <a:lnTo>
                  <a:pt x="154" y="98"/>
                </a:lnTo>
                <a:lnTo>
                  <a:pt x="150" y="100"/>
                </a:lnTo>
                <a:lnTo>
                  <a:pt x="142" y="102"/>
                </a:lnTo>
                <a:lnTo>
                  <a:pt x="136" y="102"/>
                </a:lnTo>
                <a:lnTo>
                  <a:pt x="130" y="102"/>
                </a:lnTo>
                <a:lnTo>
                  <a:pt x="124" y="102"/>
                </a:lnTo>
                <a:lnTo>
                  <a:pt x="120" y="102"/>
                </a:lnTo>
                <a:lnTo>
                  <a:pt x="110" y="102"/>
                </a:lnTo>
                <a:lnTo>
                  <a:pt x="104" y="100"/>
                </a:lnTo>
                <a:lnTo>
                  <a:pt x="98" y="98"/>
                </a:lnTo>
                <a:lnTo>
                  <a:pt x="94" y="96"/>
                </a:lnTo>
                <a:lnTo>
                  <a:pt x="86" y="92"/>
                </a:lnTo>
                <a:lnTo>
                  <a:pt x="80" y="90"/>
                </a:lnTo>
                <a:lnTo>
                  <a:pt x="76" y="88"/>
                </a:lnTo>
                <a:lnTo>
                  <a:pt x="72" y="84"/>
                </a:lnTo>
                <a:lnTo>
                  <a:pt x="68" y="82"/>
                </a:lnTo>
                <a:lnTo>
                  <a:pt x="62" y="78"/>
                </a:lnTo>
                <a:lnTo>
                  <a:pt x="54" y="74"/>
                </a:lnTo>
                <a:lnTo>
                  <a:pt x="50" y="72"/>
                </a:lnTo>
                <a:lnTo>
                  <a:pt x="44" y="70"/>
                </a:lnTo>
                <a:lnTo>
                  <a:pt x="38" y="66"/>
                </a:lnTo>
                <a:lnTo>
                  <a:pt x="34" y="62"/>
                </a:lnTo>
                <a:lnTo>
                  <a:pt x="30" y="60"/>
                </a:lnTo>
                <a:lnTo>
                  <a:pt x="26" y="56"/>
                </a:lnTo>
                <a:lnTo>
                  <a:pt x="22" y="52"/>
                </a:lnTo>
                <a:lnTo>
                  <a:pt x="16" y="48"/>
                </a:lnTo>
                <a:lnTo>
                  <a:pt x="10" y="46"/>
                </a:lnTo>
                <a:lnTo>
                  <a:pt x="6" y="44"/>
                </a:lnTo>
                <a:lnTo>
                  <a:pt x="2" y="44"/>
                </a:lnTo>
                <a:lnTo>
                  <a:pt x="0" y="40"/>
                </a:lnTo>
                <a:lnTo>
                  <a:pt x="0" y="36"/>
                </a:lnTo>
                <a:lnTo>
                  <a:pt x="2" y="32"/>
                </a:lnTo>
                <a:lnTo>
                  <a:pt x="6" y="30"/>
                </a:lnTo>
                <a:lnTo>
                  <a:pt x="10" y="26"/>
                </a:lnTo>
                <a:lnTo>
                  <a:pt x="14" y="24"/>
                </a:lnTo>
                <a:lnTo>
                  <a:pt x="18" y="20"/>
                </a:lnTo>
                <a:lnTo>
                  <a:pt x="22" y="18"/>
                </a:lnTo>
                <a:lnTo>
                  <a:pt x="26" y="16"/>
                </a:lnTo>
                <a:lnTo>
                  <a:pt x="28" y="12"/>
                </a:lnTo>
                <a:lnTo>
                  <a:pt x="28" y="8"/>
                </a:lnTo>
                <a:lnTo>
                  <a:pt x="28" y="4"/>
                </a:lnTo>
                <a:lnTo>
                  <a:pt x="28" y="8"/>
                </a:lnTo>
                <a:lnTo>
                  <a:pt x="36" y="14"/>
                </a:lnTo>
                <a:lnTo>
                  <a:pt x="28" y="12"/>
                </a:lnTo>
                <a:lnTo>
                  <a:pt x="26" y="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5" name="Freeform 128"/>
          <p:cNvSpPr>
            <a:spLocks/>
          </p:cNvSpPr>
          <p:nvPr/>
        </p:nvSpPr>
        <p:spPr bwMode="auto">
          <a:xfrm>
            <a:off x="2487613" y="5461000"/>
            <a:ext cx="25400" cy="36513"/>
          </a:xfrm>
          <a:custGeom>
            <a:avLst/>
            <a:gdLst>
              <a:gd name="T0" fmla="*/ 2147483647 w 21"/>
              <a:gd name="T1" fmla="*/ 2147483647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2147483647 w 21"/>
              <a:gd name="T43" fmla="*/ 2147483647 h 31"/>
              <a:gd name="T44" fmla="*/ 2147483647 w 21"/>
              <a:gd name="T45" fmla="*/ 2147483647 h 31"/>
              <a:gd name="T46" fmla="*/ 2147483647 w 21"/>
              <a:gd name="T47" fmla="*/ 2147483647 h 31"/>
              <a:gd name="T48" fmla="*/ 2147483647 w 21"/>
              <a:gd name="T49" fmla="*/ 2147483647 h 31"/>
              <a:gd name="T50" fmla="*/ 2147483647 w 21"/>
              <a:gd name="T51" fmla="*/ 2147483647 h 31"/>
              <a:gd name="T52" fmla="*/ 2147483647 w 21"/>
              <a:gd name="T53" fmla="*/ 2147483647 h 31"/>
              <a:gd name="T54" fmla="*/ 2147483647 w 21"/>
              <a:gd name="T55" fmla="*/ 2147483647 h 31"/>
              <a:gd name="T56" fmla="*/ 2147483647 w 21"/>
              <a:gd name="T57" fmla="*/ 2147483647 h 31"/>
              <a:gd name="T58" fmla="*/ 2147483647 w 21"/>
              <a:gd name="T59" fmla="*/ 2147483647 h 31"/>
              <a:gd name="T60" fmla="*/ 2147483647 w 21"/>
              <a:gd name="T61" fmla="*/ 2147483647 h 31"/>
              <a:gd name="T62" fmla="*/ 2147483647 w 21"/>
              <a:gd name="T63" fmla="*/ 2147483647 h 31"/>
              <a:gd name="T64" fmla="*/ 2147483647 w 21"/>
              <a:gd name="T65" fmla="*/ 2147483647 h 31"/>
              <a:gd name="T66" fmla="*/ 2147483647 w 21"/>
              <a:gd name="T67" fmla="*/ 2147483647 h 31"/>
              <a:gd name="T68" fmla="*/ 2147483647 w 21"/>
              <a:gd name="T69" fmla="*/ 2147483647 h 31"/>
              <a:gd name="T70" fmla="*/ 2147483647 w 21"/>
              <a:gd name="T71" fmla="*/ 2147483647 h 31"/>
              <a:gd name="T72" fmla="*/ 2147483647 w 21"/>
              <a:gd name="T73" fmla="*/ 2147483647 h 31"/>
              <a:gd name="T74" fmla="*/ 2147483647 w 21"/>
              <a:gd name="T75" fmla="*/ 2147483647 h 31"/>
              <a:gd name="T76" fmla="*/ 2147483647 w 21"/>
              <a:gd name="T77" fmla="*/ 2147483647 h 31"/>
              <a:gd name="T78" fmla="*/ 2147483647 w 21"/>
              <a:gd name="T79" fmla="*/ 2147483647 h 31"/>
              <a:gd name="T80" fmla="*/ 2147483647 w 21"/>
              <a:gd name="T81" fmla="*/ 2147483647 h 31"/>
              <a:gd name="T82" fmla="*/ 2147483647 w 21"/>
              <a:gd name="T83" fmla="*/ 2147483647 h 31"/>
              <a:gd name="T84" fmla="*/ 2147483647 w 21"/>
              <a:gd name="T85" fmla="*/ 2147483647 h 31"/>
              <a:gd name="T86" fmla="*/ 2147483647 w 21"/>
              <a:gd name="T87" fmla="*/ 2147483647 h 31"/>
              <a:gd name="T88" fmla="*/ 2147483647 w 21"/>
              <a:gd name="T89" fmla="*/ 2147483647 h 31"/>
              <a:gd name="T90" fmla="*/ 2147483647 w 21"/>
              <a:gd name="T91" fmla="*/ 0 h 31"/>
              <a:gd name="T92" fmla="*/ 2147483647 w 21"/>
              <a:gd name="T93" fmla="*/ 2147483647 h 31"/>
              <a:gd name="T94" fmla="*/ 2147483647 w 21"/>
              <a:gd name="T95" fmla="*/ 2147483647 h 31"/>
              <a:gd name="T96" fmla="*/ 2147483647 w 21"/>
              <a:gd name="T97" fmla="*/ 2147483647 h 31"/>
              <a:gd name="T98" fmla="*/ 2147483647 w 21"/>
              <a:gd name="T99" fmla="*/ 2147483647 h 31"/>
              <a:gd name="T100" fmla="*/ 2147483647 w 21"/>
              <a:gd name="T101" fmla="*/ 2147483647 h 31"/>
              <a:gd name="T102" fmla="*/ 2147483647 w 21"/>
              <a:gd name="T103" fmla="*/ 2147483647 h 31"/>
              <a:gd name="T104" fmla="*/ 2147483647 w 21"/>
              <a:gd name="T105" fmla="*/ 2147483647 h 31"/>
              <a:gd name="T106" fmla="*/ 2147483647 w 21"/>
              <a:gd name="T107" fmla="*/ 2147483647 h 31"/>
              <a:gd name="T108" fmla="*/ 2147483647 w 21"/>
              <a:gd name="T109" fmla="*/ 2147483647 h 31"/>
              <a:gd name="T110" fmla="*/ 2147483647 w 21"/>
              <a:gd name="T111" fmla="*/ 2147483647 h 31"/>
              <a:gd name="T112" fmla="*/ 2147483647 w 21"/>
              <a:gd name="T113" fmla="*/ 2147483647 h 31"/>
              <a:gd name="T114" fmla="*/ 2147483647 w 21"/>
              <a:gd name="T115" fmla="*/ 2147483647 h 31"/>
              <a:gd name="T116" fmla="*/ 2147483647 w 21"/>
              <a:gd name="T117" fmla="*/ 2147483647 h 31"/>
              <a:gd name="T118" fmla="*/ 2147483647 w 21"/>
              <a:gd name="T119" fmla="*/ 2147483647 h 31"/>
              <a:gd name="T120" fmla="*/ 0 w 21"/>
              <a:gd name="T121" fmla="*/ 2147483647 h 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"/>
              <a:gd name="T184" fmla="*/ 0 h 31"/>
              <a:gd name="T185" fmla="*/ 21 w 21"/>
              <a:gd name="T186" fmla="*/ 31 h 3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" h="31">
                <a:moveTo>
                  <a:pt x="18" y="4"/>
                </a:move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12" y="20"/>
                </a:lnTo>
                <a:lnTo>
                  <a:pt x="14" y="16"/>
                </a:lnTo>
                <a:lnTo>
                  <a:pt x="16" y="12"/>
                </a:lnTo>
                <a:lnTo>
                  <a:pt x="16" y="16"/>
                </a:lnTo>
                <a:lnTo>
                  <a:pt x="14" y="20"/>
                </a:lnTo>
                <a:lnTo>
                  <a:pt x="16" y="16"/>
                </a:lnTo>
                <a:lnTo>
                  <a:pt x="16" y="20"/>
                </a:lnTo>
                <a:lnTo>
                  <a:pt x="18" y="16"/>
                </a:lnTo>
                <a:lnTo>
                  <a:pt x="14" y="18"/>
                </a:lnTo>
                <a:lnTo>
                  <a:pt x="12" y="14"/>
                </a:lnTo>
                <a:lnTo>
                  <a:pt x="8" y="20"/>
                </a:lnTo>
                <a:lnTo>
                  <a:pt x="6" y="24"/>
                </a:lnTo>
                <a:lnTo>
                  <a:pt x="2" y="30"/>
                </a:lnTo>
                <a:lnTo>
                  <a:pt x="2" y="24"/>
                </a:lnTo>
                <a:lnTo>
                  <a:pt x="4" y="20"/>
                </a:lnTo>
                <a:lnTo>
                  <a:pt x="6" y="16"/>
                </a:lnTo>
                <a:lnTo>
                  <a:pt x="4" y="20"/>
                </a:lnTo>
                <a:lnTo>
                  <a:pt x="4" y="24"/>
                </a:lnTo>
                <a:lnTo>
                  <a:pt x="6" y="20"/>
                </a:lnTo>
                <a:lnTo>
                  <a:pt x="8" y="16"/>
                </a:lnTo>
                <a:lnTo>
                  <a:pt x="12" y="12"/>
                </a:lnTo>
                <a:lnTo>
                  <a:pt x="14" y="8"/>
                </a:lnTo>
                <a:lnTo>
                  <a:pt x="12" y="14"/>
                </a:lnTo>
                <a:lnTo>
                  <a:pt x="10" y="18"/>
                </a:lnTo>
                <a:lnTo>
                  <a:pt x="10" y="12"/>
                </a:lnTo>
                <a:lnTo>
                  <a:pt x="12" y="8"/>
                </a:lnTo>
                <a:lnTo>
                  <a:pt x="10" y="12"/>
                </a:lnTo>
                <a:lnTo>
                  <a:pt x="8" y="16"/>
                </a:lnTo>
                <a:lnTo>
                  <a:pt x="6" y="20"/>
                </a:lnTo>
                <a:lnTo>
                  <a:pt x="6" y="16"/>
                </a:lnTo>
                <a:lnTo>
                  <a:pt x="6" y="12"/>
                </a:lnTo>
                <a:lnTo>
                  <a:pt x="10" y="8"/>
                </a:lnTo>
                <a:lnTo>
                  <a:pt x="10" y="4"/>
                </a:lnTo>
                <a:lnTo>
                  <a:pt x="10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10" y="14"/>
                </a:lnTo>
                <a:lnTo>
                  <a:pt x="12" y="8"/>
                </a:lnTo>
                <a:lnTo>
                  <a:pt x="16" y="6"/>
                </a:lnTo>
                <a:lnTo>
                  <a:pt x="16" y="2"/>
                </a:lnTo>
                <a:lnTo>
                  <a:pt x="20" y="0"/>
                </a:ln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0"/>
                </a:lnTo>
                <a:lnTo>
                  <a:pt x="10" y="16"/>
                </a:lnTo>
                <a:lnTo>
                  <a:pt x="12" y="12"/>
                </a:lnTo>
                <a:lnTo>
                  <a:pt x="12" y="8"/>
                </a:lnTo>
                <a:lnTo>
                  <a:pt x="8" y="10"/>
                </a:lnTo>
                <a:lnTo>
                  <a:pt x="6" y="14"/>
                </a:lnTo>
                <a:lnTo>
                  <a:pt x="4" y="18"/>
                </a:lnTo>
                <a:lnTo>
                  <a:pt x="2" y="22"/>
                </a:lnTo>
                <a:lnTo>
                  <a:pt x="0" y="2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6" name="Freeform 129"/>
          <p:cNvSpPr>
            <a:spLocks/>
          </p:cNvSpPr>
          <p:nvPr/>
        </p:nvSpPr>
        <p:spPr bwMode="auto">
          <a:xfrm>
            <a:off x="2455863" y="5434013"/>
            <a:ext cx="28575" cy="44450"/>
          </a:xfrm>
          <a:custGeom>
            <a:avLst/>
            <a:gdLst>
              <a:gd name="T0" fmla="*/ 2147483647 w 23"/>
              <a:gd name="T1" fmla="*/ 0 h 39"/>
              <a:gd name="T2" fmla="*/ 2147483647 w 23"/>
              <a:gd name="T3" fmla="*/ 2147483647 h 39"/>
              <a:gd name="T4" fmla="*/ 2147483647 w 23"/>
              <a:gd name="T5" fmla="*/ 2147483647 h 39"/>
              <a:gd name="T6" fmla="*/ 2147483647 w 23"/>
              <a:gd name="T7" fmla="*/ 2147483647 h 39"/>
              <a:gd name="T8" fmla="*/ 2147483647 w 23"/>
              <a:gd name="T9" fmla="*/ 2147483647 h 39"/>
              <a:gd name="T10" fmla="*/ 2147483647 w 23"/>
              <a:gd name="T11" fmla="*/ 2147483647 h 39"/>
              <a:gd name="T12" fmla="*/ 2147483647 w 23"/>
              <a:gd name="T13" fmla="*/ 2147483647 h 39"/>
              <a:gd name="T14" fmla="*/ 2147483647 w 23"/>
              <a:gd name="T15" fmla="*/ 2147483647 h 39"/>
              <a:gd name="T16" fmla="*/ 2147483647 w 23"/>
              <a:gd name="T17" fmla="*/ 2147483647 h 39"/>
              <a:gd name="T18" fmla="*/ 2147483647 w 23"/>
              <a:gd name="T19" fmla="*/ 2147483647 h 39"/>
              <a:gd name="T20" fmla="*/ 2147483647 w 23"/>
              <a:gd name="T21" fmla="*/ 2147483647 h 39"/>
              <a:gd name="T22" fmla="*/ 2147483647 w 23"/>
              <a:gd name="T23" fmla="*/ 2147483647 h 39"/>
              <a:gd name="T24" fmla="*/ 0 w 23"/>
              <a:gd name="T25" fmla="*/ 2147483647 h 39"/>
              <a:gd name="T26" fmla="*/ 0 w 23"/>
              <a:gd name="T27" fmla="*/ 2147483647 h 39"/>
              <a:gd name="T28" fmla="*/ 2147483647 w 23"/>
              <a:gd name="T29" fmla="*/ 2147483647 h 39"/>
              <a:gd name="T30" fmla="*/ 2147483647 w 23"/>
              <a:gd name="T31" fmla="*/ 2147483647 h 39"/>
              <a:gd name="T32" fmla="*/ 2147483647 w 23"/>
              <a:gd name="T33" fmla="*/ 2147483647 h 39"/>
              <a:gd name="T34" fmla="*/ 2147483647 w 23"/>
              <a:gd name="T35" fmla="*/ 2147483647 h 39"/>
              <a:gd name="T36" fmla="*/ 2147483647 w 23"/>
              <a:gd name="T37" fmla="*/ 2147483647 h 39"/>
              <a:gd name="T38" fmla="*/ 2147483647 w 23"/>
              <a:gd name="T39" fmla="*/ 2147483647 h 39"/>
              <a:gd name="T40" fmla="*/ 2147483647 w 23"/>
              <a:gd name="T41" fmla="*/ 2147483647 h 39"/>
              <a:gd name="T42" fmla="*/ 2147483647 w 23"/>
              <a:gd name="T43" fmla="*/ 2147483647 h 39"/>
              <a:gd name="T44" fmla="*/ 2147483647 w 23"/>
              <a:gd name="T45" fmla="*/ 2147483647 h 39"/>
              <a:gd name="T46" fmla="*/ 2147483647 w 23"/>
              <a:gd name="T47" fmla="*/ 2147483647 h 39"/>
              <a:gd name="T48" fmla="*/ 2147483647 w 23"/>
              <a:gd name="T49" fmla="*/ 2147483647 h 39"/>
              <a:gd name="T50" fmla="*/ 2147483647 w 23"/>
              <a:gd name="T51" fmla="*/ 2147483647 h 39"/>
              <a:gd name="T52" fmla="*/ 2147483647 w 23"/>
              <a:gd name="T53" fmla="*/ 2147483647 h 39"/>
              <a:gd name="T54" fmla="*/ 2147483647 w 23"/>
              <a:gd name="T55" fmla="*/ 2147483647 h 39"/>
              <a:gd name="T56" fmla="*/ 2147483647 w 23"/>
              <a:gd name="T57" fmla="*/ 2147483647 h 39"/>
              <a:gd name="T58" fmla="*/ 2147483647 w 23"/>
              <a:gd name="T59" fmla="*/ 2147483647 h 39"/>
              <a:gd name="T60" fmla="*/ 2147483647 w 23"/>
              <a:gd name="T61" fmla="*/ 2147483647 h 39"/>
              <a:gd name="T62" fmla="*/ 2147483647 w 23"/>
              <a:gd name="T63" fmla="*/ 2147483647 h 39"/>
              <a:gd name="T64" fmla="*/ 2147483647 w 23"/>
              <a:gd name="T65" fmla="*/ 2147483647 h 39"/>
              <a:gd name="T66" fmla="*/ 2147483647 w 23"/>
              <a:gd name="T67" fmla="*/ 2147483647 h 39"/>
              <a:gd name="T68" fmla="*/ 2147483647 w 23"/>
              <a:gd name="T69" fmla="*/ 2147483647 h 39"/>
              <a:gd name="T70" fmla="*/ 2147483647 w 23"/>
              <a:gd name="T71" fmla="*/ 2147483647 h 39"/>
              <a:gd name="T72" fmla="*/ 2147483647 w 23"/>
              <a:gd name="T73" fmla="*/ 2147483647 h 39"/>
              <a:gd name="T74" fmla="*/ 2147483647 w 23"/>
              <a:gd name="T75" fmla="*/ 2147483647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"/>
              <a:gd name="T115" fmla="*/ 0 h 39"/>
              <a:gd name="T116" fmla="*/ 23 w 23"/>
              <a:gd name="T117" fmla="*/ 39 h 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" h="39">
                <a:moveTo>
                  <a:pt x="20" y="0"/>
                </a:move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8"/>
                </a:lnTo>
                <a:lnTo>
                  <a:pt x="10" y="32"/>
                </a:lnTo>
                <a:lnTo>
                  <a:pt x="8" y="36"/>
                </a:lnTo>
                <a:lnTo>
                  <a:pt x="4" y="38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4" y="24"/>
                </a:lnTo>
                <a:lnTo>
                  <a:pt x="8" y="20"/>
                </a:lnTo>
                <a:lnTo>
                  <a:pt x="12" y="18"/>
                </a:lnTo>
                <a:lnTo>
                  <a:pt x="12" y="14"/>
                </a:lnTo>
                <a:lnTo>
                  <a:pt x="12" y="10"/>
                </a:lnTo>
                <a:lnTo>
                  <a:pt x="12" y="6"/>
                </a:lnTo>
                <a:lnTo>
                  <a:pt x="12" y="10"/>
                </a:lnTo>
                <a:lnTo>
                  <a:pt x="12" y="14"/>
                </a:lnTo>
                <a:lnTo>
                  <a:pt x="10" y="18"/>
                </a:lnTo>
                <a:lnTo>
                  <a:pt x="8" y="22"/>
                </a:lnTo>
                <a:lnTo>
                  <a:pt x="8" y="26"/>
                </a:lnTo>
                <a:lnTo>
                  <a:pt x="8" y="30"/>
                </a:lnTo>
                <a:lnTo>
                  <a:pt x="8" y="34"/>
                </a:lnTo>
                <a:lnTo>
                  <a:pt x="4" y="32"/>
                </a:lnTo>
                <a:lnTo>
                  <a:pt x="6" y="28"/>
                </a:lnTo>
                <a:lnTo>
                  <a:pt x="10" y="24"/>
                </a:lnTo>
                <a:lnTo>
                  <a:pt x="14" y="22"/>
                </a:lnTo>
                <a:lnTo>
                  <a:pt x="16" y="18"/>
                </a:lnTo>
                <a:lnTo>
                  <a:pt x="20" y="14"/>
                </a:lnTo>
                <a:lnTo>
                  <a:pt x="22" y="10"/>
                </a:lnTo>
                <a:lnTo>
                  <a:pt x="18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967" name="Group 130"/>
          <p:cNvGrpSpPr>
            <a:grpSpLocks/>
          </p:cNvGrpSpPr>
          <p:nvPr/>
        </p:nvGrpSpPr>
        <p:grpSpPr bwMode="auto">
          <a:xfrm>
            <a:off x="3067959" y="5543068"/>
            <a:ext cx="361132" cy="471878"/>
            <a:chOff x="2372" y="3451"/>
            <a:chExt cx="295" cy="409"/>
          </a:xfrm>
        </p:grpSpPr>
        <p:sp>
          <p:nvSpPr>
            <p:cNvPr id="80018" name="Rectangle 131"/>
            <p:cNvSpPr>
              <a:spLocks noChangeArrowheads="1"/>
            </p:cNvSpPr>
            <p:nvPr/>
          </p:nvSpPr>
          <p:spPr bwMode="auto">
            <a:xfrm rot="1260000">
              <a:off x="2561" y="3489"/>
              <a:ext cx="52" cy="244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100000">
                  <a:srgbClr val="618FF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19" name="Rectangle 132"/>
            <p:cNvSpPr>
              <a:spLocks noChangeArrowheads="1"/>
            </p:cNvSpPr>
            <p:nvPr/>
          </p:nvSpPr>
          <p:spPr bwMode="auto">
            <a:xfrm>
              <a:off x="2372" y="3834"/>
              <a:ext cx="292" cy="2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50000">
                  <a:srgbClr val="1D2B4B"/>
                </a:gs>
                <a:gs pos="100000">
                  <a:srgbClr val="618FFD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0" name="Rectangle 133"/>
            <p:cNvSpPr>
              <a:spLocks noChangeArrowheads="1"/>
            </p:cNvSpPr>
            <p:nvPr/>
          </p:nvSpPr>
          <p:spPr bwMode="auto">
            <a:xfrm>
              <a:off x="2632" y="3650"/>
              <a:ext cx="32" cy="1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1" name="Oval 134"/>
            <p:cNvSpPr>
              <a:spLocks noChangeArrowheads="1"/>
            </p:cNvSpPr>
            <p:nvPr/>
          </p:nvSpPr>
          <p:spPr bwMode="auto">
            <a:xfrm>
              <a:off x="2572" y="3616"/>
              <a:ext cx="72" cy="59"/>
            </a:xfrm>
            <a:prstGeom prst="ellipse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2" name="Rectangle 135"/>
            <p:cNvSpPr>
              <a:spLocks noChangeArrowheads="1"/>
            </p:cNvSpPr>
            <p:nvPr/>
          </p:nvSpPr>
          <p:spPr bwMode="auto">
            <a:xfrm rot="1080000">
              <a:off x="2452" y="3753"/>
              <a:ext cx="132" cy="9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50000">
                  <a:srgbClr val="1D2B4B"/>
                </a:gs>
                <a:gs pos="100000">
                  <a:srgbClr val="618FFD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3" name="Rectangle 136"/>
            <p:cNvSpPr>
              <a:spLocks noChangeArrowheads="1"/>
            </p:cNvSpPr>
            <p:nvPr/>
          </p:nvSpPr>
          <p:spPr bwMode="auto">
            <a:xfrm>
              <a:off x="2512" y="3767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4" name="Rectangle 137"/>
            <p:cNvSpPr>
              <a:spLocks noChangeArrowheads="1"/>
            </p:cNvSpPr>
            <p:nvPr/>
          </p:nvSpPr>
          <p:spPr bwMode="auto">
            <a:xfrm rot="1200000">
              <a:off x="2635" y="3451"/>
              <a:ext cx="32" cy="42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path path="rect">
                <a:fillToRect l="100000" t="10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68" name="Rectangle 138"/>
          <p:cNvSpPr>
            <a:spLocks noChangeArrowheads="1"/>
          </p:cNvSpPr>
          <p:nvPr/>
        </p:nvSpPr>
        <p:spPr bwMode="auto">
          <a:xfrm>
            <a:off x="1670050" y="3781425"/>
            <a:ext cx="293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latin typeface="Times" charset="0"/>
              </a:rPr>
              <a:t>/</a:t>
            </a:r>
          </a:p>
        </p:txBody>
      </p:sp>
      <p:sp>
        <p:nvSpPr>
          <p:cNvPr id="79969" name="Line 139"/>
          <p:cNvSpPr>
            <a:spLocks noChangeShapeType="1"/>
          </p:cNvSpPr>
          <p:nvPr/>
        </p:nvSpPr>
        <p:spPr bwMode="auto">
          <a:xfrm>
            <a:off x="369888" y="6248400"/>
            <a:ext cx="12144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0" name="Line 140"/>
          <p:cNvSpPr>
            <a:spLocks noChangeShapeType="1"/>
          </p:cNvSpPr>
          <p:nvPr/>
        </p:nvSpPr>
        <p:spPr bwMode="auto">
          <a:xfrm>
            <a:off x="5751513" y="6229350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1" name="Line 141"/>
          <p:cNvSpPr>
            <a:spLocks noChangeShapeType="1"/>
          </p:cNvSpPr>
          <p:nvPr/>
        </p:nvSpPr>
        <p:spPr bwMode="auto">
          <a:xfrm>
            <a:off x="4108450" y="5942013"/>
            <a:ext cx="1247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2" name="Rectangle 142"/>
          <p:cNvSpPr>
            <a:spLocks noChangeArrowheads="1"/>
          </p:cNvSpPr>
          <p:nvPr/>
        </p:nvSpPr>
        <p:spPr bwMode="auto">
          <a:xfrm>
            <a:off x="3825875" y="5670550"/>
            <a:ext cx="15605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latin typeface="Capitals" charset="0"/>
              </a:rPr>
              <a:t>2 </a:t>
            </a:r>
            <a:endParaRPr lang="en-US" sz="1600" b="1" u="sng">
              <a:latin typeface="Capitals" charset="0"/>
            </a:endParaRPr>
          </a:p>
          <a:p>
            <a:r>
              <a:rPr lang="en-US" sz="1600" b="1">
                <a:latin typeface="Capitals" charset="0"/>
              </a:rPr>
              <a:t>1</a:t>
            </a:r>
          </a:p>
        </p:txBody>
      </p:sp>
      <p:sp>
        <p:nvSpPr>
          <p:cNvPr id="79973" name="Rectangle 143"/>
          <p:cNvSpPr>
            <a:spLocks noChangeArrowheads="1"/>
          </p:cNvSpPr>
          <p:nvPr/>
        </p:nvSpPr>
        <p:spPr bwMode="auto">
          <a:xfrm>
            <a:off x="323850" y="6015038"/>
            <a:ext cx="4254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9974" name="Line 144"/>
          <p:cNvSpPr>
            <a:spLocks noChangeShapeType="1"/>
          </p:cNvSpPr>
          <p:nvPr/>
        </p:nvSpPr>
        <p:spPr bwMode="auto">
          <a:xfrm>
            <a:off x="2930525" y="20208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" name="Text Box 145"/>
          <p:cNvSpPr txBox="1">
            <a:spLocks noChangeArrowheads="1"/>
          </p:cNvSpPr>
          <p:nvPr/>
        </p:nvSpPr>
        <p:spPr bwMode="auto">
          <a:xfrm>
            <a:off x="6438900" y="6011863"/>
            <a:ext cx="728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rgbClr val="5B5B5B"/>
              </a:solidFill>
              <a:latin typeface="Comic Sans MS" charset="0"/>
            </a:endParaRPr>
          </a:p>
        </p:txBody>
      </p:sp>
      <p:sp>
        <p:nvSpPr>
          <p:cNvPr id="79976" name="Line 146"/>
          <p:cNvSpPr>
            <a:spLocks noChangeShapeType="1"/>
          </p:cNvSpPr>
          <p:nvPr/>
        </p:nvSpPr>
        <p:spPr bwMode="auto">
          <a:xfrm>
            <a:off x="338138" y="4537075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" name="Line 147"/>
          <p:cNvSpPr>
            <a:spLocks noChangeShapeType="1"/>
          </p:cNvSpPr>
          <p:nvPr/>
        </p:nvSpPr>
        <p:spPr bwMode="auto">
          <a:xfrm>
            <a:off x="5661025" y="45100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" name="Line 148"/>
          <p:cNvSpPr>
            <a:spLocks noChangeShapeType="1"/>
          </p:cNvSpPr>
          <p:nvPr/>
        </p:nvSpPr>
        <p:spPr bwMode="auto">
          <a:xfrm>
            <a:off x="4121150" y="6170613"/>
            <a:ext cx="1247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001" name="Text Box 175"/>
          <p:cNvSpPr txBox="1">
            <a:spLocks noChangeArrowheads="1"/>
          </p:cNvSpPr>
          <p:nvPr/>
        </p:nvSpPr>
        <p:spPr bwMode="auto">
          <a:xfrm>
            <a:off x="4440238" y="5149850"/>
            <a:ext cx="147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00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วิวรณ์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4" name="Text Box 178"/>
          <p:cNvSpPr txBox="1">
            <a:spLocks noChangeArrowheads="1"/>
          </p:cNvSpPr>
          <p:nvPr/>
        </p:nvSpPr>
        <p:spPr bwMode="auto">
          <a:xfrm>
            <a:off x="2719388" y="5240338"/>
            <a:ext cx="14732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baseline="-25000">
                <a:latin typeface="Capitals" charset="0"/>
              </a:rPr>
              <a:t>HISTORIES</a:t>
            </a:r>
          </a:p>
        </p:txBody>
      </p:sp>
      <p:grpSp>
        <p:nvGrpSpPr>
          <p:cNvPr id="80008" name="Group 183"/>
          <p:cNvGrpSpPr>
            <a:grpSpLocks/>
          </p:cNvGrpSpPr>
          <p:nvPr/>
        </p:nvGrpSpPr>
        <p:grpSpPr bwMode="auto">
          <a:xfrm>
            <a:off x="1776413" y="3443288"/>
            <a:ext cx="4265612" cy="1965325"/>
            <a:chOff x="1119" y="2169"/>
            <a:chExt cx="2687" cy="1238"/>
          </a:xfrm>
        </p:grpSpPr>
        <p:sp>
          <p:nvSpPr>
            <p:cNvPr id="80010" name="Rectangle 184"/>
            <p:cNvSpPr>
              <a:spLocks noChangeArrowheads="1"/>
            </p:cNvSpPr>
            <p:nvPr/>
          </p:nvSpPr>
          <p:spPr bwMode="auto">
            <a:xfrm>
              <a:off x="1119" y="3083"/>
              <a:ext cx="39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" charset="0"/>
                </a:rPr>
                <a:t>1</a:t>
              </a:r>
            </a:p>
          </p:txBody>
        </p:sp>
        <p:sp>
          <p:nvSpPr>
            <p:cNvPr id="80011" name="Rectangle 185"/>
            <p:cNvSpPr>
              <a:spLocks noChangeArrowheads="1"/>
            </p:cNvSpPr>
            <p:nvPr/>
          </p:nvSpPr>
          <p:spPr bwMode="auto">
            <a:xfrm>
              <a:off x="1250" y="2697"/>
              <a:ext cx="39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2</a:t>
              </a:r>
            </a:p>
          </p:txBody>
        </p:sp>
        <p:sp>
          <p:nvSpPr>
            <p:cNvPr id="80012" name="Rectangle 186"/>
            <p:cNvSpPr>
              <a:spLocks noChangeArrowheads="1"/>
            </p:cNvSpPr>
            <p:nvPr/>
          </p:nvSpPr>
          <p:spPr bwMode="auto">
            <a:xfrm>
              <a:off x="1604" y="2369"/>
              <a:ext cx="39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3</a:t>
              </a:r>
            </a:p>
          </p:txBody>
        </p:sp>
        <p:sp>
          <p:nvSpPr>
            <p:cNvPr id="80013" name="Rectangle 187"/>
            <p:cNvSpPr>
              <a:spLocks noChangeArrowheads="1"/>
            </p:cNvSpPr>
            <p:nvPr/>
          </p:nvSpPr>
          <p:spPr bwMode="auto">
            <a:xfrm>
              <a:off x="2213" y="2169"/>
              <a:ext cx="39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4</a:t>
              </a:r>
            </a:p>
          </p:txBody>
        </p:sp>
        <p:sp>
          <p:nvSpPr>
            <p:cNvPr id="80014" name="Rectangle 188"/>
            <p:cNvSpPr>
              <a:spLocks noChangeArrowheads="1"/>
            </p:cNvSpPr>
            <p:nvPr/>
          </p:nvSpPr>
          <p:spPr bwMode="auto">
            <a:xfrm>
              <a:off x="2796" y="2356"/>
              <a:ext cx="39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" charset="0"/>
                </a:rPr>
                <a:t>5</a:t>
              </a:r>
            </a:p>
          </p:txBody>
        </p:sp>
        <p:sp>
          <p:nvSpPr>
            <p:cNvPr id="80015" name="Rectangle 189"/>
            <p:cNvSpPr>
              <a:spLocks noChangeArrowheads="1"/>
            </p:cNvSpPr>
            <p:nvPr/>
          </p:nvSpPr>
          <p:spPr bwMode="auto">
            <a:xfrm>
              <a:off x="3070" y="2558"/>
              <a:ext cx="39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6</a:t>
              </a:r>
            </a:p>
          </p:txBody>
        </p:sp>
        <p:sp>
          <p:nvSpPr>
            <p:cNvPr id="80016" name="Rectangle 190"/>
            <p:cNvSpPr>
              <a:spLocks noChangeArrowheads="1"/>
            </p:cNvSpPr>
            <p:nvPr/>
          </p:nvSpPr>
          <p:spPr bwMode="auto">
            <a:xfrm>
              <a:off x="3302" y="2868"/>
              <a:ext cx="39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Times" charset="0"/>
                </a:rPr>
                <a:t>7</a:t>
              </a:r>
            </a:p>
          </p:txBody>
        </p:sp>
        <p:sp>
          <p:nvSpPr>
            <p:cNvPr id="80017" name="Rectangle 191"/>
            <p:cNvSpPr>
              <a:spLocks noChangeArrowheads="1"/>
            </p:cNvSpPr>
            <p:nvPr/>
          </p:nvSpPr>
          <p:spPr bwMode="auto">
            <a:xfrm>
              <a:off x="3411" y="3236"/>
              <a:ext cx="39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Times" charset="0"/>
                </a:rPr>
                <a:t>8</a:t>
              </a:r>
            </a:p>
          </p:txBody>
        </p:sp>
      </p:grpSp>
      <p:sp>
        <p:nvSpPr>
          <p:cNvPr id="80009" name="Rectangle 192"/>
          <p:cNvSpPr>
            <a:spLocks noChangeArrowheads="1"/>
          </p:cNvSpPr>
          <p:nvPr/>
        </p:nvSpPr>
        <p:spPr bwMode="auto">
          <a:xfrm rot="-1421558">
            <a:off x="5640388" y="4845050"/>
            <a:ext cx="615950" cy="354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Text Box 5">
            <a:extLst>
              <a:ext uri="{FF2B5EF4-FFF2-40B4-BE49-F238E27FC236}">
                <a16:creationId xmlns:a16="http://schemas.microsoft.com/office/drawing/2014/main" id="{0B07479F-ACAE-DF4A-B073-F8773A84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6507163"/>
            <a:ext cx="702627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การเปรียบเทียบ</a:t>
            </a:r>
            <a:r>
              <a:rPr lang="th-TH" altLang="ja-JP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พันธสัญญาเดิมและพันธสัญญาใหม่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4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(1)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_______________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(5)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ได้สร้างสวรรค์ความเป็นมาเกี่ยวกับประวัติ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 (2)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(6);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ซึ่งแสดงถึงการการพัฒนาของวัฒนธรรมโครงร่างของการเขียน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 (3)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_________________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(7),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ที่เหลืออีกสองส่วนนี้มีความเป็นเอกลักณ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ในพระคัมภีร์ของเราคือ 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__________________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(4)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(8)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5084181-613C-1344-9BF7-3A68A4A44DC8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79147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345">
            <a:extLst>
              <a:ext uri="{FF2B5EF4-FFF2-40B4-BE49-F238E27FC236}">
                <a16:creationId xmlns:a16="http://schemas.microsoft.com/office/drawing/2014/main" id="{7F2242C6-36A2-554E-B0B7-E7B8C98E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2850"/>
            <a:ext cx="13271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785813" y="4567238"/>
            <a:ext cx="503237" cy="2595562"/>
            <a:chOff x="192" y="1824"/>
            <a:chExt cx="288" cy="2304"/>
          </a:xfrm>
        </p:grpSpPr>
        <p:sp>
          <p:nvSpPr>
            <p:cNvPr id="82262" name="AutoShape 3"/>
            <p:cNvSpPr>
              <a:spLocks noChangeArrowheads="1"/>
            </p:cNvSpPr>
            <p:nvPr/>
          </p:nvSpPr>
          <p:spPr bwMode="auto">
            <a:xfrm>
              <a:off x="192" y="1920"/>
              <a:ext cx="240" cy="2112"/>
            </a:xfrm>
            <a:prstGeom prst="bracketPair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3" name="Rectangle 4"/>
            <p:cNvSpPr>
              <a:spLocks noChangeArrowheads="1"/>
            </p:cNvSpPr>
            <p:nvPr/>
          </p:nvSpPr>
          <p:spPr bwMode="auto">
            <a:xfrm>
              <a:off x="288" y="1824"/>
              <a:ext cx="192" cy="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2" name="Group 5"/>
          <p:cNvGrpSpPr>
            <a:grpSpLocks/>
          </p:cNvGrpSpPr>
          <p:nvPr/>
        </p:nvGrpSpPr>
        <p:grpSpPr bwMode="auto">
          <a:xfrm>
            <a:off x="785813" y="1343025"/>
            <a:ext cx="503237" cy="2909888"/>
            <a:chOff x="192" y="1824"/>
            <a:chExt cx="288" cy="2304"/>
          </a:xfrm>
        </p:grpSpPr>
        <p:sp>
          <p:nvSpPr>
            <p:cNvPr id="82260" name="AutoShape 6"/>
            <p:cNvSpPr>
              <a:spLocks noChangeArrowheads="1"/>
            </p:cNvSpPr>
            <p:nvPr/>
          </p:nvSpPr>
          <p:spPr bwMode="auto">
            <a:xfrm>
              <a:off x="192" y="1920"/>
              <a:ext cx="240" cy="2112"/>
            </a:xfrm>
            <a:prstGeom prst="bracketPair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1" name="Rectangle 7"/>
            <p:cNvSpPr>
              <a:spLocks noChangeArrowheads="1"/>
            </p:cNvSpPr>
            <p:nvPr/>
          </p:nvSpPr>
          <p:spPr bwMode="auto">
            <a:xfrm>
              <a:off x="288" y="1824"/>
              <a:ext cx="192" cy="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3" name="Text Box 8"/>
          <p:cNvSpPr txBox="1">
            <a:spLocks noChangeArrowheads="1"/>
          </p:cNvSpPr>
          <p:nvPr/>
        </p:nvSpPr>
        <p:spPr bwMode="auto">
          <a:xfrm>
            <a:off x="6580188" y="19050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19</a:t>
            </a:r>
          </a:p>
        </p:txBody>
      </p:sp>
      <p:sp>
        <p:nvSpPr>
          <p:cNvPr id="81924" name="Rectangle 9"/>
          <p:cNvSpPr>
            <a:spLocks noChangeArrowheads="1"/>
          </p:cNvSpPr>
          <p:nvPr/>
        </p:nvSpPr>
        <p:spPr bwMode="auto">
          <a:xfrm>
            <a:off x="0" y="798513"/>
            <a:ext cx="627063" cy="782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Text Box 14"/>
          <p:cNvSpPr txBox="1">
            <a:spLocks noChangeArrowheads="1"/>
          </p:cNvSpPr>
          <p:nvPr/>
        </p:nvSpPr>
        <p:spPr bwMode="auto">
          <a:xfrm>
            <a:off x="5917795" y="5201770"/>
            <a:ext cx="74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41" name="Text Box 26"/>
          <p:cNvSpPr txBox="1">
            <a:spLocks noChangeArrowheads="1"/>
          </p:cNvSpPr>
          <p:nvPr/>
        </p:nvSpPr>
        <p:spPr bwMode="auto">
          <a:xfrm>
            <a:off x="922338" y="8637588"/>
            <a:ext cx="567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ฉบับเฉลยคำตอบ ถูกเตรียมไว้ในคู่มือศึกษาเรียนหมายเลขที่ </a:t>
            </a:r>
            <a:r>
              <a:rPr lang="en-US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34</a:t>
            </a:r>
          </a:p>
        </p:txBody>
      </p:sp>
      <p:sp>
        <p:nvSpPr>
          <p:cNvPr id="81942" name="Rectangle 27"/>
          <p:cNvSpPr>
            <a:spLocks noChangeArrowheads="1"/>
          </p:cNvSpPr>
          <p:nvPr/>
        </p:nvSpPr>
        <p:spPr bwMode="auto">
          <a:xfrm>
            <a:off x="6548438" y="3735388"/>
            <a:ext cx="219075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endParaRPr lang="en-US"/>
          </a:p>
        </p:txBody>
      </p:sp>
      <p:sp>
        <p:nvSpPr>
          <p:cNvPr id="81943" name="Line 28"/>
          <p:cNvSpPr>
            <a:spLocks noChangeShapeType="1"/>
          </p:cNvSpPr>
          <p:nvPr/>
        </p:nvSpPr>
        <p:spPr bwMode="auto">
          <a:xfrm>
            <a:off x="4846638" y="1422400"/>
            <a:ext cx="8096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44" name="Group 29"/>
          <p:cNvGrpSpPr>
            <a:grpSpLocks/>
          </p:cNvGrpSpPr>
          <p:nvPr/>
        </p:nvGrpSpPr>
        <p:grpSpPr bwMode="auto">
          <a:xfrm>
            <a:off x="958390" y="1035188"/>
            <a:ext cx="1551453" cy="464994"/>
            <a:chOff x="468" y="279"/>
            <a:chExt cx="769" cy="294"/>
          </a:xfrm>
        </p:grpSpPr>
        <p:sp>
          <p:nvSpPr>
            <p:cNvPr id="82254" name="AutoShape 30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5" name="Rectangle 31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6" name="Line 32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7" name="Line 33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8" name="Text Box 34"/>
            <p:cNvSpPr txBox="1">
              <a:spLocks noChangeArrowheads="1"/>
            </p:cNvSpPr>
            <p:nvPr/>
          </p:nvSpPr>
          <p:spPr bwMode="auto">
            <a:xfrm>
              <a:off x="468" y="279"/>
              <a:ext cx="69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12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สร้าง</a:t>
              </a:r>
              <a:r>
                <a:rPr lang="th-TH" sz="11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endParaRPr lang="en-US" sz="10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59" name="Rectangle 35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5" name="Group 36"/>
          <p:cNvGrpSpPr>
            <a:grpSpLocks/>
          </p:cNvGrpSpPr>
          <p:nvPr/>
        </p:nvGrpSpPr>
        <p:grpSpPr bwMode="auto">
          <a:xfrm>
            <a:off x="938213" y="1481138"/>
            <a:ext cx="1571625" cy="447675"/>
            <a:chOff x="458" y="291"/>
            <a:chExt cx="779" cy="282"/>
          </a:xfrm>
        </p:grpSpPr>
        <p:sp>
          <p:nvSpPr>
            <p:cNvPr id="82248" name="AutoShape 37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9" name="Rectangle 38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0" name="Line 39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1" name="Line 40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2" name="Text Box 41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อับราฮัม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53" name="Rectangle 42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6" name="Group 43"/>
          <p:cNvGrpSpPr>
            <a:grpSpLocks/>
          </p:cNvGrpSpPr>
          <p:nvPr/>
        </p:nvGrpSpPr>
        <p:grpSpPr bwMode="auto">
          <a:xfrm>
            <a:off x="927100" y="2117725"/>
            <a:ext cx="1579563" cy="441325"/>
            <a:chOff x="458" y="295"/>
            <a:chExt cx="779" cy="278"/>
          </a:xfrm>
        </p:grpSpPr>
        <p:sp>
          <p:nvSpPr>
            <p:cNvPr id="82242" name="AutoShape 44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3" name="Rectangle 45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4" name="Line 46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5" name="Line 47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6" name="Text Box 48"/>
            <p:cNvSpPr txBox="1">
              <a:spLocks noChangeArrowheads="1"/>
            </p:cNvSpPr>
            <p:nvPr/>
          </p:nvSpPr>
          <p:spPr bwMode="auto">
            <a:xfrm>
              <a:off x="458" y="295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โยเซฟ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47" name="Rectangle 49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7" name="Group 50"/>
          <p:cNvGrpSpPr>
            <a:grpSpLocks/>
          </p:cNvGrpSpPr>
          <p:nvPr/>
        </p:nvGrpSpPr>
        <p:grpSpPr bwMode="auto">
          <a:xfrm>
            <a:off x="947738" y="2667000"/>
            <a:ext cx="1570037" cy="441325"/>
            <a:chOff x="458" y="295"/>
            <a:chExt cx="779" cy="278"/>
          </a:xfrm>
        </p:grpSpPr>
        <p:sp>
          <p:nvSpPr>
            <p:cNvPr id="82236" name="AutoShape 51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7" name="Rectangle 52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8" name="Line 53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9" name="Line 54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0" name="Text Box 55"/>
            <p:cNvSpPr txBox="1">
              <a:spLocks noChangeArrowheads="1"/>
            </p:cNvSpPr>
            <p:nvPr/>
          </p:nvSpPr>
          <p:spPr bwMode="auto">
            <a:xfrm>
              <a:off x="458" y="295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โมเสส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41" name="Rectangle 56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8" name="Group 57"/>
          <p:cNvGrpSpPr>
            <a:grpSpLocks/>
          </p:cNvGrpSpPr>
          <p:nvPr/>
        </p:nvGrpSpPr>
        <p:grpSpPr bwMode="auto">
          <a:xfrm>
            <a:off x="947738" y="3762444"/>
            <a:ext cx="1587500" cy="446016"/>
            <a:chOff x="458" y="291"/>
            <a:chExt cx="779" cy="282"/>
          </a:xfrm>
        </p:grpSpPr>
        <p:sp>
          <p:nvSpPr>
            <p:cNvPr id="82230" name="AutoShape 58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1" name="Rectangle 59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2" name="Line 60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3" name="Line 61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4" name="Text Box 62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โยชูวา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35" name="Rectangle 63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9" name="Group 64"/>
          <p:cNvGrpSpPr>
            <a:grpSpLocks/>
          </p:cNvGrpSpPr>
          <p:nvPr/>
        </p:nvGrpSpPr>
        <p:grpSpPr bwMode="auto">
          <a:xfrm>
            <a:off x="1101731" y="4705419"/>
            <a:ext cx="1428743" cy="446016"/>
            <a:chOff x="538" y="291"/>
            <a:chExt cx="699" cy="282"/>
          </a:xfrm>
        </p:grpSpPr>
        <p:sp>
          <p:nvSpPr>
            <p:cNvPr id="82224" name="AutoShape 65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5" name="Rectangle 66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6" name="Line 67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7" name="Line 68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8" name="Text Box 69"/>
            <p:cNvSpPr txBox="1">
              <a:spLocks noChangeArrowheads="1"/>
            </p:cNvSpPr>
            <p:nvPr/>
          </p:nvSpPr>
          <p:spPr bwMode="auto">
            <a:xfrm>
              <a:off x="583" y="291"/>
              <a:ext cx="47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no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ไร้กษัตริย์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29" name="Rectangle 70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0" name="Group 71"/>
          <p:cNvGrpSpPr>
            <a:grpSpLocks/>
          </p:cNvGrpSpPr>
          <p:nvPr/>
        </p:nvGrpSpPr>
        <p:grpSpPr bwMode="auto">
          <a:xfrm>
            <a:off x="938213" y="6708775"/>
            <a:ext cx="1592262" cy="454025"/>
            <a:chOff x="458" y="287"/>
            <a:chExt cx="779" cy="286"/>
          </a:xfrm>
        </p:grpSpPr>
        <p:sp>
          <p:nvSpPr>
            <p:cNvPr id="82218" name="AutoShape 72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9" name="Rectangle 73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0" name="Line 74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1" name="Line 75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2" name="Text Box 76"/>
            <p:cNvSpPr txBox="1">
              <a:spLocks noChangeArrowheads="1"/>
            </p:cNvSpPr>
            <p:nvPr/>
          </p:nvSpPr>
          <p:spPr bwMode="auto">
            <a:xfrm>
              <a:off x="458" y="287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เชลย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23" name="Rectangle 77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1" name="Group 78"/>
          <p:cNvGrpSpPr>
            <a:grpSpLocks/>
          </p:cNvGrpSpPr>
          <p:nvPr/>
        </p:nvGrpSpPr>
        <p:grpSpPr bwMode="auto">
          <a:xfrm>
            <a:off x="913685" y="7572283"/>
            <a:ext cx="1616790" cy="455709"/>
            <a:chOff x="446" y="287"/>
            <a:chExt cx="791" cy="286"/>
          </a:xfrm>
        </p:grpSpPr>
        <p:sp>
          <p:nvSpPr>
            <p:cNvPr id="82212" name="AutoShape 79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3" name="Rectangle 80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4" name="Line 81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5" name="Line 82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6" name="Text Box 83"/>
            <p:cNvSpPr txBox="1">
              <a:spLocks noChangeArrowheads="1"/>
            </p:cNvSpPr>
            <p:nvPr/>
          </p:nvSpPr>
          <p:spPr bwMode="auto">
            <a:xfrm>
              <a:off x="446" y="287"/>
              <a:ext cx="69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เงียบ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17" name="Rectangle 84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2" name="Group 85"/>
          <p:cNvGrpSpPr>
            <a:grpSpLocks/>
          </p:cNvGrpSpPr>
          <p:nvPr/>
        </p:nvGrpSpPr>
        <p:grpSpPr bwMode="auto">
          <a:xfrm>
            <a:off x="938213" y="8054975"/>
            <a:ext cx="1592262" cy="479425"/>
            <a:chOff x="458" y="271"/>
            <a:chExt cx="779" cy="302"/>
          </a:xfrm>
        </p:grpSpPr>
        <p:sp>
          <p:nvSpPr>
            <p:cNvPr id="82206" name="AutoShape 86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7" name="Rectangle 87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8" name="Line 88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9" name="Line 89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0" name="Text Box 90"/>
            <p:cNvSpPr txBox="1">
              <a:spLocks noChangeArrowheads="1"/>
            </p:cNvSpPr>
            <p:nvPr/>
          </p:nvSpPr>
          <p:spPr bwMode="auto">
            <a:xfrm>
              <a:off x="458" y="271"/>
              <a:ext cx="69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th-TH" sz="16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พระเยซู</a:t>
              </a:r>
              <a:endPara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11" name="Rectangle 91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3" name="Group 92"/>
          <p:cNvGrpSpPr>
            <a:grpSpLocks/>
          </p:cNvGrpSpPr>
          <p:nvPr/>
        </p:nvGrpSpPr>
        <p:grpSpPr bwMode="auto">
          <a:xfrm>
            <a:off x="942975" y="5491163"/>
            <a:ext cx="1592263" cy="447675"/>
            <a:chOff x="458" y="291"/>
            <a:chExt cx="779" cy="282"/>
          </a:xfrm>
        </p:grpSpPr>
        <p:sp>
          <p:nvSpPr>
            <p:cNvPr id="82200" name="AutoShape 93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1" name="Rectangle 94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2" name="Line 95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3" name="Line 96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4" name="Text Box 97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กษัตริย์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05" name="Rectangle 98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sp>
        <p:nvSpPr>
          <p:cNvPr id="81954" name="Rectangle 99"/>
          <p:cNvSpPr>
            <a:spLocks noChangeArrowheads="1"/>
          </p:cNvSpPr>
          <p:nvPr/>
        </p:nvSpPr>
        <p:spPr bwMode="auto">
          <a:xfrm>
            <a:off x="4525963" y="1422400"/>
            <a:ext cx="1257300" cy="2373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r" defTabSz="969963"/>
            <a:endParaRPr lang="en-US" sz="2500">
              <a:latin typeface="Times" charset="0"/>
            </a:endParaRPr>
          </a:p>
        </p:txBody>
      </p:sp>
      <p:sp>
        <p:nvSpPr>
          <p:cNvPr id="81955" name="Rectangle 100"/>
          <p:cNvSpPr>
            <a:spLocks noChangeArrowheads="1"/>
          </p:cNvSpPr>
          <p:nvPr/>
        </p:nvSpPr>
        <p:spPr bwMode="auto">
          <a:xfrm>
            <a:off x="2682875" y="8105775"/>
            <a:ext cx="1508125" cy="314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56" name="Text Box 101"/>
          <p:cNvSpPr txBox="1">
            <a:spLocks noChangeArrowheads="1"/>
          </p:cNvSpPr>
          <p:nvPr/>
        </p:nvSpPr>
        <p:spPr bwMode="auto">
          <a:xfrm>
            <a:off x="669925" y="1108075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1.</a:t>
            </a:r>
          </a:p>
        </p:txBody>
      </p:sp>
      <p:sp>
        <p:nvSpPr>
          <p:cNvPr id="81957" name="Text Box 102"/>
          <p:cNvSpPr txBox="1">
            <a:spLocks noChangeArrowheads="1"/>
          </p:cNvSpPr>
          <p:nvPr/>
        </p:nvSpPr>
        <p:spPr bwMode="auto">
          <a:xfrm>
            <a:off x="665163" y="1539875"/>
            <a:ext cx="6715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2.</a:t>
            </a:r>
          </a:p>
        </p:txBody>
      </p:sp>
      <p:sp>
        <p:nvSpPr>
          <p:cNvPr id="81958" name="Text Box 103"/>
          <p:cNvSpPr txBox="1">
            <a:spLocks noChangeArrowheads="1"/>
          </p:cNvSpPr>
          <p:nvPr/>
        </p:nvSpPr>
        <p:spPr bwMode="auto">
          <a:xfrm>
            <a:off x="669925" y="2173288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3.</a:t>
            </a:r>
          </a:p>
        </p:txBody>
      </p:sp>
      <p:sp>
        <p:nvSpPr>
          <p:cNvPr id="81959" name="Text Box 104"/>
          <p:cNvSpPr txBox="1">
            <a:spLocks noChangeArrowheads="1"/>
          </p:cNvSpPr>
          <p:nvPr/>
        </p:nvSpPr>
        <p:spPr bwMode="auto">
          <a:xfrm>
            <a:off x="676275" y="2719388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4.</a:t>
            </a:r>
          </a:p>
        </p:txBody>
      </p:sp>
      <p:sp>
        <p:nvSpPr>
          <p:cNvPr id="81960" name="Text Box 105"/>
          <p:cNvSpPr txBox="1">
            <a:spLocks noChangeArrowheads="1"/>
          </p:cNvSpPr>
          <p:nvPr/>
        </p:nvSpPr>
        <p:spPr bwMode="auto">
          <a:xfrm>
            <a:off x="669925" y="3814763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5.</a:t>
            </a:r>
          </a:p>
        </p:txBody>
      </p:sp>
      <p:sp>
        <p:nvSpPr>
          <p:cNvPr id="81961" name="Text Box 106"/>
          <p:cNvSpPr txBox="1">
            <a:spLocks noChangeArrowheads="1"/>
          </p:cNvSpPr>
          <p:nvPr/>
        </p:nvSpPr>
        <p:spPr bwMode="auto">
          <a:xfrm>
            <a:off x="669925" y="4764088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6.</a:t>
            </a:r>
          </a:p>
        </p:txBody>
      </p:sp>
      <p:sp>
        <p:nvSpPr>
          <p:cNvPr id="81962" name="Text Box 107"/>
          <p:cNvSpPr txBox="1">
            <a:spLocks noChangeArrowheads="1"/>
          </p:cNvSpPr>
          <p:nvPr/>
        </p:nvSpPr>
        <p:spPr bwMode="auto">
          <a:xfrm>
            <a:off x="676275" y="5549900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Arial" charset="0"/>
              </a:rPr>
              <a:t>7.</a:t>
            </a:r>
          </a:p>
        </p:txBody>
      </p:sp>
      <p:sp>
        <p:nvSpPr>
          <p:cNvPr id="81963" name="Text Box 108"/>
          <p:cNvSpPr txBox="1">
            <a:spLocks noChangeArrowheads="1"/>
          </p:cNvSpPr>
          <p:nvPr/>
        </p:nvSpPr>
        <p:spPr bwMode="auto">
          <a:xfrm>
            <a:off x="676275" y="6773863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8.</a:t>
            </a:r>
          </a:p>
        </p:txBody>
      </p:sp>
      <p:sp>
        <p:nvSpPr>
          <p:cNvPr id="81964" name="Text Box 109"/>
          <p:cNvSpPr txBox="1">
            <a:spLocks noChangeArrowheads="1"/>
          </p:cNvSpPr>
          <p:nvPr/>
        </p:nvSpPr>
        <p:spPr bwMode="auto">
          <a:xfrm>
            <a:off x="669925" y="7639050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Arial" charset="0"/>
              </a:rPr>
              <a:t>9.</a:t>
            </a:r>
          </a:p>
        </p:txBody>
      </p:sp>
      <p:sp>
        <p:nvSpPr>
          <p:cNvPr id="81965" name="Text Box 110"/>
          <p:cNvSpPr txBox="1">
            <a:spLocks noChangeArrowheads="1"/>
          </p:cNvSpPr>
          <p:nvPr/>
        </p:nvSpPr>
        <p:spPr bwMode="auto">
          <a:xfrm>
            <a:off x="617538" y="8150225"/>
            <a:ext cx="6715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10.</a:t>
            </a:r>
          </a:p>
        </p:txBody>
      </p:sp>
      <p:sp>
        <p:nvSpPr>
          <p:cNvPr id="81966" name="Text Box 111"/>
          <p:cNvSpPr txBox="1">
            <a:spLocks noChangeArrowheads="1"/>
          </p:cNvSpPr>
          <p:nvPr/>
        </p:nvSpPr>
        <p:spPr bwMode="auto">
          <a:xfrm>
            <a:off x="352425" y="1035050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7" name="Text Box 112"/>
          <p:cNvSpPr txBox="1">
            <a:spLocks noChangeArrowheads="1"/>
          </p:cNvSpPr>
          <p:nvPr/>
        </p:nvSpPr>
        <p:spPr bwMode="auto">
          <a:xfrm rot="-5388474">
            <a:off x="-409575" y="2441464"/>
            <a:ext cx="1833562" cy="52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8" name="Text Box 113"/>
          <p:cNvSpPr txBox="1">
            <a:spLocks noChangeArrowheads="1"/>
          </p:cNvSpPr>
          <p:nvPr/>
        </p:nvSpPr>
        <p:spPr bwMode="auto">
          <a:xfrm rot="-5389253">
            <a:off x="-1015999" y="5522622"/>
            <a:ext cx="3073400" cy="4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  <a:endParaRPr lang="en-US" sz="2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9" name="Text Box 114"/>
          <p:cNvSpPr txBox="1">
            <a:spLocks noChangeArrowheads="1"/>
          </p:cNvSpPr>
          <p:nvPr/>
        </p:nvSpPr>
        <p:spPr bwMode="auto">
          <a:xfrm>
            <a:off x="373063" y="752792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70" name="Text Box 115"/>
          <p:cNvSpPr txBox="1">
            <a:spLocks noChangeArrowheads="1"/>
          </p:cNvSpPr>
          <p:nvPr/>
        </p:nvSpPr>
        <p:spPr bwMode="auto">
          <a:xfrm>
            <a:off x="390525" y="8035925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81971" name="Group 116"/>
          <p:cNvGrpSpPr>
            <a:grpSpLocks/>
          </p:cNvGrpSpPr>
          <p:nvPr/>
        </p:nvGrpSpPr>
        <p:grpSpPr bwMode="auto">
          <a:xfrm>
            <a:off x="294787" y="401434"/>
            <a:ext cx="1768475" cy="357187"/>
            <a:chOff x="164" y="267"/>
            <a:chExt cx="1013" cy="218"/>
          </a:xfrm>
        </p:grpSpPr>
        <p:sp>
          <p:nvSpPr>
            <p:cNvPr id="82198" name="Text Box 117"/>
            <p:cNvSpPr txBox="1">
              <a:spLocks noChangeArrowheads="1"/>
            </p:cNvSpPr>
            <p:nvPr/>
          </p:nvSpPr>
          <p:spPr bwMode="auto">
            <a:xfrm>
              <a:off x="164" y="267"/>
              <a:ext cx="101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ส</a:t>
              </a:r>
              <a:r>
                <a:rPr lang="en-US" sz="17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7 </a:t>
              </a: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ง</a:t>
              </a:r>
              <a:r>
                <a:rPr lang="en-US" sz="17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endParaRPr lang="en-US" sz="17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199" name="Line 118"/>
            <p:cNvSpPr>
              <a:spLocks noChangeShapeType="1"/>
            </p:cNvSpPr>
            <p:nvPr/>
          </p:nvSpPr>
          <p:spPr bwMode="auto">
            <a:xfrm>
              <a:off x="358" y="370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sp>
        <p:nvSpPr>
          <p:cNvPr id="81972" name="AutoShape 119" descr="Dark upward diagonal"/>
          <p:cNvSpPr>
            <a:spLocks noChangeArrowheads="1"/>
          </p:cNvSpPr>
          <p:nvPr/>
        </p:nvSpPr>
        <p:spPr bwMode="auto">
          <a:xfrm>
            <a:off x="468313" y="723900"/>
            <a:ext cx="236537" cy="366713"/>
          </a:xfrm>
          <a:prstGeom prst="downArrow">
            <a:avLst>
              <a:gd name="adj1" fmla="val 50000"/>
              <a:gd name="adj2" fmla="val 38759"/>
            </a:avLst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3" name="Rectangle 120"/>
          <p:cNvSpPr>
            <a:spLocks noChangeArrowheads="1"/>
          </p:cNvSpPr>
          <p:nvPr/>
        </p:nvSpPr>
        <p:spPr bwMode="auto">
          <a:xfrm>
            <a:off x="2598738" y="1185863"/>
            <a:ext cx="1592262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74" name="Rectangle 121"/>
          <p:cNvSpPr>
            <a:spLocks noChangeArrowheads="1"/>
          </p:cNvSpPr>
          <p:nvPr/>
        </p:nvSpPr>
        <p:spPr bwMode="auto">
          <a:xfrm>
            <a:off x="2598738" y="3781425"/>
            <a:ext cx="1592262" cy="3773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75" name="Line 122"/>
          <p:cNvSpPr>
            <a:spLocks noChangeShapeType="1"/>
          </p:cNvSpPr>
          <p:nvPr/>
        </p:nvSpPr>
        <p:spPr bwMode="auto">
          <a:xfrm>
            <a:off x="3000375" y="150018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6" name="AutoShape 123"/>
          <p:cNvSpPr>
            <a:spLocks noChangeArrowheads="1"/>
          </p:cNvSpPr>
          <p:nvPr/>
        </p:nvSpPr>
        <p:spPr bwMode="auto">
          <a:xfrm>
            <a:off x="3668713" y="6113463"/>
            <a:ext cx="1751012" cy="1327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9 w 21600"/>
              <a:gd name="T13" fmla="*/ 4169 h 21600"/>
              <a:gd name="T14" fmla="*/ 17431 w 21600"/>
              <a:gd name="T15" fmla="*/ 174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38" y="21600"/>
                </a:lnTo>
                <a:lnTo>
                  <a:pt x="168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7" name="Rectangle 124"/>
          <p:cNvSpPr>
            <a:spLocks noChangeArrowheads="1"/>
          </p:cNvSpPr>
          <p:nvPr/>
        </p:nvSpPr>
        <p:spPr bwMode="auto">
          <a:xfrm>
            <a:off x="4205288" y="5816600"/>
            <a:ext cx="1377950" cy="187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8" name="AutoShape 125"/>
          <p:cNvSpPr>
            <a:spLocks noChangeArrowheads="1"/>
          </p:cNvSpPr>
          <p:nvPr/>
        </p:nvSpPr>
        <p:spPr bwMode="auto">
          <a:xfrm>
            <a:off x="3817938" y="6219825"/>
            <a:ext cx="1751012" cy="11350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46 w 21600"/>
              <a:gd name="T13" fmla="*/ 3846 h 21600"/>
              <a:gd name="T14" fmla="*/ 17754 w 21600"/>
              <a:gd name="T15" fmla="*/ 177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092" y="21600"/>
                </a:lnTo>
                <a:lnTo>
                  <a:pt x="1750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9" name="Rectangle 126"/>
          <p:cNvSpPr>
            <a:spLocks noChangeArrowheads="1"/>
          </p:cNvSpPr>
          <p:nvPr/>
        </p:nvSpPr>
        <p:spPr bwMode="auto">
          <a:xfrm>
            <a:off x="4525963" y="4233863"/>
            <a:ext cx="1257300" cy="4324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80" name="Line 127"/>
          <p:cNvSpPr>
            <a:spLocks noChangeShapeType="1"/>
          </p:cNvSpPr>
          <p:nvPr/>
        </p:nvSpPr>
        <p:spPr bwMode="auto">
          <a:xfrm>
            <a:off x="4527550" y="6237288"/>
            <a:ext cx="0" cy="611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1" name="Line 128"/>
          <p:cNvSpPr>
            <a:spLocks noChangeShapeType="1"/>
          </p:cNvSpPr>
          <p:nvPr/>
        </p:nvSpPr>
        <p:spPr bwMode="auto">
          <a:xfrm>
            <a:off x="4511675" y="6726238"/>
            <a:ext cx="0" cy="611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2" name="Text Box 129"/>
          <p:cNvSpPr txBox="1">
            <a:spLocks noChangeArrowheads="1"/>
          </p:cNvSpPr>
          <p:nvPr/>
        </p:nvSpPr>
        <p:spPr bwMode="auto">
          <a:xfrm rot="-5388474">
            <a:off x="1510824" y="2306061"/>
            <a:ext cx="2612390" cy="50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ธรรมบัญญัติ </a:t>
            </a:r>
            <a:r>
              <a:rPr lang="en-US" sz="1600" b="1" dirty="0">
                <a:latin typeface="Leelawadee UI"/>
                <a:cs typeface="Leelawadee UI"/>
              </a:rPr>
              <a:t>(5)</a:t>
            </a:r>
          </a:p>
        </p:txBody>
      </p:sp>
      <p:sp>
        <p:nvSpPr>
          <p:cNvPr id="81983" name="Text Box 130"/>
          <p:cNvSpPr txBox="1">
            <a:spLocks noChangeArrowheads="1"/>
          </p:cNvSpPr>
          <p:nvPr/>
        </p:nvSpPr>
        <p:spPr bwMode="auto">
          <a:xfrm rot="-5388474">
            <a:off x="945357" y="5434952"/>
            <a:ext cx="3632200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ประวัติศาสตร์</a:t>
            </a:r>
            <a:r>
              <a:rPr lang="en-US" sz="1600" b="1" dirty="0">
                <a:latin typeface="Leelawadee UI"/>
                <a:cs typeface="Leelawadee UI"/>
              </a:rPr>
              <a:t> (12)</a:t>
            </a:r>
            <a:endParaRPr lang="en-US" sz="1600" dirty="0">
              <a:latin typeface="Leelawadee UI"/>
              <a:cs typeface="Leelawadee UI"/>
            </a:endParaRPr>
          </a:p>
        </p:txBody>
      </p:sp>
      <p:sp>
        <p:nvSpPr>
          <p:cNvPr id="81984" name="Line 131"/>
          <p:cNvSpPr>
            <a:spLocks noChangeShapeType="1"/>
          </p:cNvSpPr>
          <p:nvPr/>
        </p:nvSpPr>
        <p:spPr bwMode="auto">
          <a:xfrm>
            <a:off x="2908300" y="1193800"/>
            <a:ext cx="0" cy="2430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5" name="Line 132"/>
          <p:cNvSpPr>
            <a:spLocks noChangeShapeType="1"/>
          </p:cNvSpPr>
          <p:nvPr/>
        </p:nvSpPr>
        <p:spPr bwMode="auto">
          <a:xfrm>
            <a:off x="2898775" y="3784600"/>
            <a:ext cx="0" cy="3773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6" name="Text Box 133"/>
          <p:cNvSpPr txBox="1">
            <a:spLocks noChangeArrowheads="1"/>
          </p:cNvSpPr>
          <p:nvPr/>
        </p:nvSpPr>
        <p:spPr bwMode="auto">
          <a:xfrm rot="-5388474">
            <a:off x="4433377" y="2476646"/>
            <a:ext cx="2373312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บทกวี</a:t>
            </a:r>
            <a:r>
              <a:rPr lang="en-US" sz="1600" b="1" dirty="0">
                <a:latin typeface="Leelawadee UI"/>
                <a:cs typeface="Leelawadee UI"/>
              </a:rPr>
              <a:t> (5)</a:t>
            </a:r>
            <a:endParaRPr lang="en-US" sz="1600" dirty="0">
              <a:latin typeface="Leelawadee UI"/>
              <a:cs typeface="Leelawadee UI"/>
            </a:endParaRPr>
          </a:p>
        </p:txBody>
      </p:sp>
      <p:sp>
        <p:nvSpPr>
          <p:cNvPr id="81987" name="Text Box 134"/>
          <p:cNvSpPr txBox="1">
            <a:spLocks noChangeArrowheads="1"/>
          </p:cNvSpPr>
          <p:nvPr/>
        </p:nvSpPr>
        <p:spPr bwMode="auto">
          <a:xfrm rot="-5414778">
            <a:off x="3766344" y="5992165"/>
            <a:ext cx="3775075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ผู้เผยวัจนะ</a:t>
            </a:r>
            <a:r>
              <a:rPr lang="en-US" sz="1600" b="1" dirty="0">
                <a:latin typeface="Leelawadee UI"/>
                <a:cs typeface="Leelawadee UI"/>
              </a:rPr>
              <a:t> (17)</a:t>
            </a:r>
          </a:p>
        </p:txBody>
      </p:sp>
      <p:sp>
        <p:nvSpPr>
          <p:cNvPr id="81988" name="Line 135"/>
          <p:cNvSpPr>
            <a:spLocks noChangeShapeType="1"/>
          </p:cNvSpPr>
          <p:nvPr/>
        </p:nvSpPr>
        <p:spPr bwMode="auto">
          <a:xfrm>
            <a:off x="5478463" y="1422400"/>
            <a:ext cx="0" cy="2382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9" name="Line 136"/>
          <p:cNvSpPr>
            <a:spLocks noChangeShapeType="1"/>
          </p:cNvSpPr>
          <p:nvPr/>
        </p:nvSpPr>
        <p:spPr bwMode="auto">
          <a:xfrm>
            <a:off x="5478463" y="4254500"/>
            <a:ext cx="0" cy="4330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0" name="Line 137"/>
          <p:cNvSpPr>
            <a:spLocks noChangeShapeType="1"/>
          </p:cNvSpPr>
          <p:nvPr/>
        </p:nvSpPr>
        <p:spPr bwMode="auto">
          <a:xfrm>
            <a:off x="3000375" y="2843213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1" name="Line 138"/>
          <p:cNvSpPr>
            <a:spLocks noChangeShapeType="1"/>
          </p:cNvSpPr>
          <p:nvPr/>
        </p:nvSpPr>
        <p:spPr bwMode="auto">
          <a:xfrm>
            <a:off x="3000375" y="308610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2" name="Line 139"/>
          <p:cNvSpPr>
            <a:spLocks noChangeShapeType="1"/>
          </p:cNvSpPr>
          <p:nvPr/>
        </p:nvSpPr>
        <p:spPr bwMode="auto">
          <a:xfrm>
            <a:off x="3000375" y="33226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3" name="Line 140"/>
          <p:cNvSpPr>
            <a:spLocks noChangeShapeType="1"/>
          </p:cNvSpPr>
          <p:nvPr/>
        </p:nvSpPr>
        <p:spPr bwMode="auto">
          <a:xfrm>
            <a:off x="3000375" y="402272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4" name="Line 141"/>
          <p:cNvSpPr>
            <a:spLocks noChangeShapeType="1"/>
          </p:cNvSpPr>
          <p:nvPr/>
        </p:nvSpPr>
        <p:spPr bwMode="auto">
          <a:xfrm>
            <a:off x="3000375" y="49990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5" name="Line 142"/>
          <p:cNvSpPr>
            <a:spLocks noChangeShapeType="1"/>
          </p:cNvSpPr>
          <p:nvPr/>
        </p:nvSpPr>
        <p:spPr bwMode="auto">
          <a:xfrm>
            <a:off x="3000375" y="555625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6" name="Line 143"/>
          <p:cNvSpPr>
            <a:spLocks noChangeShapeType="1"/>
          </p:cNvSpPr>
          <p:nvPr/>
        </p:nvSpPr>
        <p:spPr bwMode="auto">
          <a:xfrm>
            <a:off x="3000375" y="583882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7" name="Line 144"/>
          <p:cNvSpPr>
            <a:spLocks noChangeShapeType="1"/>
          </p:cNvSpPr>
          <p:nvPr/>
        </p:nvSpPr>
        <p:spPr bwMode="auto">
          <a:xfrm>
            <a:off x="2992438" y="6015038"/>
            <a:ext cx="1093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8" name="Line 145"/>
          <p:cNvSpPr>
            <a:spLocks noChangeShapeType="1"/>
          </p:cNvSpPr>
          <p:nvPr/>
        </p:nvSpPr>
        <p:spPr bwMode="auto">
          <a:xfrm>
            <a:off x="3000375" y="6297613"/>
            <a:ext cx="652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9" name="Line 146"/>
          <p:cNvSpPr>
            <a:spLocks noChangeShapeType="1"/>
          </p:cNvSpPr>
          <p:nvPr/>
        </p:nvSpPr>
        <p:spPr bwMode="auto">
          <a:xfrm>
            <a:off x="3006725" y="6565900"/>
            <a:ext cx="72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0" name="Line 147"/>
          <p:cNvSpPr>
            <a:spLocks noChangeShapeType="1"/>
          </p:cNvSpPr>
          <p:nvPr/>
        </p:nvSpPr>
        <p:spPr bwMode="auto">
          <a:xfrm>
            <a:off x="3006725" y="6756400"/>
            <a:ext cx="77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1" name="Line 148"/>
          <p:cNvSpPr>
            <a:spLocks noChangeShapeType="1"/>
          </p:cNvSpPr>
          <p:nvPr/>
        </p:nvSpPr>
        <p:spPr bwMode="auto">
          <a:xfrm>
            <a:off x="3000375" y="6985000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2" name="Line 149"/>
          <p:cNvSpPr>
            <a:spLocks noChangeShapeType="1"/>
          </p:cNvSpPr>
          <p:nvPr/>
        </p:nvSpPr>
        <p:spPr bwMode="auto">
          <a:xfrm>
            <a:off x="3006725" y="721518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3" name="Line 150"/>
          <p:cNvSpPr>
            <a:spLocks noChangeShapeType="1"/>
          </p:cNvSpPr>
          <p:nvPr/>
        </p:nvSpPr>
        <p:spPr bwMode="auto">
          <a:xfrm>
            <a:off x="3006725" y="7418388"/>
            <a:ext cx="94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4" name="Line 151"/>
          <p:cNvSpPr>
            <a:spLocks noChangeShapeType="1"/>
          </p:cNvSpPr>
          <p:nvPr/>
        </p:nvSpPr>
        <p:spPr bwMode="auto">
          <a:xfrm>
            <a:off x="3000375" y="47577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5" name="Line 152"/>
          <p:cNvSpPr>
            <a:spLocks noChangeShapeType="1"/>
          </p:cNvSpPr>
          <p:nvPr/>
        </p:nvSpPr>
        <p:spPr bwMode="auto">
          <a:xfrm>
            <a:off x="4621213" y="239871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6" name="Line 153"/>
          <p:cNvSpPr>
            <a:spLocks noChangeShapeType="1"/>
          </p:cNvSpPr>
          <p:nvPr/>
        </p:nvSpPr>
        <p:spPr bwMode="auto">
          <a:xfrm>
            <a:off x="4621213" y="28241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7" name="Line 154"/>
          <p:cNvSpPr>
            <a:spLocks noChangeShapeType="1"/>
          </p:cNvSpPr>
          <p:nvPr/>
        </p:nvSpPr>
        <p:spPr bwMode="auto">
          <a:xfrm>
            <a:off x="4613275" y="3203575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8" name="Line 155"/>
          <p:cNvSpPr>
            <a:spLocks noChangeShapeType="1"/>
          </p:cNvSpPr>
          <p:nvPr/>
        </p:nvSpPr>
        <p:spPr bwMode="auto">
          <a:xfrm>
            <a:off x="4613275" y="3609975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9" name="Line 156"/>
          <p:cNvSpPr>
            <a:spLocks noChangeShapeType="1"/>
          </p:cNvSpPr>
          <p:nvPr/>
        </p:nvSpPr>
        <p:spPr bwMode="auto">
          <a:xfrm>
            <a:off x="4621213" y="183515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0" name="Line 157"/>
          <p:cNvSpPr>
            <a:spLocks noChangeShapeType="1"/>
          </p:cNvSpPr>
          <p:nvPr/>
        </p:nvSpPr>
        <p:spPr bwMode="auto">
          <a:xfrm>
            <a:off x="4606925" y="460851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1" name="Line 158"/>
          <p:cNvSpPr>
            <a:spLocks noChangeShapeType="1"/>
          </p:cNvSpPr>
          <p:nvPr/>
        </p:nvSpPr>
        <p:spPr bwMode="auto">
          <a:xfrm>
            <a:off x="4606925" y="47894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2" name="Line 159"/>
          <p:cNvSpPr>
            <a:spLocks noChangeShapeType="1"/>
          </p:cNvSpPr>
          <p:nvPr/>
        </p:nvSpPr>
        <p:spPr bwMode="auto">
          <a:xfrm>
            <a:off x="4616450" y="5005388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3" name="Line 160"/>
          <p:cNvSpPr>
            <a:spLocks noChangeShapeType="1"/>
          </p:cNvSpPr>
          <p:nvPr/>
        </p:nvSpPr>
        <p:spPr bwMode="auto">
          <a:xfrm>
            <a:off x="4606925" y="5448300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4" name="Line 161"/>
          <p:cNvSpPr>
            <a:spLocks noChangeShapeType="1"/>
          </p:cNvSpPr>
          <p:nvPr/>
        </p:nvSpPr>
        <p:spPr bwMode="auto">
          <a:xfrm>
            <a:off x="4608513" y="56308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5" name="Line 162"/>
          <p:cNvSpPr>
            <a:spLocks noChangeShapeType="1"/>
          </p:cNvSpPr>
          <p:nvPr/>
        </p:nvSpPr>
        <p:spPr bwMode="auto">
          <a:xfrm>
            <a:off x="4610100" y="582136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6" name="Line 163"/>
          <p:cNvSpPr>
            <a:spLocks noChangeShapeType="1"/>
          </p:cNvSpPr>
          <p:nvPr/>
        </p:nvSpPr>
        <p:spPr bwMode="auto">
          <a:xfrm>
            <a:off x="4611688" y="600868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7" name="Line 164"/>
          <p:cNvSpPr>
            <a:spLocks noChangeShapeType="1"/>
          </p:cNvSpPr>
          <p:nvPr/>
        </p:nvSpPr>
        <p:spPr bwMode="auto">
          <a:xfrm>
            <a:off x="4610100" y="634206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8" name="Line 165"/>
          <p:cNvSpPr>
            <a:spLocks noChangeShapeType="1"/>
          </p:cNvSpPr>
          <p:nvPr/>
        </p:nvSpPr>
        <p:spPr bwMode="auto">
          <a:xfrm>
            <a:off x="4606925" y="6537325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9" name="Line 166"/>
          <p:cNvSpPr>
            <a:spLocks noChangeShapeType="1"/>
          </p:cNvSpPr>
          <p:nvPr/>
        </p:nvSpPr>
        <p:spPr bwMode="auto">
          <a:xfrm>
            <a:off x="4606925" y="673576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0" name="Line 167"/>
          <p:cNvSpPr>
            <a:spLocks noChangeShapeType="1"/>
          </p:cNvSpPr>
          <p:nvPr/>
        </p:nvSpPr>
        <p:spPr bwMode="auto">
          <a:xfrm>
            <a:off x="4608513" y="71548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1" name="Line 168"/>
          <p:cNvSpPr>
            <a:spLocks noChangeShapeType="1"/>
          </p:cNvSpPr>
          <p:nvPr/>
        </p:nvSpPr>
        <p:spPr bwMode="auto">
          <a:xfrm>
            <a:off x="4610100" y="751681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" name="Line 169"/>
          <p:cNvSpPr>
            <a:spLocks noChangeShapeType="1"/>
          </p:cNvSpPr>
          <p:nvPr/>
        </p:nvSpPr>
        <p:spPr bwMode="auto">
          <a:xfrm>
            <a:off x="4621213" y="773906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" name="Line 170"/>
          <p:cNvSpPr>
            <a:spLocks noChangeShapeType="1"/>
          </p:cNvSpPr>
          <p:nvPr/>
        </p:nvSpPr>
        <p:spPr bwMode="auto">
          <a:xfrm>
            <a:off x="4613275" y="8134350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" name="Line 171"/>
          <p:cNvSpPr>
            <a:spLocks noChangeShapeType="1"/>
          </p:cNvSpPr>
          <p:nvPr/>
        </p:nvSpPr>
        <p:spPr bwMode="auto">
          <a:xfrm>
            <a:off x="4606925" y="8315325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" name="Line 172"/>
          <p:cNvSpPr>
            <a:spLocks noChangeShapeType="1"/>
          </p:cNvSpPr>
          <p:nvPr/>
        </p:nvSpPr>
        <p:spPr bwMode="auto">
          <a:xfrm>
            <a:off x="4608513" y="849788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" name="Line 173"/>
          <p:cNvSpPr>
            <a:spLocks noChangeShapeType="1"/>
          </p:cNvSpPr>
          <p:nvPr/>
        </p:nvSpPr>
        <p:spPr bwMode="auto">
          <a:xfrm>
            <a:off x="5938838" y="54451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" name="Line 174"/>
          <p:cNvSpPr>
            <a:spLocks noChangeShapeType="1"/>
          </p:cNvSpPr>
          <p:nvPr/>
        </p:nvSpPr>
        <p:spPr bwMode="auto">
          <a:xfrm>
            <a:off x="5937250" y="56372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8" name="Line 175"/>
          <p:cNvSpPr>
            <a:spLocks noChangeShapeType="1"/>
          </p:cNvSpPr>
          <p:nvPr/>
        </p:nvSpPr>
        <p:spPr bwMode="auto">
          <a:xfrm>
            <a:off x="5934075" y="58150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9" name="Line 176"/>
          <p:cNvSpPr>
            <a:spLocks noChangeShapeType="1"/>
          </p:cNvSpPr>
          <p:nvPr/>
        </p:nvSpPr>
        <p:spPr bwMode="auto">
          <a:xfrm>
            <a:off x="5943600" y="60118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0" name="Line 177"/>
          <p:cNvSpPr>
            <a:spLocks noChangeShapeType="1"/>
          </p:cNvSpPr>
          <p:nvPr/>
        </p:nvSpPr>
        <p:spPr bwMode="auto">
          <a:xfrm>
            <a:off x="5942013" y="635793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1" name="Line 178"/>
          <p:cNvSpPr>
            <a:spLocks noChangeShapeType="1"/>
          </p:cNvSpPr>
          <p:nvPr/>
        </p:nvSpPr>
        <p:spPr bwMode="auto">
          <a:xfrm>
            <a:off x="5929313" y="67246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2" name="Line 179"/>
          <p:cNvSpPr>
            <a:spLocks noChangeShapeType="1"/>
          </p:cNvSpPr>
          <p:nvPr/>
        </p:nvSpPr>
        <p:spPr bwMode="auto">
          <a:xfrm>
            <a:off x="5926138" y="69310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3" name="Line 180"/>
          <p:cNvSpPr>
            <a:spLocks noChangeShapeType="1"/>
          </p:cNvSpPr>
          <p:nvPr/>
        </p:nvSpPr>
        <p:spPr bwMode="auto">
          <a:xfrm>
            <a:off x="5938838" y="71548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4" name="Line 181"/>
          <p:cNvSpPr>
            <a:spLocks noChangeShapeType="1"/>
          </p:cNvSpPr>
          <p:nvPr/>
        </p:nvSpPr>
        <p:spPr bwMode="auto">
          <a:xfrm>
            <a:off x="5940425" y="75120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5" name="Line 182"/>
          <p:cNvSpPr>
            <a:spLocks noChangeShapeType="1"/>
          </p:cNvSpPr>
          <p:nvPr/>
        </p:nvSpPr>
        <p:spPr bwMode="auto">
          <a:xfrm>
            <a:off x="5942013" y="77200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6" name="Line 183"/>
          <p:cNvSpPr>
            <a:spLocks noChangeShapeType="1"/>
          </p:cNvSpPr>
          <p:nvPr/>
        </p:nvSpPr>
        <p:spPr bwMode="auto">
          <a:xfrm>
            <a:off x="5942013" y="810418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7" name="Line 184"/>
          <p:cNvSpPr>
            <a:spLocks noChangeShapeType="1"/>
          </p:cNvSpPr>
          <p:nvPr/>
        </p:nvSpPr>
        <p:spPr bwMode="auto">
          <a:xfrm>
            <a:off x="5943600" y="83105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8" name="Line 185"/>
          <p:cNvSpPr>
            <a:spLocks noChangeShapeType="1"/>
          </p:cNvSpPr>
          <p:nvPr/>
        </p:nvSpPr>
        <p:spPr bwMode="auto">
          <a:xfrm>
            <a:off x="5937250" y="84931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9" name="Line 186"/>
          <p:cNvSpPr>
            <a:spLocks noChangeShapeType="1"/>
          </p:cNvSpPr>
          <p:nvPr/>
        </p:nvSpPr>
        <p:spPr bwMode="auto">
          <a:xfrm>
            <a:off x="5942013" y="46037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0" name="Line 187"/>
          <p:cNvSpPr>
            <a:spLocks noChangeShapeType="1"/>
          </p:cNvSpPr>
          <p:nvPr/>
        </p:nvSpPr>
        <p:spPr bwMode="auto">
          <a:xfrm>
            <a:off x="5943600" y="480218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1" name="Line 188"/>
          <p:cNvSpPr>
            <a:spLocks noChangeShapeType="1"/>
          </p:cNvSpPr>
          <p:nvPr/>
        </p:nvSpPr>
        <p:spPr bwMode="auto">
          <a:xfrm>
            <a:off x="5937250" y="49831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2" name="AutoShape 189" descr="70%"/>
          <p:cNvSpPr>
            <a:spLocks noChangeArrowheads="1"/>
          </p:cNvSpPr>
          <p:nvPr/>
        </p:nvSpPr>
        <p:spPr bwMode="auto">
          <a:xfrm>
            <a:off x="2532063" y="1608138"/>
            <a:ext cx="2055812" cy="311150"/>
          </a:xfrm>
          <a:prstGeom prst="leftArrow">
            <a:avLst>
              <a:gd name="adj1" fmla="val 50000"/>
              <a:gd name="adj2" fmla="val 165179"/>
            </a:avLst>
          </a:prstGeom>
          <a:pattFill prst="pct7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3" name="AutoShape 190" descr="20%"/>
          <p:cNvSpPr>
            <a:spLocks noChangeArrowheads="1"/>
          </p:cNvSpPr>
          <p:nvPr/>
        </p:nvSpPr>
        <p:spPr bwMode="auto">
          <a:xfrm>
            <a:off x="3408363" y="1579563"/>
            <a:ext cx="322262" cy="995362"/>
          </a:xfrm>
          <a:prstGeom prst="downArrow">
            <a:avLst>
              <a:gd name="adj1" fmla="val 50000"/>
              <a:gd name="adj2" fmla="val 77217"/>
            </a:avLst>
          </a:prstGeom>
          <a:pattFill prst="pct2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4" name="Text Box 191"/>
          <p:cNvSpPr txBox="1">
            <a:spLocks noChangeArrowheads="1"/>
          </p:cNvSpPr>
          <p:nvPr/>
        </p:nvSpPr>
        <p:spPr bwMode="auto">
          <a:xfrm>
            <a:off x="1069975" y="1212850"/>
            <a:ext cx="118745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                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hi-in" b="1" i="1" dirty="0">
                <a:latin typeface="Leelawadee UI" panose="020B0502040204020203" pitchFamily="34" charset="-34"/>
              </a:rPr>
              <a:t>ก่อน</a:t>
            </a:r>
            <a:r>
              <a:rPr lang="en-US" b="1" i="1" dirty="0">
                <a:latin typeface="Leelawadee UI" panose="020B0502040204020203" pitchFamily="34" charset="-34"/>
              </a:rPr>
              <a:t> 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b="1" i="1" dirty="0">
                <a:latin typeface="Leelawadee UI" panose="020B0502040204020203" pitchFamily="34" charset="-34"/>
              </a:rPr>
              <a:t> 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5" name="Text Box 192"/>
          <p:cNvSpPr txBox="1">
            <a:spLocks noChangeArrowheads="1"/>
          </p:cNvSpPr>
          <p:nvPr/>
        </p:nvSpPr>
        <p:spPr bwMode="auto">
          <a:xfrm>
            <a:off x="1087789" y="1649530"/>
            <a:ext cx="1047750" cy="3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                 2000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  <a:p>
            <a:pPr>
              <a:spcBef>
                <a:spcPct val="50000"/>
              </a:spcBef>
            </a:pPr>
            <a:endParaRPr lang="en-US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46" name="Text Box 193"/>
          <p:cNvSpPr txBox="1">
            <a:spLocks noChangeArrowheads="1"/>
          </p:cNvSpPr>
          <p:nvPr/>
        </p:nvSpPr>
        <p:spPr bwMode="auto">
          <a:xfrm>
            <a:off x="1069975" y="2270125"/>
            <a:ext cx="1047750" cy="3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b="1" i="1" dirty="0">
              <a:latin typeface="Arial" charset="0"/>
            </a:endParaRPr>
          </a:p>
        </p:txBody>
      </p:sp>
      <p:sp>
        <p:nvSpPr>
          <p:cNvPr id="82047" name="Text Box 194"/>
          <p:cNvSpPr txBox="1">
            <a:spLocks noChangeArrowheads="1"/>
          </p:cNvSpPr>
          <p:nvPr/>
        </p:nvSpPr>
        <p:spPr bwMode="auto">
          <a:xfrm>
            <a:off x="1079500" y="282257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8" name="Text Box 195"/>
          <p:cNvSpPr txBox="1">
            <a:spLocks noChangeArrowheads="1"/>
          </p:cNvSpPr>
          <p:nvPr/>
        </p:nvSpPr>
        <p:spPr bwMode="auto">
          <a:xfrm>
            <a:off x="1074738" y="3919538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9" name="Text Box 196"/>
          <p:cNvSpPr txBox="1">
            <a:spLocks noChangeArrowheads="1"/>
          </p:cNvSpPr>
          <p:nvPr/>
        </p:nvSpPr>
        <p:spPr bwMode="auto">
          <a:xfrm>
            <a:off x="1079500" y="486092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0" name="Text Box 197"/>
          <p:cNvSpPr txBox="1">
            <a:spLocks noChangeArrowheads="1"/>
          </p:cNvSpPr>
          <p:nvPr/>
        </p:nvSpPr>
        <p:spPr bwMode="auto">
          <a:xfrm>
            <a:off x="1084263" y="5654675"/>
            <a:ext cx="1047750" cy="29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1" name="Text Box 198"/>
          <p:cNvSpPr txBox="1">
            <a:spLocks noChangeArrowheads="1"/>
          </p:cNvSpPr>
          <p:nvPr/>
        </p:nvSpPr>
        <p:spPr bwMode="auto">
          <a:xfrm>
            <a:off x="1074738" y="688022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2" name="Text Box 199"/>
          <p:cNvSpPr txBox="1">
            <a:spLocks noChangeArrowheads="1"/>
          </p:cNvSpPr>
          <p:nvPr/>
        </p:nvSpPr>
        <p:spPr bwMode="auto">
          <a:xfrm>
            <a:off x="1074738" y="7740650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3" name="Text Box 200"/>
          <p:cNvSpPr txBox="1">
            <a:spLocks noChangeArrowheads="1"/>
          </p:cNvSpPr>
          <p:nvPr/>
        </p:nvSpPr>
        <p:spPr bwMode="auto">
          <a:xfrm>
            <a:off x="1074738" y="8302625"/>
            <a:ext cx="104775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hi-in" sz="400" b="1" i="1" dirty="0">
                <a:latin typeface="Leelawadee UI" panose="020B0502040204020203" pitchFamily="34" charset="-34"/>
              </a:rPr>
              <a:t>ค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400" b="1" i="1" dirty="0">
                <a:latin typeface="Leelawadee UI" panose="020B0502040204020203" pitchFamily="34" charset="-34"/>
              </a:rPr>
              <a:t>ศ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100</a:t>
            </a:r>
          </a:p>
        </p:txBody>
      </p:sp>
      <p:sp>
        <p:nvSpPr>
          <p:cNvPr id="82055" name="Text Box 202"/>
          <p:cNvSpPr txBox="1">
            <a:spLocks noChangeArrowheads="1"/>
          </p:cNvSpPr>
          <p:nvPr/>
        </p:nvSpPr>
        <p:spPr bwMode="auto">
          <a:xfrm>
            <a:off x="1870776" y="1647825"/>
            <a:ext cx="640649" cy="4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ด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อิสอ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ัค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ยาโคบ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ลูกชาย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12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57" name="Text Box 204"/>
          <p:cNvSpPr txBox="1">
            <a:spLocks noChangeArrowheads="1"/>
          </p:cNvSpPr>
          <p:nvPr/>
        </p:nvSpPr>
        <p:spPr bwMode="auto">
          <a:xfrm>
            <a:off x="1966935" y="2281805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ทาส 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</a:rPr>
              <a:t>430</a:t>
            </a:r>
          </a:p>
        </p:txBody>
      </p:sp>
      <p:grpSp>
        <p:nvGrpSpPr>
          <p:cNvPr id="82060" name="Group 207"/>
          <p:cNvGrpSpPr>
            <a:grpSpLocks/>
          </p:cNvGrpSpPr>
          <p:nvPr/>
        </p:nvGrpSpPr>
        <p:grpSpPr bwMode="auto">
          <a:xfrm>
            <a:off x="1527534" y="5645409"/>
            <a:ext cx="1362389" cy="971546"/>
            <a:chOff x="971" y="3547"/>
            <a:chExt cx="489" cy="593"/>
          </a:xfrm>
        </p:grpSpPr>
        <p:sp>
          <p:nvSpPr>
            <p:cNvPr id="82195" name="Text Box 208"/>
            <p:cNvSpPr txBox="1">
              <a:spLocks noChangeArrowheads="1"/>
            </p:cNvSpPr>
            <p:nvPr/>
          </p:nvSpPr>
          <p:spPr bwMode="auto">
            <a:xfrm>
              <a:off x="1105" y="3547"/>
              <a:ext cx="22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สมบูรณาญาสิทธิราชย์</a:t>
              </a:r>
              <a:endPara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  <a:p>
              <a:pPr algn="ctr">
                <a:spcBef>
                  <a:spcPct val="50000"/>
                </a:spcBef>
              </a:pPr>
              <a:r>
                <a:rPr lang="th-TH" b="1" u="sng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แบ่งแยก</a:t>
              </a:r>
              <a:endParaRPr lang="en-US" b="1" u="sng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196" name="Text Box 209"/>
            <p:cNvSpPr txBox="1">
              <a:spLocks noChangeArrowheads="1"/>
            </p:cNvSpPr>
            <p:nvPr/>
          </p:nvSpPr>
          <p:spPr bwMode="auto">
            <a:xfrm>
              <a:off x="971" y="3720"/>
              <a:ext cx="27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น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เหนือ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b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10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เผ่า</a:t>
              </a:r>
              <a:b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อิสราเอล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b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-</a:t>
              </a: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</a:t>
              </a: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200 </a:t>
              </a:r>
              <a:b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อัส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 </a:t>
              </a:r>
            </a:p>
          </p:txBody>
        </p:sp>
        <p:sp>
          <p:nvSpPr>
            <p:cNvPr id="82197" name="Text Box 210"/>
            <p:cNvSpPr txBox="1">
              <a:spLocks noChangeArrowheads="1"/>
            </p:cNvSpPr>
            <p:nvPr/>
          </p:nvSpPr>
          <p:spPr bwMode="auto">
            <a:xfrm>
              <a:off x="1191" y="3720"/>
              <a:ext cx="26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ต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ใต้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       </a:t>
              </a:r>
              <a:b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เผ่า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</a:t>
              </a:r>
              <a:b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ยูดา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ห์</a:t>
              </a:r>
              <a:b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20</a:t>
              </a:r>
              <a: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– 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ร</a:t>
              </a:r>
              <a:b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350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บา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บิโ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ลน</a:t>
              </a:r>
              <a:endPara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</a:t>
              </a:r>
            </a:p>
          </p:txBody>
        </p:sp>
      </p:grpSp>
      <p:sp>
        <p:nvSpPr>
          <p:cNvPr id="82064" name="Text Box 214"/>
          <p:cNvSpPr txBox="1">
            <a:spLocks noChangeArrowheads="1"/>
          </p:cNvSpPr>
          <p:nvPr/>
        </p:nvSpPr>
        <p:spPr bwMode="auto">
          <a:xfrm>
            <a:off x="4944362" y="1333873"/>
            <a:ext cx="590550" cy="2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no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br>
              <a:rPr lang="th-TH" sz="6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ประมาณ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endParaRPr lang="en-US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5" name="Line 215"/>
          <p:cNvSpPr>
            <a:spLocks noChangeShapeType="1"/>
          </p:cNvSpPr>
          <p:nvPr/>
        </p:nvSpPr>
        <p:spPr bwMode="auto">
          <a:xfrm>
            <a:off x="5043488" y="1644650"/>
            <a:ext cx="0" cy="20637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6" name="Text Box 216"/>
          <p:cNvSpPr txBox="1">
            <a:spLocks noChangeArrowheads="1"/>
          </p:cNvSpPr>
          <p:nvPr/>
        </p:nvSpPr>
        <p:spPr bwMode="auto">
          <a:xfrm>
            <a:off x="4588014" y="1835616"/>
            <a:ext cx="1025525" cy="49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หนังสือบทกวี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65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อื่นๆ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ที่เหลือ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มาจาก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ยุค 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en-US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7" name="Text Box 217"/>
          <p:cNvSpPr txBox="1">
            <a:spLocks noChangeArrowheads="1"/>
          </p:cNvSpPr>
          <p:nvPr/>
        </p:nvSpPr>
        <p:spPr bwMode="auto">
          <a:xfrm>
            <a:off x="4444206" y="4188451"/>
            <a:ext cx="1158875" cy="3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 อิสราเอล </a:t>
            </a:r>
            <a:endParaRPr lang="en-US" sz="7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</a:pP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7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อาณาจักรเหนือ</a:t>
            </a:r>
            <a:r>
              <a:rPr lang="en-US" sz="7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7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8" name="Line 218"/>
          <p:cNvSpPr>
            <a:spLocks noChangeShapeType="1"/>
          </p:cNvSpPr>
          <p:nvPr/>
        </p:nvSpPr>
        <p:spPr bwMode="auto">
          <a:xfrm>
            <a:off x="4629150" y="5106988"/>
            <a:ext cx="78263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9" name="Line 219"/>
          <p:cNvSpPr>
            <a:spLocks noChangeShapeType="1"/>
          </p:cNvSpPr>
          <p:nvPr/>
        </p:nvSpPr>
        <p:spPr bwMode="auto">
          <a:xfrm>
            <a:off x="5876925" y="5054600"/>
            <a:ext cx="7810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0" name="Text Box 220"/>
          <p:cNvSpPr txBox="1">
            <a:spLocks noChangeArrowheads="1"/>
          </p:cNvSpPr>
          <p:nvPr/>
        </p:nvSpPr>
        <p:spPr bwMode="auto">
          <a:xfrm>
            <a:off x="4432300" y="5992813"/>
            <a:ext cx="600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1" name="Text Box 221"/>
          <p:cNvSpPr txBox="1">
            <a:spLocks noChangeArrowheads="1"/>
          </p:cNvSpPr>
          <p:nvPr/>
        </p:nvSpPr>
        <p:spPr bwMode="auto">
          <a:xfrm>
            <a:off x="4437063" y="5100638"/>
            <a:ext cx="600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2" name="Text Box 222"/>
          <p:cNvSpPr txBox="1">
            <a:spLocks noChangeArrowheads="1"/>
          </p:cNvSpPr>
          <p:nvPr/>
        </p:nvSpPr>
        <p:spPr bwMode="auto">
          <a:xfrm>
            <a:off x="4338982" y="6200777"/>
            <a:ext cx="344706" cy="7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Arial" charset="0"/>
              </a:rPr>
              <a:t>*</a:t>
            </a:r>
            <a:endParaRPr lang="en-US" sz="2500" dirty="0">
              <a:latin typeface="Arial" charset="0"/>
            </a:endParaRPr>
          </a:p>
        </p:txBody>
      </p:sp>
      <p:sp>
        <p:nvSpPr>
          <p:cNvPr id="82073" name="Text Box 223"/>
          <p:cNvSpPr txBox="1">
            <a:spLocks noChangeArrowheads="1"/>
          </p:cNvSpPr>
          <p:nvPr/>
        </p:nvSpPr>
        <p:spPr bwMode="auto">
          <a:xfrm>
            <a:off x="4484688" y="716280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4" name="Text Box 224"/>
          <p:cNvSpPr txBox="1">
            <a:spLocks noChangeArrowheads="1"/>
          </p:cNvSpPr>
          <p:nvPr/>
        </p:nvSpPr>
        <p:spPr bwMode="auto">
          <a:xfrm>
            <a:off x="4484688" y="738505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5" name="Line 225"/>
          <p:cNvSpPr>
            <a:spLocks noChangeShapeType="1"/>
          </p:cNvSpPr>
          <p:nvPr/>
        </p:nvSpPr>
        <p:spPr bwMode="auto">
          <a:xfrm>
            <a:off x="4559300" y="6061075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6" name="Line 226"/>
          <p:cNvSpPr>
            <a:spLocks noChangeShapeType="1"/>
          </p:cNvSpPr>
          <p:nvPr/>
        </p:nvSpPr>
        <p:spPr bwMode="auto">
          <a:xfrm>
            <a:off x="4597400" y="7212013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7" name="Line 227"/>
          <p:cNvSpPr>
            <a:spLocks noChangeShapeType="1"/>
          </p:cNvSpPr>
          <p:nvPr/>
        </p:nvSpPr>
        <p:spPr bwMode="auto">
          <a:xfrm>
            <a:off x="4597400" y="7800975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8" name="Text Box 238"/>
          <p:cNvSpPr txBox="1">
            <a:spLocks noChangeArrowheads="1"/>
          </p:cNvSpPr>
          <p:nvPr/>
        </p:nvSpPr>
        <p:spPr bwMode="auto">
          <a:xfrm>
            <a:off x="4294188" y="217487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79" name="Text Box 239"/>
          <p:cNvSpPr txBox="1">
            <a:spLocks noChangeArrowheads="1"/>
          </p:cNvSpPr>
          <p:nvPr/>
        </p:nvSpPr>
        <p:spPr bwMode="auto">
          <a:xfrm>
            <a:off x="4287838" y="2595563"/>
            <a:ext cx="6699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0" name="Text Box 240"/>
          <p:cNvSpPr txBox="1">
            <a:spLocks noChangeArrowheads="1"/>
          </p:cNvSpPr>
          <p:nvPr/>
        </p:nvSpPr>
        <p:spPr bwMode="auto">
          <a:xfrm>
            <a:off x="4287838" y="298132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1" name="Text Box 241"/>
          <p:cNvSpPr txBox="1">
            <a:spLocks noChangeArrowheads="1"/>
          </p:cNvSpPr>
          <p:nvPr/>
        </p:nvSpPr>
        <p:spPr bwMode="auto">
          <a:xfrm>
            <a:off x="4294188" y="338772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2" name="Text Box 242"/>
          <p:cNvSpPr txBox="1">
            <a:spLocks noChangeArrowheads="1"/>
          </p:cNvSpPr>
          <p:nvPr/>
        </p:nvSpPr>
        <p:spPr bwMode="auto">
          <a:xfrm>
            <a:off x="4329113" y="1604963"/>
            <a:ext cx="6699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2.</a:t>
            </a:r>
          </a:p>
        </p:txBody>
      </p:sp>
      <p:sp>
        <p:nvSpPr>
          <p:cNvPr id="82083" name="Text Box 243"/>
          <p:cNvSpPr txBox="1">
            <a:spLocks noChangeArrowheads="1"/>
          </p:cNvSpPr>
          <p:nvPr/>
        </p:nvSpPr>
        <p:spPr bwMode="auto">
          <a:xfrm>
            <a:off x="2407576" y="8086808"/>
            <a:ext cx="2046849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th-TH" sz="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พระกิตติคุณ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จดหมายฝากอัครทูต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วิวรณ์</a:t>
            </a:r>
            <a:endParaRPr lang="en-GB" sz="6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2084" name="Text Box 244"/>
          <p:cNvSpPr txBox="1">
            <a:spLocks noChangeArrowheads="1"/>
          </p:cNvSpPr>
          <p:nvPr/>
        </p:nvSpPr>
        <p:spPr bwMode="auto">
          <a:xfrm>
            <a:off x="5668511" y="3906100"/>
            <a:ext cx="1603375" cy="71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600" b="1" dirty="0">
                <a:latin typeface="Helvetica" charset="0"/>
              </a:rPr>
              <a:t>คลายเงื่อน</a:t>
            </a:r>
          </a:p>
          <a:p>
            <a:pPr algn="ctr"/>
            <a:r>
              <a:rPr lang="th-TH" sz="800" b="1" dirty="0">
                <a:latin typeface="Helvetica" charset="0"/>
              </a:rPr>
              <a:t>บรรดาผู้เผย</a:t>
            </a:r>
            <a:r>
              <a:rPr lang="en-US" sz="800" b="1" dirty="0">
                <a:latin typeface="Helvetica" charset="0"/>
              </a:rPr>
              <a:t>!</a:t>
            </a:r>
            <a:endParaRPr lang="en-US" sz="800" dirty="0">
              <a:latin typeface="Engravers MT" charset="0"/>
            </a:endParaRPr>
          </a:p>
          <a:p>
            <a:endParaRPr lang="en-US" sz="800" dirty="0">
              <a:latin typeface="Engravers MT" charset="0"/>
            </a:endParaRPr>
          </a:p>
          <a:p>
            <a:endParaRPr lang="en-US" sz="800" dirty="0">
              <a:latin typeface="Engravers MT" charset="0"/>
            </a:endParaRPr>
          </a:p>
        </p:txBody>
      </p:sp>
      <p:sp>
        <p:nvSpPr>
          <p:cNvPr id="82085" name="Text Box 245"/>
          <p:cNvSpPr txBox="1">
            <a:spLocks noChangeArrowheads="1"/>
          </p:cNvSpPr>
          <p:nvPr/>
        </p:nvSpPr>
        <p:spPr bwMode="auto">
          <a:xfrm>
            <a:off x="2595563" y="7688263"/>
            <a:ext cx="1601787" cy="28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1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©2006 </a:t>
            </a:r>
            <a:r>
              <a:rPr lang="th-TH" sz="11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จอน ไฟรน</a:t>
            </a:r>
            <a:r>
              <a:rPr lang="th-TH" sz="11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์แ</a:t>
            </a:r>
            <a:r>
              <a:rPr lang="th-TH" sz="11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มน </a:t>
            </a:r>
            <a:endParaRPr lang="en-US" sz="400" b="1" dirty="0">
              <a:solidFill>
                <a:srgbClr val="C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86" name="Text Box 246"/>
          <p:cNvSpPr txBox="1">
            <a:spLocks noChangeArrowheads="1"/>
          </p:cNvSpPr>
          <p:nvPr/>
        </p:nvSpPr>
        <p:spPr bwMode="auto">
          <a:xfrm>
            <a:off x="2844393" y="5365139"/>
            <a:ext cx="49530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7" name="Text Box 247"/>
          <p:cNvSpPr txBox="1">
            <a:spLocks noChangeArrowheads="1"/>
          </p:cNvSpPr>
          <p:nvPr/>
        </p:nvSpPr>
        <p:spPr bwMode="auto">
          <a:xfrm>
            <a:off x="2827675" y="5641976"/>
            <a:ext cx="49530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8" name="Text Box 248"/>
          <p:cNvSpPr txBox="1">
            <a:spLocks noChangeArrowheads="1"/>
          </p:cNvSpPr>
          <p:nvPr/>
        </p:nvSpPr>
        <p:spPr bwMode="auto">
          <a:xfrm>
            <a:off x="2831277" y="5843378"/>
            <a:ext cx="496887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9" name="Text Box 249"/>
          <p:cNvSpPr txBox="1">
            <a:spLocks noChangeArrowheads="1"/>
          </p:cNvSpPr>
          <p:nvPr/>
        </p:nvSpPr>
        <p:spPr bwMode="auto">
          <a:xfrm>
            <a:off x="2814638" y="6134100"/>
            <a:ext cx="496887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สง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90" name="Text Box 250"/>
          <p:cNvSpPr txBox="1">
            <a:spLocks noChangeArrowheads="1"/>
          </p:cNvSpPr>
          <p:nvPr/>
        </p:nvSpPr>
        <p:spPr bwMode="auto">
          <a:xfrm>
            <a:off x="3765550" y="5721350"/>
            <a:ext cx="57943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>
                <a:latin typeface="Arial" charset="0"/>
              </a:rPr>
              <a:t>}</a:t>
            </a:r>
          </a:p>
        </p:txBody>
      </p:sp>
      <p:sp>
        <p:nvSpPr>
          <p:cNvPr id="82091" name="Text Box 251"/>
          <p:cNvSpPr txBox="1">
            <a:spLocks noChangeArrowheads="1"/>
          </p:cNvSpPr>
          <p:nvPr/>
        </p:nvSpPr>
        <p:spPr bwMode="auto">
          <a:xfrm>
            <a:off x="2913063" y="4829175"/>
            <a:ext cx="5238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500">
              <a:latin typeface="Arial" charset="0"/>
            </a:endParaRPr>
          </a:p>
        </p:txBody>
      </p:sp>
      <p:sp>
        <p:nvSpPr>
          <p:cNvPr id="82092" name="Text Box 252"/>
          <p:cNvSpPr txBox="1">
            <a:spLocks noChangeArrowheads="1"/>
          </p:cNvSpPr>
          <p:nvPr/>
        </p:nvSpPr>
        <p:spPr bwMode="auto">
          <a:xfrm>
            <a:off x="3489325" y="4202113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500">
              <a:latin typeface="Arial" charset="0"/>
            </a:endParaRPr>
          </a:p>
        </p:txBody>
      </p:sp>
      <p:sp>
        <p:nvSpPr>
          <p:cNvPr id="82093" name="Text Box 253"/>
          <p:cNvSpPr txBox="1">
            <a:spLocks noChangeArrowheads="1"/>
          </p:cNvSpPr>
          <p:nvPr/>
        </p:nvSpPr>
        <p:spPr bwMode="auto">
          <a:xfrm>
            <a:off x="3062288" y="3946525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500">
              <a:latin typeface="Arial" charset="0"/>
            </a:endParaRPr>
          </a:p>
        </p:txBody>
      </p:sp>
      <p:sp>
        <p:nvSpPr>
          <p:cNvPr id="82094" name="AutoShape 254"/>
          <p:cNvSpPr>
            <a:spLocks noChangeArrowheads="1"/>
          </p:cNvSpPr>
          <p:nvPr/>
        </p:nvSpPr>
        <p:spPr bwMode="auto">
          <a:xfrm>
            <a:off x="3276600" y="6303963"/>
            <a:ext cx="152400" cy="920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95" name="Text Box 255"/>
          <p:cNvSpPr txBox="1">
            <a:spLocks noChangeArrowheads="1"/>
          </p:cNvSpPr>
          <p:nvPr/>
        </p:nvSpPr>
        <p:spPr bwMode="auto">
          <a:xfrm>
            <a:off x="2814638" y="6396038"/>
            <a:ext cx="1265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>
                <a:latin typeface="Arial" charset="0"/>
              </a:rPr>
              <a:t>(       )</a:t>
            </a:r>
          </a:p>
        </p:txBody>
      </p:sp>
      <p:sp>
        <p:nvSpPr>
          <p:cNvPr id="291072" name="Text Box 256"/>
          <p:cNvSpPr txBox="1">
            <a:spLocks noChangeArrowheads="1"/>
          </p:cNvSpPr>
          <p:nvPr/>
        </p:nvSpPr>
        <p:spPr bwMode="auto">
          <a:xfrm>
            <a:off x="1612900" y="438150"/>
            <a:ext cx="42640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DEDEDE">
                <a:alpha val="74998"/>
              </a:srgbClr>
            </a:outerShdw>
          </a:effectLst>
        </p:spPr>
        <p:txBody>
          <a:bodyPr wrap="square" lIns="91438" rIns="91438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การจัดวางเล่ม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ลำดับพันธสัญญาเดิม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20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  <a:defRPr/>
            </a:pPr>
            <a:endParaRPr lang="en-US" sz="2000" b="1" i="1" dirty="0"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82097" name="Text Box 257"/>
          <p:cNvSpPr txBox="1">
            <a:spLocks noChangeArrowheads="1"/>
          </p:cNvSpPr>
          <p:nvPr/>
        </p:nvSpPr>
        <p:spPr bwMode="auto">
          <a:xfrm>
            <a:off x="2441575" y="0"/>
            <a:ext cx="4143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b="1" i="1">
                <a:latin typeface="Comic Sans MS" charset="0"/>
              </a:rPr>
              <a:t>Seminar Study Help Number</a:t>
            </a:r>
          </a:p>
        </p:txBody>
      </p:sp>
      <p:sp>
        <p:nvSpPr>
          <p:cNvPr id="82099" name="Line 259"/>
          <p:cNvSpPr>
            <a:spLocks noChangeShapeType="1"/>
          </p:cNvSpPr>
          <p:nvPr/>
        </p:nvSpPr>
        <p:spPr bwMode="auto">
          <a:xfrm>
            <a:off x="544513" y="9020175"/>
            <a:ext cx="64817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0" name="Line 260"/>
          <p:cNvSpPr>
            <a:spLocks noChangeShapeType="1"/>
          </p:cNvSpPr>
          <p:nvPr/>
        </p:nvSpPr>
        <p:spPr bwMode="auto">
          <a:xfrm>
            <a:off x="3006725" y="3571875"/>
            <a:ext cx="109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2" name="AutoShape 262" descr="75%"/>
          <p:cNvSpPr>
            <a:spLocks noChangeArrowheads="1"/>
          </p:cNvSpPr>
          <p:nvPr/>
        </p:nvSpPr>
        <p:spPr bwMode="auto">
          <a:xfrm>
            <a:off x="3940175" y="5794375"/>
            <a:ext cx="425450" cy="288925"/>
          </a:xfrm>
          <a:prstGeom prst="leftArrow">
            <a:avLst>
              <a:gd name="adj1" fmla="val 50000"/>
              <a:gd name="adj2" fmla="val 36813"/>
            </a:avLst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3" name="Rectangle 263" descr="75%"/>
          <p:cNvSpPr>
            <a:spLocks noChangeArrowheads="1"/>
          </p:cNvSpPr>
          <p:nvPr/>
        </p:nvSpPr>
        <p:spPr bwMode="auto">
          <a:xfrm>
            <a:off x="4397375" y="2239963"/>
            <a:ext cx="139700" cy="15716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5" name="Rectangle 265" descr="75%"/>
          <p:cNvSpPr>
            <a:spLocks noChangeArrowheads="1"/>
          </p:cNvSpPr>
          <p:nvPr/>
        </p:nvSpPr>
        <p:spPr bwMode="auto">
          <a:xfrm>
            <a:off x="4311650" y="2254250"/>
            <a:ext cx="138113" cy="375443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6" name="Text Box 266"/>
          <p:cNvSpPr txBox="1">
            <a:spLocks noChangeArrowheads="1"/>
          </p:cNvSpPr>
          <p:nvPr/>
        </p:nvSpPr>
        <p:spPr bwMode="auto">
          <a:xfrm>
            <a:off x="3821368" y="6232014"/>
            <a:ext cx="9708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800" b="1" dirty="0">
                <a:latin typeface="Leelawadee UI"/>
                <a:cs typeface="Leelawadee UI"/>
              </a:rPr>
              <a:t>ผู้เผยพระวจนะ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</a:t>
            </a:r>
            <a:r>
              <a:rPr lang="th-TH" sz="800" b="1" dirty="0">
                <a:latin typeface="Leelawadee UI"/>
                <a:cs typeface="Leelawadee UI"/>
              </a:rPr>
              <a:t>เขียน</a:t>
            </a:r>
            <a:endParaRPr lang="en-US" sz="800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400</a:t>
            </a:r>
          </a:p>
          <a:p>
            <a:r>
              <a:rPr lang="en-US" sz="800" b="1" dirty="0">
                <a:latin typeface="Leelawadee UI"/>
                <a:cs typeface="Leelawadee UI"/>
              </a:rPr>
              <a:t>     </a:t>
            </a:r>
            <a:r>
              <a:rPr lang="th-TH" sz="800" b="1" dirty="0">
                <a:latin typeface="Leelawadee UI"/>
                <a:cs typeface="Leelawadee UI"/>
              </a:rPr>
              <a:t>ปีในระยะ</a:t>
            </a:r>
            <a:endParaRPr lang="en-US" sz="800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  </a:t>
            </a:r>
            <a:r>
              <a:rPr lang="th-TH" sz="800" b="1" dirty="0">
                <a:latin typeface="Leelawadee UI"/>
                <a:cs typeface="Leelawadee UI"/>
              </a:rPr>
              <a:t>หลังจากการ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     </a:t>
            </a:r>
            <a:r>
              <a:rPr lang="th-TH" sz="800" b="1" dirty="0">
                <a:latin typeface="Leelawadee UI"/>
                <a:cs typeface="Leelawadee UI"/>
              </a:rPr>
              <a:t>ที่ชา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altLang="ja-JP" sz="800" b="1" dirty="0">
                <a:latin typeface="Leelawadee UI"/>
                <a:cs typeface="Leelawadee UI"/>
              </a:rPr>
              <a:t>       </a:t>
            </a:r>
            <a:r>
              <a:rPr lang="ja-JP" altLang="en-US" sz="800" b="1">
                <a:latin typeface="Leelawadee UI"/>
                <a:cs typeface="Leelawadee UI"/>
              </a:rPr>
              <a:t>“</a:t>
            </a:r>
            <a:r>
              <a:rPr lang="th-TH" altLang="ja-JP" sz="800" b="1" dirty="0">
                <a:latin typeface="Leelawadee UI"/>
                <a:cs typeface="Leelawadee UI"/>
              </a:rPr>
              <a:t>ฉีกออก</a:t>
            </a:r>
            <a:r>
              <a:rPr lang="en-US" altLang="ja-JP" sz="800" b="1" dirty="0">
                <a:latin typeface="Leelawadee UI"/>
                <a:cs typeface="Leelawadee UI"/>
              </a:rPr>
              <a:t>”</a:t>
            </a:r>
            <a:endParaRPr lang="en-US" sz="800" dirty="0">
              <a:latin typeface="Leelawadee UI"/>
              <a:cs typeface="Leelawadee UI"/>
            </a:endParaRPr>
          </a:p>
          <a:p>
            <a:endParaRPr lang="en-US" sz="800" dirty="0">
              <a:latin typeface="Leelawadee UI"/>
              <a:cs typeface="Leelawadee UI"/>
            </a:endParaRPr>
          </a:p>
          <a:p>
            <a:endParaRPr lang="en-US" sz="800" dirty="0">
              <a:latin typeface="Leelawadee UI"/>
              <a:cs typeface="Leelawadee UI"/>
            </a:endParaRPr>
          </a:p>
        </p:txBody>
      </p:sp>
      <p:sp>
        <p:nvSpPr>
          <p:cNvPr id="82107" name="Text Box 267"/>
          <p:cNvSpPr txBox="1">
            <a:spLocks noChangeArrowheads="1"/>
          </p:cNvSpPr>
          <p:nvPr/>
        </p:nvSpPr>
        <p:spPr bwMode="auto">
          <a:xfrm>
            <a:off x="4597547" y="5078717"/>
            <a:ext cx="744355" cy="2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en-US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สู่</a:t>
            </a:r>
            <a:r>
              <a:rPr lang="th-TH" sz="700" b="1" dirty="0">
                <a:solidFill>
                  <a:srgbClr val="000000"/>
                </a:solidFill>
                <a:latin typeface="Leelawadee UI"/>
                <a:cs typeface="Leelawadee UI"/>
              </a:rPr>
              <a:t>ยูดา</a:t>
            </a:r>
            <a:r>
              <a:rPr lang="en-US" sz="700" b="1" dirty="0">
                <a:solidFill>
                  <a:srgbClr val="000000"/>
                </a:solidFill>
                <a:latin typeface="Leelawadee UI"/>
                <a:cs typeface="Leelawadee UI"/>
              </a:rPr>
              <a:t>: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</a:p>
          <a:p>
            <a:pPr lvl="0">
              <a:lnSpc>
                <a:spcPct val="90000"/>
              </a:lnSpc>
            </a:pPr>
            <a:r>
              <a:rPr lang="en-US" sz="700" dirty="0">
                <a:solidFill>
                  <a:srgbClr val="000000"/>
                </a:solidFill>
                <a:latin typeface="Leelawadee UI"/>
                <a:cs typeface="Leelawadee UI"/>
              </a:rPr>
              <a:t>      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en-US" sz="700" i="1" dirty="0">
                <a:solidFill>
                  <a:srgbClr val="000000"/>
                </a:solidFill>
                <a:latin typeface="Leelawadee UI"/>
                <a:cs typeface="Leelawadee UI"/>
              </a:rPr>
              <a:t>(</a:t>
            </a:r>
            <a:r>
              <a:rPr lang="th-TH" sz="700" i="1" u="sng" dirty="0">
                <a:solidFill>
                  <a:srgbClr val="000000"/>
                </a:solidFill>
                <a:latin typeface="Leelawadee UI"/>
                <a:cs typeface="Leelawadee UI"/>
              </a:rPr>
              <a:t>เสื่อมลง</a:t>
            </a:r>
            <a:r>
              <a:rPr lang="en-US" sz="700" i="1" dirty="0">
                <a:solidFill>
                  <a:srgbClr val="000000"/>
                </a:solidFill>
                <a:latin typeface="Leelawadee UI"/>
                <a:cs typeface="Leelawadee UI"/>
              </a:rPr>
              <a:t>)</a:t>
            </a:r>
          </a:p>
        </p:txBody>
      </p:sp>
      <p:sp>
        <p:nvSpPr>
          <p:cNvPr id="82108" name="Text Box 268"/>
          <p:cNvSpPr txBox="1">
            <a:spLocks noChangeArrowheads="1"/>
          </p:cNvSpPr>
          <p:nvPr/>
        </p:nvSpPr>
        <p:spPr bwMode="auto">
          <a:xfrm>
            <a:off x="4427721" y="6009153"/>
            <a:ext cx="812798" cy="2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/>
            <a:r>
              <a:rPr lang="en-US" sz="6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7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7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วิกฤติ</a:t>
            </a:r>
            <a:r>
              <a:rPr lang="en-US" sz="7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109" name="Text Box 269"/>
          <p:cNvSpPr txBox="1">
            <a:spLocks noChangeArrowheads="1"/>
          </p:cNvSpPr>
          <p:nvPr/>
        </p:nvSpPr>
        <p:spPr bwMode="auto">
          <a:xfrm>
            <a:off x="4514850" y="7186613"/>
            <a:ext cx="1011238" cy="19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/>
            <a:r>
              <a:rPr lang="en-US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6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จองจำ</a:t>
            </a:r>
            <a:r>
              <a:rPr lang="en-US" sz="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110" name="Text Box 270"/>
          <p:cNvSpPr txBox="1">
            <a:spLocks noChangeArrowheads="1"/>
          </p:cNvSpPr>
          <p:nvPr/>
        </p:nvSpPr>
        <p:spPr bwMode="auto">
          <a:xfrm>
            <a:off x="4514850" y="7786688"/>
            <a:ext cx="1011238" cy="2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6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6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65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65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กลับ</a:t>
            </a:r>
            <a:r>
              <a:rPr lang="en-US" sz="65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650" b="1" dirty="0">
              <a:latin typeface="Arial" charset="0"/>
            </a:endParaRPr>
          </a:p>
        </p:txBody>
      </p:sp>
      <p:sp>
        <p:nvSpPr>
          <p:cNvPr id="82111" name="Line 271"/>
          <p:cNvSpPr>
            <a:spLocks noChangeShapeType="1"/>
          </p:cNvSpPr>
          <p:nvPr/>
        </p:nvSpPr>
        <p:spPr bwMode="auto">
          <a:xfrm>
            <a:off x="4606925" y="69357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3" name="Line 273"/>
          <p:cNvSpPr>
            <a:spLocks noChangeShapeType="1"/>
          </p:cNvSpPr>
          <p:nvPr/>
        </p:nvSpPr>
        <p:spPr bwMode="auto">
          <a:xfrm>
            <a:off x="5937250" y="65389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191" name="Group 275"/>
          <p:cNvGrpSpPr>
            <a:grpSpLocks/>
          </p:cNvGrpSpPr>
          <p:nvPr/>
        </p:nvGrpSpPr>
        <p:grpSpPr bwMode="auto">
          <a:xfrm>
            <a:off x="3762375" y="3271838"/>
            <a:ext cx="477838" cy="352425"/>
            <a:chOff x="3710" y="2489"/>
            <a:chExt cx="273" cy="215"/>
          </a:xfrm>
        </p:grpSpPr>
        <p:pic>
          <p:nvPicPr>
            <p:cNvPr id="82193" name="Picture 27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4" name="Rectangle 277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87" name="Group 280"/>
          <p:cNvGrpSpPr>
            <a:grpSpLocks/>
          </p:cNvGrpSpPr>
          <p:nvPr/>
        </p:nvGrpSpPr>
        <p:grpSpPr bwMode="auto">
          <a:xfrm>
            <a:off x="3792538" y="1255713"/>
            <a:ext cx="476250" cy="352425"/>
            <a:chOff x="3710" y="2489"/>
            <a:chExt cx="273" cy="215"/>
          </a:xfrm>
        </p:grpSpPr>
        <p:pic>
          <p:nvPicPr>
            <p:cNvPr id="82189" name="Picture 28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0" name="Rectangle 282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83" name="Group 300"/>
          <p:cNvGrpSpPr>
            <a:grpSpLocks/>
          </p:cNvGrpSpPr>
          <p:nvPr/>
        </p:nvGrpSpPr>
        <p:grpSpPr bwMode="auto">
          <a:xfrm>
            <a:off x="3716338" y="5540375"/>
            <a:ext cx="476250" cy="352425"/>
            <a:chOff x="3710" y="2489"/>
            <a:chExt cx="273" cy="215"/>
          </a:xfrm>
        </p:grpSpPr>
        <p:pic>
          <p:nvPicPr>
            <p:cNvPr id="82185" name="Picture 3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86" name="Rectangle 302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sp>
        <p:nvSpPr>
          <p:cNvPr id="82175" name="Text Box 365"/>
          <p:cNvSpPr txBox="1">
            <a:spLocks noChangeArrowheads="1"/>
          </p:cNvSpPr>
          <p:nvPr/>
        </p:nvSpPr>
        <p:spPr bwMode="auto">
          <a:xfrm>
            <a:off x="5927354" y="4313742"/>
            <a:ext cx="998537" cy="7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2" name="Text Box 14">
            <a:extLst>
              <a:ext uri="{FF2B5EF4-FFF2-40B4-BE49-F238E27FC236}">
                <a16:creationId xmlns:a16="http://schemas.microsoft.com/office/drawing/2014/main" id="{D3ED9B3D-E8E2-5244-A43B-8A7103F4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398393"/>
            <a:ext cx="74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หย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3" name="Text Box 14">
            <a:extLst>
              <a:ext uri="{FF2B5EF4-FFF2-40B4-BE49-F238E27FC236}">
                <a16:creationId xmlns:a16="http://schemas.microsoft.com/office/drawing/2014/main" id="{6C84DECF-AF3D-9243-97CD-48FB0D4F0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5579976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4" name="Text Box 14">
            <a:extLst>
              <a:ext uri="{FF2B5EF4-FFF2-40B4-BE49-F238E27FC236}">
                <a16:creationId xmlns:a16="http://schemas.microsoft.com/office/drawing/2014/main" id="{51F064CD-881A-7148-BDEC-67898EA7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5781014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5" name="Text Box 14">
            <a:extLst>
              <a:ext uri="{FF2B5EF4-FFF2-40B4-BE49-F238E27FC236}">
                <a16:creationId xmlns:a16="http://schemas.microsoft.com/office/drawing/2014/main" id="{2CE41DEE-E88A-6B41-AC29-BEBA69158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111754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Helvetica" charset="0"/>
              </a:rPr>
              <a:t>ย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56" name="Text Box 14">
            <a:extLst>
              <a:ext uri="{FF2B5EF4-FFF2-40B4-BE49-F238E27FC236}">
                <a16:creationId xmlns:a16="http://schemas.microsoft.com/office/drawing/2014/main" id="{4AD2A417-C828-0642-81E5-DC9FC622B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293337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พ</a:t>
            </a:r>
            <a:endParaRPr lang="en-US" sz="1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57" name="Text Box 14">
            <a:extLst>
              <a:ext uri="{FF2B5EF4-FFF2-40B4-BE49-F238E27FC236}">
                <a16:creationId xmlns:a16="http://schemas.microsoft.com/office/drawing/2014/main" id="{0EB52AFC-C735-E743-9550-156381E1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507345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8" name="Text Box 14">
            <a:extLst>
              <a:ext uri="{FF2B5EF4-FFF2-40B4-BE49-F238E27FC236}">
                <a16:creationId xmlns:a16="http://schemas.microsoft.com/office/drawing/2014/main" id="{1C4858FE-FF25-0E45-B75C-6D0660DB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701898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หน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9" name="Text Box 14">
            <a:extLst>
              <a:ext uri="{FF2B5EF4-FFF2-40B4-BE49-F238E27FC236}">
                <a16:creationId xmlns:a16="http://schemas.microsoft.com/office/drawing/2014/main" id="{D0A7EBDA-62F4-BC4C-86D6-5E4533B93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915906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0" name="Text Box 14">
            <a:extLst>
              <a:ext uri="{FF2B5EF4-FFF2-40B4-BE49-F238E27FC236}">
                <a16:creationId xmlns:a16="http://schemas.microsoft.com/office/drawing/2014/main" id="{88FBFDF3-C598-3845-930F-C7A19183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272587"/>
            <a:ext cx="98583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endParaRPr lang="en-US" sz="14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1" name="Text Box 14">
            <a:extLst>
              <a:ext uri="{FF2B5EF4-FFF2-40B4-BE49-F238E27FC236}">
                <a16:creationId xmlns:a16="http://schemas.microsoft.com/office/drawing/2014/main" id="{3341E3BF-8030-A244-B7D7-810129719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480110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2" name="Text Box 14">
            <a:extLst>
              <a:ext uri="{FF2B5EF4-FFF2-40B4-BE49-F238E27FC236}">
                <a16:creationId xmlns:a16="http://schemas.microsoft.com/office/drawing/2014/main" id="{F7A14735-B2DD-2145-8636-32FEF3197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875702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ฮ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3" name="Text Box 14">
            <a:extLst>
              <a:ext uri="{FF2B5EF4-FFF2-40B4-BE49-F238E27FC236}">
                <a16:creationId xmlns:a16="http://schemas.microsoft.com/office/drawing/2014/main" id="{4949D81E-8770-8D4E-A0EF-26579CC6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8076740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14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4" name="Text Box 14">
            <a:extLst>
              <a:ext uri="{FF2B5EF4-FFF2-40B4-BE49-F238E27FC236}">
                <a16:creationId xmlns:a16="http://schemas.microsoft.com/office/drawing/2014/main" id="{C4E49760-9C61-2342-A40D-A1ADC53DF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8271293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5" name="Text Box 202">
            <a:extLst>
              <a:ext uri="{FF2B5EF4-FFF2-40B4-BE49-F238E27FC236}">
                <a16:creationId xmlns:a16="http://schemas.microsoft.com/office/drawing/2014/main" id="{D037DC0A-37BC-B442-B890-1AAC0102D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776" y="1201095"/>
            <a:ext cx="640649" cy="4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ครอบครัว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บาป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น้ำท่วม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หอคอย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6" name="Text Box 204">
            <a:extLst>
              <a:ext uri="{FF2B5EF4-FFF2-40B4-BE49-F238E27FC236}">
                <a16:creationId xmlns:a16="http://schemas.microsoft.com/office/drawing/2014/main" id="{C500E714-2082-5245-87B9-BA0818E6D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2821255"/>
            <a:ext cx="544513" cy="48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ซีนาย</a:t>
            </a:r>
            <a:b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–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-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คาเดช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40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เทศนา</a:t>
            </a:r>
            <a:endParaRPr lang="en-US" b="1" dirty="0">
              <a:latin typeface="Leelawadee UI" panose="020B0502040204020203" pitchFamily="34" charset="-34"/>
            </a:endParaRPr>
          </a:p>
        </p:txBody>
      </p:sp>
      <p:sp>
        <p:nvSpPr>
          <p:cNvPr id="367" name="Text Box 204">
            <a:extLst>
              <a:ext uri="{FF2B5EF4-FFF2-40B4-BE49-F238E27FC236}">
                <a16:creationId xmlns:a16="http://schemas.microsoft.com/office/drawing/2014/main" id="{7E2E7CF3-5022-A149-A84D-EFB8D5C53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3931598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ริโค/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อัย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แบ่งดินแดน</a:t>
            </a:r>
            <a:endParaRPr lang="en-US" b="1" dirty="0">
              <a:latin typeface="Leelawadee UI" panose="020B0502040204020203" pitchFamily="34" charset="-34"/>
            </a:endParaRPr>
          </a:p>
        </p:txBody>
      </p:sp>
      <p:sp>
        <p:nvSpPr>
          <p:cNvPr id="368" name="Text Box 204">
            <a:extLst>
              <a:ext uri="{FF2B5EF4-FFF2-40B4-BE49-F238E27FC236}">
                <a16:creationId xmlns:a16="http://schemas.microsoft.com/office/drawing/2014/main" id="{7CA4210C-BB01-1043-A31D-AA6258A64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4876478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350 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9" name="Text Box 204">
            <a:extLst>
              <a:ext uri="{FF2B5EF4-FFF2-40B4-BE49-F238E27FC236}">
                <a16:creationId xmlns:a16="http://schemas.microsoft.com/office/drawing/2014/main" id="{EA2FBF78-CD7F-1345-9F76-D7BB8335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6874180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350 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0" name="Text Box 204">
            <a:extLst>
              <a:ext uri="{FF2B5EF4-FFF2-40B4-BE49-F238E27FC236}">
                <a16:creationId xmlns:a16="http://schemas.microsoft.com/office/drawing/2014/main" id="{B1A9951A-D877-044D-9736-EE4D7221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777" y="7753635"/>
            <a:ext cx="640672" cy="3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เล็ก แห่งกรีซ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ระบบโรมัน</a:t>
            </a:r>
          </a:p>
          <a:p>
            <a:pPr algn="r"/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1" name="Text Box 204">
            <a:extLst>
              <a:ext uri="{FF2B5EF4-FFF2-40B4-BE49-F238E27FC236}">
                <a16:creationId xmlns:a16="http://schemas.microsoft.com/office/drawing/2014/main" id="{411104BC-CE30-AF47-A743-B718D77F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8248692"/>
            <a:ext cx="544513" cy="3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ชีวิต</a:t>
            </a: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ไม่กางเขน</a:t>
            </a: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คริสตจักร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C88246-9B3B-B040-86EC-73DB72098FCD}"/>
              </a:ext>
            </a:extLst>
          </p:cNvPr>
          <p:cNvSpPr/>
          <p:nvPr/>
        </p:nvSpPr>
        <p:spPr bwMode="auto">
          <a:xfrm>
            <a:off x="6041215" y="2003324"/>
            <a:ext cx="452470" cy="664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B3068-E1CE-6144-AE2A-2B10AEE841BD}"/>
              </a:ext>
            </a:extLst>
          </p:cNvPr>
          <p:cNvSpPr/>
          <p:nvPr/>
        </p:nvSpPr>
        <p:spPr>
          <a:xfrm rot="552010">
            <a:off x="5687827" y="2114420"/>
            <a:ext cx="1203044" cy="36077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963">
              <a:spcBef>
                <a:spcPct val="50000"/>
              </a:spcBef>
            </a:pPr>
            <a:r>
              <a:rPr lang="th-TH" sz="1000" dirty="0">
                <a:latin typeface="Leelawadee UI"/>
                <a:cs typeface="Leelawadee UI"/>
              </a:rPr>
              <a:t>แฟ้ม</a:t>
            </a:r>
            <a:br>
              <a:rPr lang="en-US" sz="1000" dirty="0">
                <a:latin typeface="Leelawadee UI"/>
                <a:cs typeface="Leelawadee UI"/>
              </a:rPr>
            </a:br>
            <a:r>
              <a:rPr lang="th-TH" sz="1000" dirty="0">
                <a:latin typeface="Leelawadee UI"/>
                <a:cs typeface="Leelawadee UI"/>
              </a:rPr>
              <a:t>พระคัมภีร์</a:t>
            </a:r>
            <a:endParaRPr lang="en-US" sz="1000" dirty="0">
              <a:latin typeface="Leelawadee UI"/>
              <a:cs typeface="Leelawadee UI"/>
            </a:endParaRPr>
          </a:p>
        </p:txBody>
      </p:sp>
      <p:grpSp>
        <p:nvGrpSpPr>
          <p:cNvPr id="335" name="Group 249">
            <a:extLst>
              <a:ext uri="{FF2B5EF4-FFF2-40B4-BE49-F238E27FC236}">
                <a16:creationId xmlns:a16="http://schemas.microsoft.com/office/drawing/2014/main" id="{08B26820-78D8-1C4C-A8B9-B88A92769395}"/>
              </a:ext>
            </a:extLst>
          </p:cNvPr>
          <p:cNvGrpSpPr>
            <a:grpSpLocks/>
          </p:cNvGrpSpPr>
          <p:nvPr/>
        </p:nvGrpSpPr>
        <p:grpSpPr bwMode="auto">
          <a:xfrm>
            <a:off x="5086350" y="6057900"/>
            <a:ext cx="477838" cy="352425"/>
            <a:chOff x="3710" y="2489"/>
            <a:chExt cx="273" cy="215"/>
          </a:xfrm>
        </p:grpSpPr>
        <p:grpSp>
          <p:nvGrpSpPr>
            <p:cNvPr id="336" name="Group 250">
              <a:extLst>
                <a:ext uri="{FF2B5EF4-FFF2-40B4-BE49-F238E27FC236}">
                  <a16:creationId xmlns:a16="http://schemas.microsoft.com/office/drawing/2014/main" id="{1F6B3322-23FB-8D47-8032-3E23486BC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489"/>
              <a:ext cx="273" cy="215"/>
              <a:chOff x="3710" y="2489"/>
              <a:chExt cx="273" cy="215"/>
            </a:xfrm>
          </p:grpSpPr>
          <p:pic>
            <p:nvPicPr>
              <p:cNvPr id="338" name="Picture 251">
                <a:extLst>
                  <a:ext uri="{FF2B5EF4-FFF2-40B4-BE49-F238E27FC236}">
                    <a16:creationId xmlns:a16="http://schemas.microsoft.com/office/drawing/2014/main" id="{EA338231-44DD-C548-B726-AEB331E684A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0" y="2489"/>
                <a:ext cx="273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9" name="Rectangle 252">
                <a:extLst>
                  <a:ext uri="{FF2B5EF4-FFF2-40B4-BE49-F238E27FC236}">
                    <a16:creationId xmlns:a16="http://schemas.microsoft.com/office/drawing/2014/main" id="{02A26144-80D7-774F-9C6E-26CC40791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567"/>
                <a:ext cx="96" cy="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027" tIns="48513" rIns="97027" bIns="48513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37" name="Text Box 253">
              <a:extLst>
                <a:ext uri="{FF2B5EF4-FFF2-40B4-BE49-F238E27FC236}">
                  <a16:creationId xmlns:a16="http://schemas.microsoft.com/office/drawing/2014/main" id="{A81316DB-6464-4741-81AA-C1BF962E4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" y="2528"/>
              <a:ext cx="25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rgbClr val="E32434"/>
                  </a:solidFill>
                  <a:latin typeface="Arial" charset="0"/>
                </a:rPr>
                <a:t> </a:t>
              </a:r>
              <a:endParaRPr lang="en-US" sz="1000" b="1">
                <a:latin typeface="Arial" charset="0"/>
              </a:endParaRPr>
            </a:p>
          </p:txBody>
        </p:sp>
      </p:grpSp>
      <p:sp>
        <p:nvSpPr>
          <p:cNvPr id="82098" name="Line 258"/>
          <p:cNvSpPr>
            <a:spLocks noChangeShapeType="1"/>
          </p:cNvSpPr>
          <p:nvPr/>
        </p:nvSpPr>
        <p:spPr bwMode="auto">
          <a:xfrm>
            <a:off x="411163" y="400050"/>
            <a:ext cx="64817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4732305-AA93-054B-A436-1DE1DE022114}"/>
              </a:ext>
            </a:extLst>
          </p:cNvPr>
          <p:cNvSpPr txBox="1"/>
          <p:nvPr/>
        </p:nvSpPr>
        <p:spPr>
          <a:xfrm>
            <a:off x="2807551" y="-49211"/>
            <a:ext cx="3842033" cy="430887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22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 descr="30%"/>
          <p:cNvSpPr>
            <a:spLocks noChangeArrowheads="1"/>
          </p:cNvSpPr>
          <p:nvPr/>
        </p:nvSpPr>
        <p:spPr bwMode="auto">
          <a:xfrm>
            <a:off x="615950" y="2019300"/>
            <a:ext cx="1533525" cy="49530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0" name="Rectangle 3" descr="30%"/>
          <p:cNvSpPr>
            <a:spLocks noChangeArrowheads="1"/>
          </p:cNvSpPr>
          <p:nvPr/>
        </p:nvSpPr>
        <p:spPr bwMode="auto">
          <a:xfrm>
            <a:off x="2279650" y="2025650"/>
            <a:ext cx="1531938" cy="49688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1" name="Rectangle 4" descr="30%"/>
          <p:cNvSpPr>
            <a:spLocks noChangeArrowheads="1"/>
          </p:cNvSpPr>
          <p:nvPr/>
        </p:nvSpPr>
        <p:spPr bwMode="auto">
          <a:xfrm>
            <a:off x="3922713" y="2024063"/>
            <a:ext cx="1531937" cy="49530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2" name="Rectangle 5" descr="30%"/>
          <p:cNvSpPr>
            <a:spLocks noChangeArrowheads="1"/>
          </p:cNvSpPr>
          <p:nvPr/>
        </p:nvSpPr>
        <p:spPr bwMode="auto">
          <a:xfrm>
            <a:off x="5553075" y="2028825"/>
            <a:ext cx="1495425" cy="49688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3" name="Rectangle 6" descr="Narrow horizontal"/>
          <p:cNvSpPr>
            <a:spLocks noChangeArrowheads="1"/>
          </p:cNvSpPr>
          <p:nvPr/>
        </p:nvSpPr>
        <p:spPr bwMode="auto">
          <a:xfrm>
            <a:off x="3941763" y="6477000"/>
            <a:ext cx="1493837" cy="2252663"/>
          </a:xfrm>
          <a:prstGeom prst="rect">
            <a:avLst/>
          </a:prstGeom>
          <a:pattFill prst="narHorz">
            <a:fgClr>
              <a:srgbClr val="FF9EF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Rectangle 7" descr="40%"/>
          <p:cNvSpPr>
            <a:spLocks noChangeArrowheads="1"/>
          </p:cNvSpPr>
          <p:nvPr/>
        </p:nvSpPr>
        <p:spPr bwMode="auto">
          <a:xfrm>
            <a:off x="3929063" y="2668588"/>
            <a:ext cx="1495425" cy="3802062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Text Box 8"/>
          <p:cNvSpPr txBox="1">
            <a:spLocks noChangeArrowheads="1"/>
          </p:cNvSpPr>
          <p:nvPr/>
        </p:nvSpPr>
        <p:spPr bwMode="auto">
          <a:xfrm>
            <a:off x="6580188" y="9207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20</a:t>
            </a:r>
          </a:p>
        </p:txBody>
      </p:sp>
      <p:sp>
        <p:nvSpPr>
          <p:cNvPr id="83980" name="Text Box 13"/>
          <p:cNvSpPr txBox="1">
            <a:spLocks noChangeArrowheads="1"/>
          </p:cNvSpPr>
          <p:nvPr/>
        </p:nvSpPr>
        <p:spPr bwMode="auto">
          <a:xfrm>
            <a:off x="2149475" y="2903538"/>
            <a:ext cx="1793875" cy="2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กิจการ</a:t>
            </a:r>
            <a:endParaRPr lang="en-GB" sz="2000" b="1" dirty="0"/>
          </a:p>
        </p:txBody>
      </p:sp>
      <p:sp>
        <p:nvSpPr>
          <p:cNvPr id="83981" name="Text Box 14"/>
          <p:cNvSpPr txBox="1">
            <a:spLocks noChangeArrowheads="1"/>
          </p:cNvSpPr>
          <p:nvPr/>
        </p:nvSpPr>
        <p:spPr bwMode="auto">
          <a:xfrm>
            <a:off x="587375" y="2785214"/>
            <a:ext cx="1651000" cy="13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พระกิตติคุณ</a:t>
            </a:r>
            <a:endParaRPr lang="en-GB" sz="2000" b="1" dirty="0"/>
          </a:p>
          <a:p>
            <a:pPr algn="ctr" defTabSz="453173">
              <a:lnSpc>
                <a:spcPct val="100000"/>
              </a:lnSpc>
              <a:spcBef>
                <a:spcPts val="1749"/>
              </a:spcBef>
              <a:buClr>
                <a:srgbClr val="FFFF00"/>
              </a:buClr>
              <a:tabLst>
                <a:tab pos="0" algn="l"/>
                <a:tab pos="909518" algn="l"/>
                <a:tab pos="1822209" algn="l"/>
                <a:tab pos="2734902" algn="l"/>
                <a:tab pos="3647594" algn="l"/>
                <a:tab pos="4560285" algn="l"/>
                <a:tab pos="5472976" algn="l"/>
                <a:tab pos="6385665" algn="l"/>
                <a:tab pos="7298359" algn="l"/>
                <a:tab pos="8211049" algn="l"/>
                <a:tab pos="9123739" algn="l"/>
                <a:tab pos="10036429" algn="l"/>
              </a:tabLst>
              <a:defRPr/>
            </a:pP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ทธิ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ว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มาระโก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า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br>
              <a:rPr lang="en-US" sz="1600" b="1" dirty="0">
                <a:latin typeface="Helvetica" charset="0"/>
              </a:rPr>
            </a:br>
            <a:r>
              <a:rPr lang="en-US" sz="1600" b="1" dirty="0">
                <a:latin typeface="Helvetica" charset="0"/>
              </a:rPr>
              <a:t>---------</a:t>
            </a:r>
          </a:p>
        </p:txBody>
      </p:sp>
      <p:sp>
        <p:nvSpPr>
          <p:cNvPr id="83982" name="Text Box 15"/>
          <p:cNvSpPr txBox="1">
            <a:spLocks noChangeArrowheads="1"/>
          </p:cNvSpPr>
          <p:nvPr/>
        </p:nvSpPr>
        <p:spPr bwMode="auto">
          <a:xfrm>
            <a:off x="5530850" y="2931096"/>
            <a:ext cx="1554162" cy="3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วิวรณ์</a:t>
            </a:r>
            <a:endParaRPr lang="en-GB" sz="2000" b="1" dirty="0"/>
          </a:p>
        </p:txBody>
      </p:sp>
      <p:sp>
        <p:nvSpPr>
          <p:cNvPr id="83983" name="Rectangle 16"/>
          <p:cNvSpPr>
            <a:spLocks noChangeArrowheads="1"/>
          </p:cNvSpPr>
          <p:nvPr/>
        </p:nvSpPr>
        <p:spPr bwMode="auto">
          <a:xfrm>
            <a:off x="3916363" y="2638425"/>
            <a:ext cx="1533525" cy="6083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4" name="Rectangle 17"/>
          <p:cNvSpPr>
            <a:spLocks noChangeArrowheads="1"/>
          </p:cNvSpPr>
          <p:nvPr/>
        </p:nvSpPr>
        <p:spPr bwMode="auto">
          <a:xfrm>
            <a:off x="2279650" y="2667000"/>
            <a:ext cx="1531938" cy="85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5" name="Rectangle 18"/>
          <p:cNvSpPr>
            <a:spLocks noChangeArrowheads="1"/>
          </p:cNvSpPr>
          <p:nvPr/>
        </p:nvSpPr>
        <p:spPr bwMode="auto">
          <a:xfrm>
            <a:off x="642938" y="2665413"/>
            <a:ext cx="1533525" cy="2581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6" name="Rectangle 19"/>
          <p:cNvSpPr>
            <a:spLocks noChangeArrowheads="1"/>
          </p:cNvSpPr>
          <p:nvPr/>
        </p:nvSpPr>
        <p:spPr bwMode="auto">
          <a:xfrm>
            <a:off x="5554663" y="2670175"/>
            <a:ext cx="1514475" cy="744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grpSp>
        <p:nvGrpSpPr>
          <p:cNvPr id="83987" name="Group 20"/>
          <p:cNvGrpSpPr>
            <a:grpSpLocks/>
          </p:cNvGrpSpPr>
          <p:nvPr/>
        </p:nvGrpSpPr>
        <p:grpSpPr bwMode="auto">
          <a:xfrm>
            <a:off x="722313" y="5519743"/>
            <a:ext cx="3386137" cy="512763"/>
            <a:chOff x="477" y="3422"/>
            <a:chExt cx="2133" cy="323"/>
          </a:xfrm>
        </p:grpSpPr>
        <p:sp>
          <p:nvSpPr>
            <p:cNvPr id="84017" name="AutoShape 21" descr="Light upward diagonal"/>
            <p:cNvSpPr>
              <a:spLocks noChangeArrowheads="1"/>
            </p:cNvSpPr>
            <p:nvPr/>
          </p:nvSpPr>
          <p:spPr bwMode="auto">
            <a:xfrm>
              <a:off x="537" y="3422"/>
              <a:ext cx="1785" cy="323"/>
            </a:xfrm>
            <a:prstGeom prst="roundRect">
              <a:avLst>
                <a:gd name="adj" fmla="val 16667"/>
              </a:avLst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8" name="Text Box 22"/>
            <p:cNvSpPr txBox="1">
              <a:spLocks noChangeArrowheads="1"/>
            </p:cNvSpPr>
            <p:nvPr/>
          </p:nvSpPr>
          <p:spPr bwMode="auto">
            <a:xfrm>
              <a:off x="477" y="3483"/>
              <a:ext cx="191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altLang="ja-JP" sz="1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โธ่ เธอ ทุ่ม ทิ้ง โต๊ะ</a:t>
              </a:r>
              <a:endParaRPr lang="en-US" sz="1400" b="1" dirty="0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84019" name="AutoShape 23"/>
            <p:cNvSpPr>
              <a:spLocks noChangeArrowheads="1"/>
            </p:cNvSpPr>
            <p:nvPr/>
          </p:nvSpPr>
          <p:spPr bwMode="auto">
            <a:xfrm>
              <a:off x="2256" y="3440"/>
              <a:ext cx="354" cy="2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6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88" name="Group 24"/>
          <p:cNvGrpSpPr>
            <a:grpSpLocks/>
          </p:cNvGrpSpPr>
          <p:nvPr/>
        </p:nvGrpSpPr>
        <p:grpSpPr bwMode="auto">
          <a:xfrm>
            <a:off x="671512" y="6156329"/>
            <a:ext cx="3397250" cy="665163"/>
            <a:chOff x="467" y="3757"/>
            <a:chExt cx="2140" cy="419"/>
          </a:xfrm>
        </p:grpSpPr>
        <p:sp>
          <p:nvSpPr>
            <p:cNvPr id="84014" name="AutoShape 25" descr="Light upward diagonal"/>
            <p:cNvSpPr>
              <a:spLocks noChangeArrowheads="1"/>
            </p:cNvSpPr>
            <p:nvPr/>
          </p:nvSpPr>
          <p:spPr bwMode="auto">
            <a:xfrm>
              <a:off x="546" y="3801"/>
              <a:ext cx="1785" cy="218"/>
            </a:xfrm>
            <a:prstGeom prst="roundRect">
              <a:avLst>
                <a:gd name="adj" fmla="val 16667"/>
              </a:avLst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5" name="Text Box 26"/>
            <p:cNvSpPr txBox="1">
              <a:spLocks noChangeArrowheads="1"/>
            </p:cNvSpPr>
            <p:nvPr/>
          </p:nvSpPr>
          <p:spPr bwMode="auto">
            <a:xfrm>
              <a:off x="467" y="3832"/>
              <a:ext cx="190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938"/>
                </a:spcBef>
                <a:buClr>
                  <a:srgbClr val="FFFFFF"/>
                </a:buClr>
                <a:tabLst>
                  <a:tab pos="0" algn="l"/>
                  <a:tab pos="908050" algn="l"/>
                  <a:tab pos="1820863" algn="l"/>
                  <a:tab pos="2733675" algn="l"/>
                  <a:tab pos="3644900" algn="l"/>
                  <a:tab pos="4557713" algn="l"/>
                  <a:tab pos="5472113" algn="l"/>
                  <a:tab pos="6384925" algn="l"/>
                  <a:tab pos="7296150" algn="l"/>
                  <a:tab pos="8208963" algn="l"/>
                  <a:tab pos="9121775" algn="l"/>
                  <a:tab pos="10036175" algn="l"/>
                </a:tabLst>
                <a:defRPr/>
              </a:pPr>
              <a:r>
                <a:rPr lang="en-US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เล่มสุดท้ายใน</a:t>
              </a:r>
              <a:r>
                <a:rPr lang="en-US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________________</a:t>
              </a:r>
              <a:r>
                <a:rPr lang="th-TH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ของเปา</a:t>
              </a:r>
              <a:r>
                <a:rPr lang="th-TH" altLang="ja-JP" sz="12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โล</a:t>
              </a:r>
              <a:r>
                <a:rPr lang="en-GB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"</a:t>
              </a:r>
            </a:p>
            <a:p>
              <a:pPr algn="ctr">
                <a:lnSpc>
                  <a:spcPct val="65000"/>
                </a:lnSpc>
                <a:spcBef>
                  <a:spcPts val="1063"/>
                </a:spcBef>
                <a:buClr>
                  <a:srgbClr val="FFFFFF"/>
                </a:buClr>
                <a:tabLst>
                  <a:tab pos="0" algn="l"/>
                  <a:tab pos="908050" algn="l"/>
                  <a:tab pos="1820863" algn="l"/>
                  <a:tab pos="2733675" algn="l"/>
                  <a:tab pos="3644900" algn="l"/>
                  <a:tab pos="4557713" algn="l"/>
                  <a:tab pos="5472113" algn="l"/>
                  <a:tab pos="6384925" algn="l"/>
                  <a:tab pos="7296150" algn="l"/>
                  <a:tab pos="8208963" algn="l"/>
                  <a:tab pos="9121775" algn="l"/>
                  <a:tab pos="10036175" algn="l"/>
                </a:tabLst>
                <a:defRPr/>
              </a:pPr>
              <a:endParaRPr lang="en-GB" sz="12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4016" name="AutoShape 27"/>
            <p:cNvSpPr>
              <a:spLocks noChangeArrowheads="1"/>
            </p:cNvSpPr>
            <p:nvPr/>
          </p:nvSpPr>
          <p:spPr bwMode="auto">
            <a:xfrm>
              <a:off x="2253" y="3757"/>
              <a:ext cx="354" cy="2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6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89" name="AutoShape 28" descr="Light upward diagonal"/>
          <p:cNvSpPr>
            <a:spLocks noChangeArrowheads="1"/>
          </p:cNvSpPr>
          <p:nvPr/>
        </p:nvSpPr>
        <p:spPr bwMode="auto">
          <a:xfrm>
            <a:off x="5713413" y="3527425"/>
            <a:ext cx="1222375" cy="91122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Text Box 29" descr="Light upward diagonal"/>
          <p:cNvSpPr txBox="1">
            <a:spLocks noChangeArrowheads="1"/>
          </p:cNvSpPr>
          <p:nvPr/>
        </p:nvSpPr>
        <p:spPr bwMode="auto">
          <a:xfrm>
            <a:off x="5770563" y="3632352"/>
            <a:ext cx="10874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</a:t>
            </a:r>
            <a:b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บางส่วน</a:t>
            </a:r>
            <a:b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มี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______”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3991" name="AutoShape 30"/>
          <p:cNvSpPr>
            <a:spLocks noChangeArrowheads="1"/>
          </p:cNvSpPr>
          <p:nvPr/>
        </p:nvSpPr>
        <p:spPr bwMode="auto">
          <a:xfrm flipH="1">
            <a:off x="5275263" y="3760788"/>
            <a:ext cx="541337" cy="4460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AutoShape 31" descr="Light upward diagonal"/>
          <p:cNvSpPr>
            <a:spLocks noChangeArrowheads="1"/>
          </p:cNvSpPr>
          <p:nvPr/>
        </p:nvSpPr>
        <p:spPr bwMode="auto">
          <a:xfrm>
            <a:off x="2446338" y="4319588"/>
            <a:ext cx="1222375" cy="91122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AutoShape 32"/>
          <p:cNvSpPr>
            <a:spLocks noChangeArrowheads="1"/>
          </p:cNvSpPr>
          <p:nvPr/>
        </p:nvSpPr>
        <p:spPr bwMode="auto">
          <a:xfrm>
            <a:off x="3516313" y="4548188"/>
            <a:ext cx="563562" cy="412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AutoShape 34" descr="Light upward diagonal"/>
          <p:cNvSpPr>
            <a:spLocks noChangeArrowheads="1"/>
          </p:cNvSpPr>
          <p:nvPr/>
        </p:nvSpPr>
        <p:spPr bwMode="auto">
          <a:xfrm>
            <a:off x="844550" y="6832600"/>
            <a:ext cx="2835275" cy="170497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AutoShape 35"/>
          <p:cNvSpPr>
            <a:spLocks noChangeArrowheads="1"/>
          </p:cNvSpPr>
          <p:nvPr/>
        </p:nvSpPr>
        <p:spPr bwMode="auto">
          <a:xfrm>
            <a:off x="3492500" y="7470775"/>
            <a:ext cx="561975" cy="412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Line 38"/>
          <p:cNvSpPr>
            <a:spLocks noChangeShapeType="1"/>
          </p:cNvSpPr>
          <p:nvPr/>
        </p:nvSpPr>
        <p:spPr bwMode="auto">
          <a:xfrm>
            <a:off x="4108450" y="4325938"/>
            <a:ext cx="1144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1" name="Line 39"/>
          <p:cNvSpPr>
            <a:spLocks noChangeShapeType="1"/>
          </p:cNvSpPr>
          <p:nvPr/>
        </p:nvSpPr>
        <p:spPr bwMode="auto">
          <a:xfrm>
            <a:off x="4084638" y="5191125"/>
            <a:ext cx="11445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2" name="Line 40"/>
          <p:cNvSpPr>
            <a:spLocks noChangeShapeType="1"/>
          </p:cNvSpPr>
          <p:nvPr/>
        </p:nvSpPr>
        <p:spPr bwMode="auto">
          <a:xfrm>
            <a:off x="4079875" y="6154738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3" name="Line 41"/>
          <p:cNvSpPr>
            <a:spLocks noChangeShapeType="1"/>
          </p:cNvSpPr>
          <p:nvPr/>
        </p:nvSpPr>
        <p:spPr bwMode="auto">
          <a:xfrm>
            <a:off x="3940175" y="6481763"/>
            <a:ext cx="15303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4" name="Line 42"/>
          <p:cNvSpPr>
            <a:spLocks noChangeShapeType="1"/>
          </p:cNvSpPr>
          <p:nvPr/>
        </p:nvSpPr>
        <p:spPr bwMode="auto">
          <a:xfrm>
            <a:off x="4113213" y="6992938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5" name="Line 43"/>
          <p:cNvSpPr>
            <a:spLocks noChangeShapeType="1"/>
          </p:cNvSpPr>
          <p:nvPr/>
        </p:nvSpPr>
        <p:spPr bwMode="auto">
          <a:xfrm>
            <a:off x="4087813" y="7299325"/>
            <a:ext cx="11445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6" name="Line 44"/>
          <p:cNvSpPr>
            <a:spLocks noChangeShapeType="1"/>
          </p:cNvSpPr>
          <p:nvPr/>
        </p:nvSpPr>
        <p:spPr bwMode="auto">
          <a:xfrm>
            <a:off x="3911600" y="3173413"/>
            <a:ext cx="153193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7" name="Line 45"/>
          <p:cNvSpPr>
            <a:spLocks noChangeShapeType="1"/>
          </p:cNvSpPr>
          <p:nvPr/>
        </p:nvSpPr>
        <p:spPr bwMode="auto">
          <a:xfrm>
            <a:off x="4105275" y="3630613"/>
            <a:ext cx="1144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4005" name="Text Box 46"/>
          <p:cNvSpPr txBox="1">
            <a:spLocks noChangeArrowheads="1"/>
          </p:cNvSpPr>
          <p:nvPr/>
        </p:nvSpPr>
        <p:spPr bwMode="auto">
          <a:xfrm>
            <a:off x="1074738" y="1722438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(4)</a:t>
            </a:r>
          </a:p>
        </p:txBody>
      </p:sp>
      <p:sp>
        <p:nvSpPr>
          <p:cNvPr id="84006" name="Text Box 47"/>
          <p:cNvSpPr txBox="1">
            <a:spLocks noChangeArrowheads="1"/>
          </p:cNvSpPr>
          <p:nvPr/>
        </p:nvSpPr>
        <p:spPr bwMode="auto">
          <a:xfrm>
            <a:off x="2660650" y="1716088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(1)</a:t>
            </a:r>
          </a:p>
        </p:txBody>
      </p:sp>
      <p:sp>
        <p:nvSpPr>
          <p:cNvPr id="84007" name="Text Box 48"/>
          <p:cNvSpPr txBox="1">
            <a:spLocks noChangeArrowheads="1"/>
          </p:cNvSpPr>
          <p:nvPr/>
        </p:nvSpPr>
        <p:spPr bwMode="auto">
          <a:xfrm>
            <a:off x="4318000" y="1727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(21)</a:t>
            </a:r>
          </a:p>
        </p:txBody>
      </p:sp>
      <p:sp>
        <p:nvSpPr>
          <p:cNvPr id="84008" name="Text Box 49"/>
          <p:cNvSpPr txBox="1">
            <a:spLocks noChangeArrowheads="1"/>
          </p:cNvSpPr>
          <p:nvPr/>
        </p:nvSpPr>
        <p:spPr bwMode="auto">
          <a:xfrm>
            <a:off x="5927725" y="1727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(1)</a:t>
            </a:r>
          </a:p>
        </p:txBody>
      </p:sp>
      <p:sp>
        <p:nvSpPr>
          <p:cNvPr id="84009" name="Text Box 50"/>
          <p:cNvSpPr txBox="1">
            <a:spLocks noChangeArrowheads="1"/>
          </p:cNvSpPr>
          <p:nvPr/>
        </p:nvSpPr>
        <p:spPr bwMode="auto">
          <a:xfrm>
            <a:off x="369888" y="1376363"/>
            <a:ext cx="6843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จาก 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แฟ้มพระเยซู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”…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พันธสัญญาใหม่ครอบคลุมเพียง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95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 ประวัติศาสตร์ของพระกิตติคุณและคริสตจักรยุคแรกนานมาแล้ว</a:t>
            </a:r>
            <a:b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พันธสัญญาใหม่ถูกจัดเรียงเป็น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หัวข้อ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23283" name="Text Box 51"/>
          <p:cNvSpPr txBox="1">
            <a:spLocks noChangeArrowheads="1"/>
          </p:cNvSpPr>
          <p:nvPr/>
        </p:nvSpPr>
        <p:spPr bwMode="auto">
          <a:xfrm>
            <a:off x="977900" y="1022350"/>
            <a:ext cx="60182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defTabSz="453173">
              <a:lnSpc>
                <a:spcPct val="100000"/>
              </a:lnSpc>
              <a:spcBef>
                <a:spcPct val="50000"/>
              </a:spcBef>
              <a:buClr>
                <a:srgbClr val="00FF00"/>
              </a:buClr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จัดหมวดหมู่พระคัมภีร์พันธสัญญาใหม่</a:t>
            </a:r>
            <a:endParaRPr lang="en-GB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1" name="Text Box 53"/>
          <p:cNvSpPr txBox="1">
            <a:spLocks noChangeArrowheads="1"/>
          </p:cNvSpPr>
          <p:nvPr/>
        </p:nvSpPr>
        <p:spPr bwMode="auto">
          <a:xfrm>
            <a:off x="853570" y="6921245"/>
            <a:ext cx="2720398" cy="14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88900" indent="-88900" algn="ctr"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ค่ำคืนนี้ในกรุงเยรูซาเล็ม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โทรทัศน์ช่องทันช่วงชาว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ฮิบ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 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ยากอบ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,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ยูดา</a:t>
            </a: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2" name="Text Box 54"/>
          <p:cNvSpPr txBox="1">
            <a:spLocks noChangeArrowheads="1"/>
          </p:cNvSpPr>
          <p:nvPr/>
        </p:nvSpPr>
        <p:spPr bwMode="auto">
          <a:xfrm>
            <a:off x="667544" y="4406619"/>
            <a:ext cx="1495425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88900" indent="-88900" algn="ctr"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ใจความสำคัญ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400" b="1" dirty="0">
                <a:latin typeface="Helvetica" charset="0"/>
              </a:rPr>
              <a:t>"_______           ________"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3" name="Text Box 54"/>
          <p:cNvSpPr txBox="1">
            <a:spLocks noChangeArrowheads="1"/>
          </p:cNvSpPr>
          <p:nvPr/>
        </p:nvSpPr>
        <p:spPr bwMode="auto">
          <a:xfrm>
            <a:off x="3895725" y="2808697"/>
            <a:ext cx="1616075" cy="635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อัครทูต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จดหมายจาก</a:t>
            </a: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4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en-GB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5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โคริน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ธ์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โคริน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ธ์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กาละ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เฟซัส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ฟิลิป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เธ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สะโลน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เธ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สะโลน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ทิ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ทิ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ติ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ตัส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ฟีเล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จดหมายจาก</a:t>
            </a: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อื่นๆ</a:t>
            </a: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ฮีบ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ยากอบ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ยูดา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3" name="Text Box 11">
            <a:extLst>
              <a:ext uri="{FF2B5EF4-FFF2-40B4-BE49-F238E27FC236}">
                <a16:creationId xmlns:a16="http://schemas.microsoft.com/office/drawing/2014/main" id="{C5BFA4DD-02E3-9F48-86A5-8725C3C1C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046288"/>
            <a:ext cx="1511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_________</a:t>
            </a:r>
            <a:r>
              <a:rPr lang="th-TH" sz="1200" b="1" dirty="0">
                <a:latin typeface="Helvetica" charset="0"/>
              </a:rPr>
              <a:t>และ</a:t>
            </a:r>
            <a:br>
              <a:rPr lang="th-TH" sz="1200" b="1" dirty="0">
                <a:latin typeface="Helvetica" charset="0"/>
              </a:rPr>
            </a:br>
            <a:r>
              <a:rPr lang="en-US" sz="1200" b="1" dirty="0">
                <a:latin typeface="Helvetica" charset="0"/>
              </a:rPr>
              <a:t>___________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39E06C40-58E2-434F-95C1-82DD1BC8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2054225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____________ ____________</a:t>
            </a:r>
          </a:p>
        </p:txBody>
      </p:sp>
      <p:sp>
        <p:nvSpPr>
          <p:cNvPr id="55" name="Text Box 13">
            <a:extLst>
              <a:ext uri="{FF2B5EF4-FFF2-40B4-BE49-F238E27FC236}">
                <a16:creationId xmlns:a16="http://schemas.microsoft.com/office/drawing/2014/main" id="{9A7E70CE-DF8A-944F-B787-20535DA2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2063750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____________ ____________</a:t>
            </a:r>
          </a:p>
        </p:txBody>
      </p:sp>
      <p:sp>
        <p:nvSpPr>
          <p:cNvPr id="56" name="Text Box 14">
            <a:extLst>
              <a:ext uri="{FF2B5EF4-FFF2-40B4-BE49-F238E27FC236}">
                <a16:creationId xmlns:a16="http://schemas.microsoft.com/office/drawing/2014/main" id="{36F750C2-13B1-0D48-80DD-530AF93EF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2076450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____________ ____________</a:t>
            </a:r>
          </a:p>
        </p:txBody>
      </p:sp>
      <p:sp>
        <p:nvSpPr>
          <p:cNvPr id="57" name="Text Box 40" descr="Light upward diagonal">
            <a:extLst>
              <a:ext uri="{FF2B5EF4-FFF2-40B4-BE49-F238E27FC236}">
                <a16:creationId xmlns:a16="http://schemas.microsoft.com/office/drawing/2014/main" id="{5BBC2A42-D699-5A44-AB3D-4FCF3447A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359275"/>
            <a:ext cx="1289050" cy="86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ja-JP" sz="1400" b="1" dirty="0">
                <a:latin typeface="Helvetica" charset="0"/>
              </a:rPr>
              <a:t>"_________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Helvetica" charset="0"/>
              </a:rPr>
              <a:t>_________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Helvetica" charset="0"/>
              </a:rPr>
              <a:t>_________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Helvetica" charset="0"/>
              </a:rPr>
              <a:t>_________</a:t>
            </a:r>
            <a:r>
              <a:rPr lang="en-US" altLang="ja-JP" sz="1400" b="1" dirty="0">
                <a:latin typeface="Helvetica" charset="0"/>
              </a:rPr>
              <a:t>"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206A7F-45A1-5E46-A5EF-52DD4FDC8C5C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  <p:sp>
        <p:nvSpPr>
          <p:cNvPr id="61" name="Text Box 26">
            <a:extLst>
              <a:ext uri="{FF2B5EF4-FFF2-40B4-BE49-F238E27FC236}">
                <a16:creationId xmlns:a16="http://schemas.microsoft.com/office/drawing/2014/main" id="{F603E1DB-E3B8-6745-9FE4-DA00D45FD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06" y="8886758"/>
            <a:ext cx="567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ฉบับเฉลยคำตอบ ถูกเตรียมไว้ในคู่มือศึกษาเรียนหมายเลขที่ </a:t>
            </a:r>
            <a:r>
              <a:rPr lang="en-US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61180402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ChangeArrowheads="1"/>
          </p:cNvSpPr>
          <p:nvPr/>
        </p:nvSpPr>
        <p:spPr bwMode="auto">
          <a:xfrm>
            <a:off x="127000" y="9017000"/>
            <a:ext cx="1092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53250" name="Text Box 37"/>
          <p:cNvSpPr txBox="1">
            <a:spLocks noChangeArrowheads="1"/>
          </p:cNvSpPr>
          <p:nvPr/>
        </p:nvSpPr>
        <p:spPr bwMode="auto">
          <a:xfrm>
            <a:off x="7208838" y="5080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Comic Sans MS" charset="0"/>
              </a:rPr>
              <a:t> </a:t>
            </a:r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365125" y="933450"/>
            <a:ext cx="6823075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B3B3B3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z="3000" b="1" dirty="0"/>
              <a:t>“</a:t>
            </a:r>
            <a:r>
              <a:rPr lang="th-TH" altLang="ja-JP" sz="3000" b="1" dirty="0"/>
              <a:t>ภาพขององค์พระเยซูคริสต์  </a:t>
            </a:r>
            <a:br>
              <a:rPr lang="en-US" altLang="ja-JP" sz="3000" b="1" dirty="0"/>
            </a:br>
            <a:r>
              <a:rPr lang="th-TH" altLang="ja-JP" sz="3000" b="1" dirty="0"/>
              <a:t>โดยสมบูรณ์</a:t>
            </a:r>
            <a:r>
              <a:rPr lang="en-US" altLang="ja-JP" sz="3000" b="1" dirty="0"/>
              <a:t>"</a:t>
            </a:r>
            <a:endParaRPr lang="en-US" sz="3000" b="1" dirty="0"/>
          </a:p>
        </p:txBody>
      </p:sp>
      <p:sp>
        <p:nvSpPr>
          <p:cNvPr id="53252" name="Text Box 62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21</a:t>
            </a:r>
          </a:p>
        </p:txBody>
      </p:sp>
      <p:pic>
        <p:nvPicPr>
          <p:cNvPr id="43010" name="Picture 2" descr="Purple mesh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319088" y="2919413"/>
            <a:ext cx="6931025" cy="5268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53254" name="Rectangle 4"/>
          <p:cNvSpPr>
            <a:spLocks noChangeArrowheads="1"/>
          </p:cNvSpPr>
          <p:nvPr/>
        </p:nvSpPr>
        <p:spPr bwMode="auto">
          <a:xfrm>
            <a:off x="947738" y="3346450"/>
            <a:ext cx="5610225" cy="4587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entury Gothic" charset="0"/>
            </a:endParaRPr>
          </a:p>
        </p:txBody>
      </p:sp>
      <p:sp>
        <p:nvSpPr>
          <p:cNvPr id="53255" name="AutoShape 5"/>
          <p:cNvSpPr>
            <a:spLocks noChangeArrowheads="1"/>
          </p:cNvSpPr>
          <p:nvPr/>
        </p:nvSpPr>
        <p:spPr bwMode="auto">
          <a:xfrm>
            <a:off x="3914775" y="3575050"/>
            <a:ext cx="2478088" cy="18907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AutoShape 6"/>
          <p:cNvSpPr>
            <a:spLocks noChangeArrowheads="1"/>
          </p:cNvSpPr>
          <p:nvPr/>
        </p:nvSpPr>
        <p:spPr bwMode="auto">
          <a:xfrm>
            <a:off x="1120775" y="5862638"/>
            <a:ext cx="2478088" cy="18907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AutoShape 7"/>
          <p:cNvSpPr>
            <a:spLocks noChangeArrowheads="1"/>
          </p:cNvSpPr>
          <p:nvPr/>
        </p:nvSpPr>
        <p:spPr bwMode="auto">
          <a:xfrm>
            <a:off x="3913188" y="5834063"/>
            <a:ext cx="2478087" cy="18907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>
              <a:latin typeface="Engravers MT" charset="0"/>
            </a:endParaRPr>
          </a:p>
        </p:txBody>
      </p:sp>
      <p:sp>
        <p:nvSpPr>
          <p:cNvPr id="53258" name="AutoShape 8"/>
          <p:cNvSpPr>
            <a:spLocks noChangeArrowheads="1"/>
          </p:cNvSpPr>
          <p:nvPr/>
        </p:nvSpPr>
        <p:spPr bwMode="auto">
          <a:xfrm>
            <a:off x="1119188" y="3563938"/>
            <a:ext cx="2478087" cy="18923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Rectangle 9"/>
          <p:cNvSpPr>
            <a:spLocks noChangeArrowheads="1"/>
          </p:cNvSpPr>
          <p:nvPr/>
        </p:nvSpPr>
        <p:spPr bwMode="auto">
          <a:xfrm>
            <a:off x="3989388" y="3616325"/>
            <a:ext cx="339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Helvetica" charset="0"/>
              </a:rPr>
              <a:t>2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1182688" y="3638550"/>
            <a:ext cx="339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Helvetica" charset="0"/>
              </a:rPr>
              <a:t>1</a:t>
            </a:r>
          </a:p>
        </p:txBody>
      </p:sp>
      <p:sp>
        <p:nvSpPr>
          <p:cNvPr id="53261" name="Rectangle 50"/>
          <p:cNvSpPr>
            <a:spLocks noChangeArrowheads="1"/>
          </p:cNvSpPr>
          <p:nvPr/>
        </p:nvSpPr>
        <p:spPr bwMode="auto">
          <a:xfrm>
            <a:off x="1277938" y="5856288"/>
            <a:ext cx="341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Helvetica" charset="0"/>
              </a:rPr>
              <a:t>3</a:t>
            </a:r>
          </a:p>
        </p:txBody>
      </p:sp>
      <p:sp>
        <p:nvSpPr>
          <p:cNvPr id="53262" name="Rectangle 51"/>
          <p:cNvSpPr>
            <a:spLocks noChangeArrowheads="1"/>
          </p:cNvSpPr>
          <p:nvPr/>
        </p:nvSpPr>
        <p:spPr bwMode="auto">
          <a:xfrm>
            <a:off x="3957638" y="5826125"/>
            <a:ext cx="3397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Helvetica" charset="0"/>
              </a:rPr>
              <a:t>4</a:t>
            </a:r>
          </a:p>
        </p:txBody>
      </p:sp>
      <p:sp>
        <p:nvSpPr>
          <p:cNvPr id="53263" name="Line 53"/>
          <p:cNvSpPr>
            <a:spLocks noChangeShapeType="1"/>
          </p:cNvSpPr>
          <p:nvPr/>
        </p:nvSpPr>
        <p:spPr bwMode="auto">
          <a:xfrm>
            <a:off x="1600200" y="4089400"/>
            <a:ext cx="1731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54"/>
          <p:cNvSpPr txBox="1">
            <a:spLocks noChangeArrowheads="1"/>
          </p:cNvSpPr>
          <p:nvPr/>
        </p:nvSpPr>
        <p:spPr bwMode="auto">
          <a:xfrm>
            <a:off x="1223962" y="4121150"/>
            <a:ext cx="23581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แด่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______________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เป็นดั่ง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สิ่งที่</a:t>
            </a:r>
            <a:b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53265" name="Text Box 55"/>
          <p:cNvSpPr txBox="1">
            <a:spLocks noChangeArrowheads="1"/>
          </p:cNvSpPr>
          <p:nvPr/>
        </p:nvSpPr>
        <p:spPr bwMode="auto">
          <a:xfrm>
            <a:off x="3998913" y="4140200"/>
            <a:ext cx="2273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แด่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______________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เป็นดั่ง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สิ่งที่</a:t>
            </a:r>
            <a:b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53266" name="Text Box 56"/>
          <p:cNvSpPr txBox="1">
            <a:spLocks noChangeArrowheads="1"/>
          </p:cNvSpPr>
          <p:nvPr/>
        </p:nvSpPr>
        <p:spPr bwMode="auto">
          <a:xfrm>
            <a:off x="1268413" y="6437313"/>
            <a:ext cx="2273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แด่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______________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เป็นดั่ง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สิ่งที่</a:t>
            </a:r>
            <a:b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53267" name="Text Box 57"/>
          <p:cNvSpPr txBox="1">
            <a:spLocks noChangeArrowheads="1"/>
          </p:cNvSpPr>
          <p:nvPr/>
        </p:nvSpPr>
        <p:spPr bwMode="auto">
          <a:xfrm>
            <a:off x="4083050" y="6402388"/>
            <a:ext cx="2273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แด่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______________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เป็นดั่ง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</a:t>
            </a: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สิ่งที่</a:t>
            </a:r>
            <a:b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</a:t>
            </a:r>
            <a:endParaRPr lang="en-US" sz="2000" b="1" dirty="0">
              <a:latin typeface="Helvetica" charset="0"/>
            </a:endParaRPr>
          </a:p>
        </p:txBody>
      </p:sp>
      <p:sp>
        <p:nvSpPr>
          <p:cNvPr id="53268" name="Line 58"/>
          <p:cNvSpPr>
            <a:spLocks noChangeShapeType="1"/>
          </p:cNvSpPr>
          <p:nvPr/>
        </p:nvSpPr>
        <p:spPr bwMode="auto">
          <a:xfrm>
            <a:off x="4437063" y="6276975"/>
            <a:ext cx="1731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59"/>
          <p:cNvSpPr>
            <a:spLocks noChangeShapeType="1"/>
          </p:cNvSpPr>
          <p:nvPr/>
        </p:nvSpPr>
        <p:spPr bwMode="auto">
          <a:xfrm>
            <a:off x="1706563" y="6313488"/>
            <a:ext cx="1731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60"/>
          <p:cNvSpPr>
            <a:spLocks noChangeShapeType="1"/>
          </p:cNvSpPr>
          <p:nvPr/>
        </p:nvSpPr>
        <p:spPr bwMode="auto">
          <a:xfrm>
            <a:off x="4479925" y="4089400"/>
            <a:ext cx="1731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Text Box 66"/>
          <p:cNvSpPr txBox="1">
            <a:spLocks noChangeArrowheads="1"/>
          </p:cNvSpPr>
          <p:nvPr/>
        </p:nvSpPr>
        <p:spPr bwMode="auto">
          <a:xfrm>
            <a:off x="738981" y="1632792"/>
            <a:ext cx="6091238" cy="197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endParaRPr lang="en-US" sz="2400" b="1" baseline="-25000" dirty="0">
              <a:latin typeface="Comic Sans MS" charset="0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พระกิตติคุณแต่ละเล่มเขียนโดยมี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ผู้อ่าน เฉพาะเจาะจง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...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การนำเสนอ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องค์พระเยซูคริสต์ในด้าน ที่เฉพาะเจาะจง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วัตถุประสงค์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พื้นฐานเพื่อการเขียน พระกิตติคุณ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วันเวลา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เฉพาะเจาะจงในการเขียน</a:t>
            </a:r>
            <a:endParaRPr lang="en-GB" sz="1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endParaRPr lang="en-GB" sz="2400" b="1" dirty="0">
              <a:solidFill>
                <a:srgbClr val="FFFF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endParaRPr lang="en-US" sz="2400" b="1" baseline="-25000" dirty="0">
              <a:latin typeface="Comic Sans MS" charset="0"/>
            </a:endParaRPr>
          </a:p>
        </p:txBody>
      </p:sp>
      <p:grpSp>
        <p:nvGrpSpPr>
          <p:cNvPr id="53274" name="Group 79"/>
          <p:cNvGrpSpPr>
            <a:grpSpLocks/>
          </p:cNvGrpSpPr>
          <p:nvPr/>
        </p:nvGrpSpPr>
        <p:grpSpPr bwMode="auto">
          <a:xfrm>
            <a:off x="3171825" y="5081588"/>
            <a:ext cx="1606550" cy="1528762"/>
            <a:chOff x="245" y="3012"/>
            <a:chExt cx="1012" cy="963"/>
          </a:xfrm>
        </p:grpSpPr>
        <p:sp>
          <p:nvSpPr>
            <p:cNvPr id="43046" name="AutoShape 38"/>
            <p:cNvSpPr>
              <a:spLocks noChangeArrowheads="1"/>
            </p:cNvSpPr>
            <p:nvPr/>
          </p:nvSpPr>
          <p:spPr bwMode="auto">
            <a:xfrm rot="5407733">
              <a:off x="278" y="2988"/>
              <a:ext cx="963" cy="1012"/>
            </a:xfrm>
            <a:prstGeom prst="rtTriangle">
              <a:avLst/>
            </a:prstGeom>
            <a:solidFill>
              <a:schemeClr val="bg1"/>
            </a:solidFill>
            <a:ln w="130175">
              <a:solidFill>
                <a:schemeClr val="hlink"/>
              </a:solidFill>
              <a:miter lim="800000"/>
              <a:headEnd/>
              <a:tailEnd/>
            </a:ln>
            <a:effectLst>
              <a:outerShdw blurRad="63500" dist="91581" dir="3378596" algn="ctr" rotWithShape="0">
                <a:schemeClr val="tx1">
                  <a:alpha val="74998"/>
                </a:schemeClr>
              </a:outerShdw>
            </a:effectLst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en-US" sz="1200" b="1">
                <a:latin typeface="Wingdings 2" pitchFamily="-107" charset="2"/>
                <a:ea typeface="+mn-ea"/>
                <a:cs typeface="+mn-cs"/>
              </a:endParaRPr>
            </a:p>
          </p:txBody>
        </p:sp>
        <p:sp>
          <p:nvSpPr>
            <p:cNvPr id="53282" name="Line 47"/>
            <p:cNvSpPr>
              <a:spLocks noChangeShapeType="1"/>
            </p:cNvSpPr>
            <p:nvPr/>
          </p:nvSpPr>
          <p:spPr bwMode="auto">
            <a:xfrm flipV="1">
              <a:off x="338" y="3108"/>
              <a:ext cx="692" cy="6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Line 63"/>
            <p:cNvSpPr>
              <a:spLocks noChangeShapeType="1"/>
            </p:cNvSpPr>
            <p:nvPr/>
          </p:nvSpPr>
          <p:spPr bwMode="auto">
            <a:xfrm flipV="1">
              <a:off x="321" y="3093"/>
              <a:ext cx="475" cy="4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75" name="Group 80"/>
          <p:cNvGrpSpPr>
            <a:grpSpLocks/>
          </p:cNvGrpSpPr>
          <p:nvPr/>
        </p:nvGrpSpPr>
        <p:grpSpPr bwMode="auto">
          <a:xfrm>
            <a:off x="1608138" y="3159125"/>
            <a:ext cx="1557337" cy="485775"/>
            <a:chOff x="-1294" y="2235"/>
            <a:chExt cx="965" cy="306"/>
          </a:xfrm>
        </p:grpSpPr>
        <p:sp>
          <p:nvSpPr>
            <p:cNvPr id="53279" name="Rectangle 81"/>
            <p:cNvSpPr>
              <a:spLocks noChangeArrowheads="1"/>
            </p:cNvSpPr>
            <p:nvPr/>
          </p:nvSpPr>
          <p:spPr bwMode="auto">
            <a:xfrm>
              <a:off x="-1294" y="2235"/>
              <a:ext cx="965" cy="3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Text Box 82"/>
            <p:cNvSpPr txBox="1">
              <a:spLocks noChangeArrowheads="1"/>
            </p:cNvSpPr>
            <p:nvPr/>
          </p:nvSpPr>
          <p:spPr bwMode="auto">
            <a:xfrm>
              <a:off x="-1283" y="2283"/>
              <a:ext cx="940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300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____________</a:t>
              </a:r>
              <a:r>
                <a:rPr lang="th-TH" sz="2000" b="1" baseline="-25000" dirty="0" err="1">
                  <a:latin typeface="Comic Sans MS" charset="0"/>
                </a:rPr>
                <a:t>ค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r>
                <a:rPr lang="th-TH" sz="2000" b="1" baseline="-25000" dirty="0" err="1">
                  <a:latin typeface="Comic Sans MS" charset="0"/>
                </a:rPr>
                <a:t>ศ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endParaRPr lang="en-US" sz="2000" baseline="-25000" dirty="0">
                <a:latin typeface="Comic Sans MS" charset="0"/>
              </a:endParaRPr>
            </a:p>
          </p:txBody>
        </p:sp>
      </p:grpSp>
      <p:grpSp>
        <p:nvGrpSpPr>
          <p:cNvPr id="44" name="Group 80">
            <a:extLst>
              <a:ext uri="{FF2B5EF4-FFF2-40B4-BE49-F238E27FC236}">
                <a16:creationId xmlns:a16="http://schemas.microsoft.com/office/drawing/2014/main" id="{97D0F031-7C7E-8148-ADEA-8ACACF7B41D1}"/>
              </a:ext>
            </a:extLst>
          </p:cNvPr>
          <p:cNvGrpSpPr>
            <a:grpSpLocks/>
          </p:cNvGrpSpPr>
          <p:nvPr/>
        </p:nvGrpSpPr>
        <p:grpSpPr bwMode="auto">
          <a:xfrm>
            <a:off x="4367522" y="3159125"/>
            <a:ext cx="1557337" cy="485775"/>
            <a:chOff x="-1294" y="2235"/>
            <a:chExt cx="965" cy="306"/>
          </a:xfrm>
        </p:grpSpPr>
        <p:sp>
          <p:nvSpPr>
            <p:cNvPr id="45" name="Rectangle 81">
              <a:extLst>
                <a:ext uri="{FF2B5EF4-FFF2-40B4-BE49-F238E27FC236}">
                  <a16:creationId xmlns:a16="http://schemas.microsoft.com/office/drawing/2014/main" id="{88D3D7DE-1EA0-EE43-966C-4F8DDA21B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94" y="2235"/>
              <a:ext cx="965" cy="3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82">
              <a:extLst>
                <a:ext uri="{FF2B5EF4-FFF2-40B4-BE49-F238E27FC236}">
                  <a16:creationId xmlns:a16="http://schemas.microsoft.com/office/drawing/2014/main" id="{B834EF1E-5455-BC44-9C4A-177F61CF0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3" y="2283"/>
              <a:ext cx="940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300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____________</a:t>
              </a:r>
              <a:r>
                <a:rPr lang="th-TH" sz="2000" b="1" baseline="-25000" dirty="0" err="1">
                  <a:latin typeface="Comic Sans MS" charset="0"/>
                </a:rPr>
                <a:t>ค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r>
                <a:rPr lang="th-TH" sz="2000" b="1" baseline="-25000" dirty="0" err="1">
                  <a:latin typeface="Comic Sans MS" charset="0"/>
                </a:rPr>
                <a:t>ศ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endParaRPr lang="en-US" sz="2000" baseline="-25000" dirty="0">
                <a:latin typeface="Comic Sans MS" charset="0"/>
              </a:endParaRPr>
            </a:p>
          </p:txBody>
        </p:sp>
      </p:grpSp>
      <p:grpSp>
        <p:nvGrpSpPr>
          <p:cNvPr id="56" name="Group 80">
            <a:extLst>
              <a:ext uri="{FF2B5EF4-FFF2-40B4-BE49-F238E27FC236}">
                <a16:creationId xmlns:a16="http://schemas.microsoft.com/office/drawing/2014/main" id="{D353F9F1-9149-454A-B90F-BD51F2298B3B}"/>
              </a:ext>
            </a:extLst>
          </p:cNvPr>
          <p:cNvGrpSpPr>
            <a:grpSpLocks/>
          </p:cNvGrpSpPr>
          <p:nvPr/>
        </p:nvGrpSpPr>
        <p:grpSpPr bwMode="auto">
          <a:xfrm>
            <a:off x="1635032" y="7731125"/>
            <a:ext cx="1557337" cy="485775"/>
            <a:chOff x="-1294" y="2235"/>
            <a:chExt cx="965" cy="306"/>
          </a:xfrm>
        </p:grpSpPr>
        <p:sp>
          <p:nvSpPr>
            <p:cNvPr id="57" name="Rectangle 81">
              <a:extLst>
                <a:ext uri="{FF2B5EF4-FFF2-40B4-BE49-F238E27FC236}">
                  <a16:creationId xmlns:a16="http://schemas.microsoft.com/office/drawing/2014/main" id="{3C220A40-36FD-4F4B-94A6-1A57572F7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94" y="2235"/>
              <a:ext cx="965" cy="3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82">
              <a:extLst>
                <a:ext uri="{FF2B5EF4-FFF2-40B4-BE49-F238E27FC236}">
                  <a16:creationId xmlns:a16="http://schemas.microsoft.com/office/drawing/2014/main" id="{E1434CAB-2A0B-F349-84B4-F6AEDA438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3" y="2283"/>
              <a:ext cx="940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300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____________</a:t>
              </a:r>
              <a:r>
                <a:rPr lang="th-TH" sz="2000" b="1" baseline="-25000" dirty="0" err="1">
                  <a:latin typeface="Comic Sans MS" charset="0"/>
                </a:rPr>
                <a:t>ค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r>
                <a:rPr lang="th-TH" sz="2000" b="1" baseline="-25000" dirty="0" err="1">
                  <a:latin typeface="Comic Sans MS" charset="0"/>
                </a:rPr>
                <a:t>ศ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endParaRPr lang="en-US" sz="2000" baseline="-25000" dirty="0">
                <a:latin typeface="Comic Sans MS" charset="0"/>
              </a:endParaRPr>
            </a:p>
          </p:txBody>
        </p:sp>
      </p:grpSp>
      <p:grpSp>
        <p:nvGrpSpPr>
          <p:cNvPr id="62" name="Group 80">
            <a:extLst>
              <a:ext uri="{FF2B5EF4-FFF2-40B4-BE49-F238E27FC236}">
                <a16:creationId xmlns:a16="http://schemas.microsoft.com/office/drawing/2014/main" id="{EFD580AB-6C1F-D043-A14C-BE00AA3CCAD4}"/>
              </a:ext>
            </a:extLst>
          </p:cNvPr>
          <p:cNvGrpSpPr>
            <a:grpSpLocks/>
          </p:cNvGrpSpPr>
          <p:nvPr/>
        </p:nvGrpSpPr>
        <p:grpSpPr bwMode="auto">
          <a:xfrm>
            <a:off x="4421310" y="7704231"/>
            <a:ext cx="1557337" cy="485775"/>
            <a:chOff x="-1294" y="2235"/>
            <a:chExt cx="965" cy="306"/>
          </a:xfrm>
        </p:grpSpPr>
        <p:sp>
          <p:nvSpPr>
            <p:cNvPr id="63" name="Rectangle 81">
              <a:extLst>
                <a:ext uri="{FF2B5EF4-FFF2-40B4-BE49-F238E27FC236}">
                  <a16:creationId xmlns:a16="http://schemas.microsoft.com/office/drawing/2014/main" id="{0F5EEA2E-8950-624A-876C-91E734FB4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94" y="2235"/>
              <a:ext cx="965" cy="3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Text Box 82">
              <a:extLst>
                <a:ext uri="{FF2B5EF4-FFF2-40B4-BE49-F238E27FC236}">
                  <a16:creationId xmlns:a16="http://schemas.microsoft.com/office/drawing/2014/main" id="{40278672-E9E2-8349-9683-4B4B43964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3" y="2283"/>
              <a:ext cx="940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300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____________</a:t>
              </a:r>
              <a:r>
                <a:rPr lang="th-TH" sz="2000" b="1" baseline="-25000" dirty="0" err="1">
                  <a:latin typeface="Comic Sans MS" charset="0"/>
                </a:rPr>
                <a:t>ค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r>
                <a:rPr lang="th-TH" sz="2000" b="1" baseline="-25000" dirty="0" err="1">
                  <a:latin typeface="Comic Sans MS" charset="0"/>
                </a:rPr>
                <a:t>ศ</a:t>
              </a:r>
              <a:r>
                <a:rPr lang="en-US" sz="2000" b="1" baseline="-25000" dirty="0">
                  <a:latin typeface="Comic Sans MS" charset="0"/>
                </a:rPr>
                <a:t>.</a:t>
              </a:r>
              <a:endParaRPr lang="en-US" sz="2000" baseline="-25000" dirty="0">
                <a:latin typeface="Comic Sans MS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3DDBEF-6B37-774A-B206-492415F901DD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ChangeArrowheads="1"/>
          </p:cNvSpPr>
          <p:nvPr/>
        </p:nvSpPr>
        <p:spPr bwMode="auto">
          <a:xfrm>
            <a:off x="127000" y="9017000"/>
            <a:ext cx="1092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55298" name="Text Box 11"/>
          <p:cNvSpPr txBox="1">
            <a:spLocks noChangeArrowheads="1"/>
          </p:cNvSpPr>
          <p:nvPr/>
        </p:nvSpPr>
        <p:spPr bwMode="auto">
          <a:xfrm>
            <a:off x="7208838" y="5080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Comic Sans MS" charset="0"/>
              </a:rPr>
              <a:t> </a:t>
            </a:r>
          </a:p>
        </p:txBody>
      </p:sp>
      <p:sp>
        <p:nvSpPr>
          <p:cNvPr id="55299" name="Text Box 14"/>
          <p:cNvSpPr txBox="1">
            <a:spLocks noChangeArrowheads="1"/>
          </p:cNvSpPr>
          <p:nvPr/>
        </p:nvSpPr>
        <p:spPr bwMode="auto">
          <a:xfrm>
            <a:off x="3236913" y="2454275"/>
            <a:ext cx="384968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i="1" dirty="0">
                <a:latin typeface="Wingdings 2" charset="0"/>
              </a:rPr>
              <a:t>เราจะต้องมาพิจารณาดูที่ข้อแรก</a:t>
            </a:r>
            <a:r>
              <a:rPr lang="th-TH" sz="2500" i="1" dirty="0" err="1">
                <a:latin typeface="Wingdings 2" charset="0"/>
              </a:rPr>
              <a:t>ๆข</a:t>
            </a:r>
            <a:r>
              <a:rPr lang="th-TH" sz="2500" i="1" dirty="0">
                <a:latin typeface="Wingdings 2" charset="0"/>
              </a:rPr>
              <a:t>อง</a:t>
            </a:r>
            <a:r>
              <a:rPr lang="th-TH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</a:t>
            </a:r>
            <a:br>
              <a:rPr lang="en-US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5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25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th-TH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บทที่หนึ่ง</a:t>
            </a:r>
            <a:r>
              <a:rPr lang="en-US" sz="2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US" sz="2500" i="1" dirty="0">
              <a:latin typeface="Wingdings 2" charset="0"/>
            </a:endParaRPr>
          </a:p>
        </p:txBody>
      </p:sp>
      <p:sp>
        <p:nvSpPr>
          <p:cNvPr id="55300" name="Text Box 25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22</a:t>
            </a:r>
          </a:p>
        </p:txBody>
      </p:sp>
      <p:grpSp>
        <p:nvGrpSpPr>
          <p:cNvPr id="55302" name="Group 38"/>
          <p:cNvGrpSpPr>
            <a:grpSpLocks/>
          </p:cNvGrpSpPr>
          <p:nvPr/>
        </p:nvGrpSpPr>
        <p:grpSpPr bwMode="auto">
          <a:xfrm>
            <a:off x="600075" y="2170111"/>
            <a:ext cx="2478088" cy="1924051"/>
            <a:chOff x="268" y="1361"/>
            <a:chExt cx="1561" cy="1212"/>
          </a:xfrm>
        </p:grpSpPr>
        <p:sp>
          <p:nvSpPr>
            <p:cNvPr id="55306" name="AutoShape 7" descr="25%"/>
            <p:cNvSpPr>
              <a:spLocks noChangeArrowheads="1"/>
            </p:cNvSpPr>
            <p:nvPr/>
          </p:nvSpPr>
          <p:spPr bwMode="auto">
            <a:xfrm>
              <a:off x="268" y="1381"/>
              <a:ext cx="1561" cy="1191"/>
            </a:xfrm>
            <a:prstGeom prst="roundRect">
              <a:avLst>
                <a:gd name="adj" fmla="val 16667"/>
              </a:avLst>
            </a:prstGeom>
            <a:pattFill prst="pct25">
              <a:fgClr>
                <a:srgbClr val="B3B3B3"/>
              </a:fgClr>
              <a:bgClr>
                <a:schemeClr val="bg1"/>
              </a:bgClr>
            </a:patt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">
                <a:latin typeface="Engravers MT" charset="0"/>
              </a:endParaRPr>
            </a:p>
          </p:txBody>
        </p:sp>
        <p:sp>
          <p:nvSpPr>
            <p:cNvPr id="55307" name="Rectangle 16" descr="40%"/>
            <p:cNvSpPr>
              <a:spLocks noChangeArrowheads="1"/>
            </p:cNvSpPr>
            <p:nvPr/>
          </p:nvSpPr>
          <p:spPr bwMode="auto">
            <a:xfrm>
              <a:off x="296" y="1376"/>
              <a:ext cx="214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>
                  <a:latin typeface="Helvetica" charset="0"/>
                </a:rPr>
                <a:t>4</a:t>
              </a:r>
            </a:p>
          </p:txBody>
        </p:sp>
        <p:sp>
          <p:nvSpPr>
            <p:cNvPr id="55308" name="Text Box 21" descr="40%"/>
            <p:cNvSpPr txBox="1">
              <a:spLocks noChangeArrowheads="1"/>
            </p:cNvSpPr>
            <p:nvPr/>
          </p:nvSpPr>
          <p:spPr bwMode="auto">
            <a:xfrm>
              <a:off x="375" y="1739"/>
              <a:ext cx="1432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แด่</a:t>
              </a:r>
              <a:r>
                <a:rPr lang="en-US" sz="2000" b="1" dirty="0">
                  <a:latin typeface="Helvetica" charset="0"/>
                </a:rPr>
                <a:t>:__________         </a:t>
              </a:r>
              <a:r>
                <a:rPr lang="th-TH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เป็นดั่ง</a:t>
              </a:r>
              <a:r>
                <a:rPr lang="en-US" sz="2000" b="1" dirty="0">
                  <a:latin typeface="Helvetica" charset="0"/>
                </a:rPr>
                <a:t>:________ </a:t>
              </a:r>
              <a:r>
                <a:rPr lang="th-TH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สิ่งที่</a:t>
              </a:r>
              <a:br>
                <a:rPr lang="en-US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พระเยซู</a:t>
              </a:r>
              <a:r>
                <a:rPr lang="en-US" sz="2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 __________</a:t>
              </a:r>
              <a:endParaRPr lang="en-US" sz="2000" b="1" dirty="0">
                <a:latin typeface="Helvetica" charset="0"/>
              </a:endParaRPr>
            </a:p>
          </p:txBody>
        </p:sp>
        <p:sp>
          <p:nvSpPr>
            <p:cNvPr id="55309" name="Line 22" descr="40%"/>
            <p:cNvSpPr>
              <a:spLocks noChangeShapeType="1"/>
            </p:cNvSpPr>
            <p:nvPr/>
          </p:nvSpPr>
          <p:spPr bwMode="auto">
            <a:xfrm>
              <a:off x="598" y="1660"/>
              <a:ext cx="10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0" name="Rectangle 30" descr="40%"/>
            <p:cNvSpPr>
              <a:spLocks noChangeArrowheads="1"/>
            </p:cNvSpPr>
            <p:nvPr/>
          </p:nvSpPr>
          <p:spPr bwMode="auto">
            <a:xfrm>
              <a:off x="547" y="1361"/>
              <a:ext cx="1193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defTabSz="1017588" eaLnBrk="1" hangingPunct="1">
                <a:lnSpc>
                  <a:spcPct val="100000"/>
                </a:lnSpc>
                <a:spcBef>
                  <a:spcPts val="2250"/>
                </a:spcBef>
                <a:buClr>
                  <a:srgbClr val="66FF99"/>
                </a:buClr>
                <a:buSzTx/>
                <a:tabLst>
                  <a:tab pos="0" algn="l"/>
                  <a:tab pos="911225" algn="l"/>
                  <a:tab pos="1824038" algn="l"/>
                  <a:tab pos="2736850" algn="l"/>
                  <a:tab pos="3651250" algn="l"/>
                  <a:tab pos="4564063" algn="l"/>
                  <a:tab pos="5476875" algn="l"/>
                  <a:tab pos="6388100" algn="l"/>
                  <a:tab pos="7302500" algn="l"/>
                  <a:tab pos="8215313" algn="l"/>
                  <a:tab pos="9128125" algn="l"/>
                  <a:tab pos="10042525" algn="l"/>
                </a:tabLst>
                <a:defRPr/>
              </a:pPr>
              <a:r>
                <a:rPr lang="th-TH" sz="3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3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อห</a:t>
              </a:r>
              <a:r>
                <a:rPr lang="th-TH" sz="3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์น</a:t>
              </a:r>
              <a:endParaRPr lang="en-GB" sz="3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5311" name="Rectangle 31" descr="40%"/>
            <p:cNvSpPr>
              <a:spLocks noChangeArrowheads="1"/>
            </p:cNvSpPr>
            <p:nvPr/>
          </p:nvSpPr>
          <p:spPr bwMode="auto">
            <a:xfrm>
              <a:off x="589" y="1689"/>
              <a:ext cx="99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 defTabSz="1017588" eaLnBrk="1" hangingPunct="1">
                <a:lnSpc>
                  <a:spcPct val="100000"/>
                </a:lnSpc>
                <a:spcBef>
                  <a:spcPts val="1750"/>
                </a:spcBef>
                <a:buClr>
                  <a:srgbClr val="CECECE"/>
                </a:buClr>
                <a:buSzTx/>
                <a:tabLst>
                  <a:tab pos="0" algn="l"/>
                  <a:tab pos="911225" algn="l"/>
                  <a:tab pos="1824038" algn="l"/>
                  <a:tab pos="2736850" algn="l"/>
                  <a:tab pos="3651250" algn="l"/>
                  <a:tab pos="4564063" algn="l"/>
                  <a:tab pos="5476875" algn="l"/>
                  <a:tab pos="6388100" algn="l"/>
                  <a:tab pos="7302500" algn="l"/>
                  <a:tab pos="8215313" algn="l"/>
                  <a:tab pos="9128125" algn="l"/>
                  <a:tab pos="10042525" algn="l"/>
                </a:tabLst>
                <a:defRPr/>
              </a:pPr>
              <a:r>
                <a:rPr lang="th-TH" sz="2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คริสตจักร</a:t>
              </a:r>
              <a:endParaRPr lang="en-GB" sz="2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5312" name="Rectangle 32" descr="40%"/>
            <p:cNvSpPr>
              <a:spLocks noChangeArrowheads="1"/>
            </p:cNvSpPr>
            <p:nvPr/>
          </p:nvSpPr>
          <p:spPr bwMode="auto">
            <a:xfrm>
              <a:off x="756" y="1897"/>
              <a:ext cx="867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h-TH" sz="2200" b="1" dirty="0">
                  <a:latin typeface="Helvetica" charset="0"/>
                </a:rPr>
                <a:t>พระเจ้า</a:t>
              </a:r>
              <a:endParaRPr lang="en-US" sz="2200" b="1" dirty="0">
                <a:latin typeface="Helvetica" charset="0"/>
              </a:endParaRPr>
            </a:p>
          </p:txBody>
        </p:sp>
        <p:sp>
          <p:nvSpPr>
            <p:cNvPr id="55313" name="Rectangle 33" descr="40%"/>
            <p:cNvSpPr>
              <a:spLocks noChangeArrowheads="1"/>
            </p:cNvSpPr>
            <p:nvPr/>
          </p:nvSpPr>
          <p:spPr bwMode="auto">
            <a:xfrm>
              <a:off x="644" y="2124"/>
              <a:ext cx="8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defTabSz="1017588" eaLnBrk="1" hangingPunct="1">
                <a:lnSpc>
                  <a:spcPct val="100000"/>
                </a:lnSpc>
                <a:spcBef>
                  <a:spcPts val="1750"/>
                </a:spcBef>
                <a:buClr>
                  <a:srgbClr val="FFEA18"/>
                </a:buClr>
                <a:buSzTx/>
                <a:tabLst>
                  <a:tab pos="0" algn="l"/>
                  <a:tab pos="911225" algn="l"/>
                  <a:tab pos="1824038" algn="l"/>
                  <a:tab pos="2736850" algn="l"/>
                  <a:tab pos="3651250" algn="l"/>
                  <a:tab pos="4564063" algn="l"/>
                  <a:tab pos="5476875" algn="l"/>
                  <a:tab pos="6388100" algn="l"/>
                  <a:tab pos="7302500" algn="l"/>
                  <a:tab pos="8215313" algn="l"/>
                  <a:tab pos="9128125" algn="l"/>
                  <a:tab pos="10042525" algn="l"/>
                </a:tabLst>
                <a:defRPr/>
              </a:pPr>
              <a:endParaRPr lang="en-GB" sz="20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55303" name="Text Box 35"/>
          <p:cNvSpPr txBox="1">
            <a:spLocks noChangeArrowheads="1"/>
          </p:cNvSpPr>
          <p:nvPr/>
        </p:nvSpPr>
        <p:spPr bwMode="auto">
          <a:xfrm>
            <a:off x="0" y="893763"/>
            <a:ext cx="754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ทำไมพระธรรม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จึงถูกแยกออกจากกลุ่ม</a:t>
            </a:r>
            <a:b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พระกิตติคุณซินอ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ติ</a:t>
            </a:r>
            <a:r>
              <a:rPr lang="th-TH" sz="2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คส์</a:t>
            </a:r>
            <a:r>
              <a:rPr lang="en-US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</a:t>
            </a:r>
          </a:p>
        </p:txBody>
      </p:sp>
      <p:sp>
        <p:nvSpPr>
          <p:cNvPr id="55304" name="Text Box 36"/>
          <p:cNvSpPr txBox="1">
            <a:spLocks noChangeArrowheads="1"/>
          </p:cNvSpPr>
          <p:nvPr/>
        </p:nvSpPr>
        <p:spPr bwMode="auto">
          <a:xfrm>
            <a:off x="525463" y="5302250"/>
            <a:ext cx="66119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ผู้ทรงดำรงอยู่ก่อน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(1:1)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เป็นบุคคลอย่างชัดเจน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(1:1)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ทรงเป็นพระเจ้าอยู่ก่อนและในปัจจุบัน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(1:1)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ผู้ทรงอยู่ร่วมด้วยนิรันดร</a:t>
            </a:r>
            <a:r>
              <a:rPr lang="th-TH" sz="20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(1:2)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พระผู้สร้างจักรวาล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(1:3)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แหล่งแห่งความสว่างและชีวิต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(1:4,5,9)</a:t>
            </a:r>
          </a:p>
        </p:txBody>
      </p:sp>
      <p:sp>
        <p:nvSpPr>
          <p:cNvPr id="55305" name="Text Box 37"/>
          <p:cNvSpPr txBox="1">
            <a:spLocks noChangeArrowheads="1"/>
          </p:cNvSpPr>
          <p:nvPr/>
        </p:nvSpPr>
        <p:spPr bwMode="auto">
          <a:xfrm>
            <a:off x="290513" y="4181475"/>
            <a:ext cx="6927850" cy="13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 ________ _________ </a:t>
            </a:r>
            <a:r>
              <a:rPr lang="th-TH" sz="25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</a:t>
            </a:r>
            <a:r>
              <a:rPr lang="en-US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</a:t>
            </a:r>
          </a:p>
          <a:p>
            <a:pPr algn="ctr">
              <a:spcBef>
                <a:spcPct val="50000"/>
              </a:spcBef>
            </a:pPr>
            <a:r>
              <a:rPr lang="th-TH" sz="2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 คริสต์</a:t>
            </a:r>
            <a:r>
              <a:rPr lang="en-GB" sz="2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</a:t>
            </a:r>
          </a:p>
          <a:p>
            <a:pPr algn="ctr">
              <a:spcBef>
                <a:spcPct val="50000"/>
              </a:spcBef>
            </a:pP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9" name="Rectangle 32" descr="40%">
            <a:extLst>
              <a:ext uri="{FF2B5EF4-FFF2-40B4-BE49-F238E27FC236}">
                <a16:creationId xmlns:a16="http://schemas.microsoft.com/office/drawing/2014/main" id="{7F7222E5-D563-3A4B-A4C4-B4DA5DC57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3613943"/>
            <a:ext cx="13763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200" b="1" dirty="0">
                <a:latin typeface="Helvetica" charset="0"/>
              </a:rPr>
              <a:t>หมายถึง</a:t>
            </a:r>
            <a:endParaRPr lang="en-US" sz="2200" b="1" dirty="0">
              <a:latin typeface="Helvetica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5589E-DACD-F249-95CC-CFDA27418184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/>
          <p:cNvSpPr>
            <a:spLocks noChangeArrowheads="1"/>
          </p:cNvSpPr>
          <p:nvPr/>
        </p:nvSpPr>
        <p:spPr bwMode="auto">
          <a:xfrm>
            <a:off x="127000" y="9017000"/>
            <a:ext cx="1092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57346" name="Text Box 11"/>
          <p:cNvSpPr txBox="1">
            <a:spLocks noChangeArrowheads="1"/>
          </p:cNvSpPr>
          <p:nvPr/>
        </p:nvSpPr>
        <p:spPr bwMode="auto">
          <a:xfrm>
            <a:off x="7208838" y="5080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Comic Sans MS" charset="0"/>
              </a:rPr>
              <a:t> 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365125" y="968375"/>
            <a:ext cx="6823075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B3B3B3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ละครนิยมตลอดกาลใน 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400" b="1" i="1" dirty="0">
                <a:latin typeface="Leelawadee UI"/>
                <a:ea typeface="Arial Unicode MS" panose="020B0604020202020204" pitchFamily="34" charset="-128"/>
                <a:cs typeface="Leelawadee UI"/>
              </a:rPr>
              <a:t>กิจการของอัครทูต</a:t>
            </a:r>
            <a:b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endParaRPr lang="en-US" sz="24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7348" name="Text Box 25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23</a:t>
            </a:r>
          </a:p>
        </p:txBody>
      </p:sp>
      <p:sp>
        <p:nvSpPr>
          <p:cNvPr id="57349" name="Text Box 38"/>
          <p:cNvSpPr txBox="1">
            <a:spLocks noChangeArrowheads="1"/>
          </p:cNvSpPr>
          <p:nvPr/>
        </p:nvSpPr>
        <p:spPr bwMode="auto">
          <a:xfrm rot="-53058">
            <a:off x="4994275" y="3368328"/>
            <a:ext cx="1933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</a:t>
            </a:r>
            <a:r>
              <a:rPr lang="en-US" sz="1600" b="1" dirty="0">
                <a:latin typeface="Comic Sans MS" charset="0"/>
              </a:rPr>
              <a:t> _____________   &amp; _____________</a:t>
            </a:r>
            <a:r>
              <a:rPr lang="th-TH" sz="1600" b="1" dirty="0">
                <a:latin typeface="Comic Sans MS" charset="0"/>
              </a:rPr>
              <a:t>บทที่</a:t>
            </a:r>
            <a:r>
              <a:rPr lang="en-US" sz="1600" b="1" dirty="0">
                <a:latin typeface="Comic Sans MS" charset="0"/>
              </a:rPr>
              <a:t> 8-12</a:t>
            </a:r>
          </a:p>
        </p:txBody>
      </p:sp>
      <p:sp>
        <p:nvSpPr>
          <p:cNvPr id="57350" name="Text Box 39"/>
          <p:cNvSpPr txBox="1">
            <a:spLocks noChangeArrowheads="1"/>
          </p:cNvSpPr>
          <p:nvPr/>
        </p:nvSpPr>
        <p:spPr bwMode="auto">
          <a:xfrm rot="-26520">
            <a:off x="4914900" y="6037352"/>
            <a:ext cx="21494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</a:t>
            </a:r>
            <a:r>
              <a:rPr lang="en-US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b="1" dirty="0">
                <a:latin typeface="Comic Sans MS" charset="0"/>
              </a:rPr>
              <a:t>                 _____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latin typeface="Comic Sans MS" charset="0"/>
              </a:rPr>
              <a:t>  _____________</a:t>
            </a:r>
            <a:r>
              <a:rPr lang="th-TH" sz="1600" b="1" dirty="0">
                <a:latin typeface="Comic Sans MS" charset="0"/>
              </a:rPr>
              <a:t>บทที่</a:t>
            </a:r>
            <a:r>
              <a:rPr lang="en-US" sz="1600" b="1" dirty="0">
                <a:latin typeface="Comic Sans MS" charset="0"/>
              </a:rPr>
              <a:t> 13-28</a:t>
            </a:r>
          </a:p>
        </p:txBody>
      </p:sp>
      <p:sp>
        <p:nvSpPr>
          <p:cNvPr id="57351" name="Text Box 34"/>
          <p:cNvSpPr txBox="1">
            <a:spLocks noChangeArrowheads="1"/>
          </p:cNvSpPr>
          <p:nvPr/>
        </p:nvSpPr>
        <p:spPr bwMode="auto">
          <a:xfrm rot="-15546">
            <a:off x="4908550" y="2217550"/>
            <a:ext cx="216376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</a:t>
            </a:r>
            <a:r>
              <a:rPr lang="en-US" sz="1600" b="1" dirty="0">
                <a:latin typeface="Comic Sans MS" charset="0"/>
              </a:rPr>
              <a:t> ______________ </a:t>
            </a:r>
            <a:br>
              <a:rPr lang="en-US" sz="1600" b="1" dirty="0">
                <a:latin typeface="Comic Sans MS" charset="0"/>
              </a:rPr>
            </a:br>
            <a:r>
              <a:rPr lang="th-TH" sz="1600" b="1" dirty="0">
                <a:latin typeface="Comic Sans MS" charset="0"/>
              </a:rPr>
              <a:t>บทที่</a:t>
            </a:r>
            <a:r>
              <a:rPr lang="en-US" sz="1600" b="1" dirty="0">
                <a:latin typeface="Comic Sans MS" charset="0"/>
              </a:rPr>
              <a:t> 1-7</a:t>
            </a:r>
          </a:p>
        </p:txBody>
      </p:sp>
      <p:sp>
        <p:nvSpPr>
          <p:cNvPr id="57353" name="Text Box 48"/>
          <p:cNvSpPr txBox="1">
            <a:spLocks noChangeArrowheads="1"/>
          </p:cNvSpPr>
          <p:nvPr/>
        </p:nvSpPr>
        <p:spPr bwMode="auto">
          <a:xfrm>
            <a:off x="1485900" y="1981200"/>
            <a:ext cx="5588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3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4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5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6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7</a:t>
            </a:r>
          </a:p>
        </p:txBody>
      </p:sp>
      <p:sp>
        <p:nvSpPr>
          <p:cNvPr id="57354" name="Text Box 49"/>
          <p:cNvSpPr txBox="1">
            <a:spLocks noChangeArrowheads="1"/>
          </p:cNvSpPr>
          <p:nvPr/>
        </p:nvSpPr>
        <p:spPr bwMode="auto">
          <a:xfrm>
            <a:off x="1473200" y="3771900"/>
            <a:ext cx="5588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8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9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10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11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12</a:t>
            </a:r>
          </a:p>
        </p:txBody>
      </p:sp>
      <p:sp>
        <p:nvSpPr>
          <p:cNvPr id="57355" name="Text Box 50"/>
          <p:cNvSpPr txBox="1">
            <a:spLocks noChangeArrowheads="1"/>
          </p:cNvSpPr>
          <p:nvPr/>
        </p:nvSpPr>
        <p:spPr bwMode="auto">
          <a:xfrm>
            <a:off x="1485900" y="4883150"/>
            <a:ext cx="5588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en-US" sz="1000">
              <a:latin typeface="Comic Sans MS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13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14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15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16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17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18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19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20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21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22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23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24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25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26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27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000">
                <a:latin typeface="Comic Sans MS" charset="0"/>
              </a:rPr>
              <a:t>28</a:t>
            </a:r>
          </a:p>
        </p:txBody>
      </p:sp>
      <p:sp>
        <p:nvSpPr>
          <p:cNvPr id="57356" name="Text Box 55"/>
          <p:cNvSpPr txBox="1">
            <a:spLocks noChangeArrowheads="1"/>
          </p:cNvSpPr>
          <p:nvPr/>
        </p:nvSpPr>
        <p:spPr bwMode="auto">
          <a:xfrm>
            <a:off x="2120900" y="1924237"/>
            <a:ext cx="27857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750"/>
              </a:spcBef>
              <a:buClr>
                <a:srgbClr val="FFFFFF"/>
              </a:buClr>
            </a:pP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พระมหาบัญชาของพระเยซูและการกลับสู่สวรรค์เพนท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า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คอ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วันเกิดของคริสตจักร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ชายพิการได้รับการรักษา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การข่มเหงครั้งแรก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เนีย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และ 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สัปฟี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รา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ผู้ปกครองคนแรก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สตี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เฟน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และ การถูกฆ่าเพราะความเชื่อ</a:t>
            </a:r>
            <a:endParaRPr lang="en-US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7357" name="Text Box 57"/>
          <p:cNvSpPr txBox="1">
            <a:spLocks noChangeArrowheads="1"/>
          </p:cNvSpPr>
          <p:nvPr/>
        </p:nvSpPr>
        <p:spPr bwMode="auto">
          <a:xfrm>
            <a:off x="2133600" y="3707164"/>
            <a:ext cx="31877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750"/>
              </a:spcBef>
              <a:buClr>
                <a:srgbClr val="FFFFFF"/>
              </a:buClr>
            </a:pP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ฟิลิป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และ เอโน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การกลับใจของเปา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altLang="ja-JP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altLang="ja-JP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ถนนดามัสกัส</a:t>
            </a:r>
            <a:br>
              <a:rPr lang="en-GB" altLang="ja-JP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และ คอน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เนลิอัส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แก้ต่างพันธกิจกับคนนอก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เฮ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โรด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ข่มเหงคริสเตียน</a:t>
            </a:r>
            <a:endParaRPr lang="en-GB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sz="1000" b="1" dirty="0">
              <a:latin typeface="Helvetica" charset="0"/>
            </a:endParaRPr>
          </a:p>
        </p:txBody>
      </p:sp>
      <p:sp>
        <p:nvSpPr>
          <p:cNvPr id="57358" name="Line 73"/>
          <p:cNvSpPr>
            <a:spLocks noChangeShapeType="1"/>
          </p:cNvSpPr>
          <p:nvPr/>
        </p:nvSpPr>
        <p:spPr bwMode="auto">
          <a:xfrm>
            <a:off x="1866900" y="3594100"/>
            <a:ext cx="27305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Line 74"/>
          <p:cNvSpPr>
            <a:spLocks noChangeShapeType="1"/>
          </p:cNvSpPr>
          <p:nvPr/>
        </p:nvSpPr>
        <p:spPr bwMode="auto">
          <a:xfrm>
            <a:off x="1841500" y="4978400"/>
            <a:ext cx="27178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Text Box 89"/>
          <p:cNvSpPr txBox="1">
            <a:spLocks noChangeArrowheads="1"/>
          </p:cNvSpPr>
          <p:nvPr/>
        </p:nvSpPr>
        <p:spPr bwMode="auto">
          <a:xfrm>
            <a:off x="398463" y="2466975"/>
            <a:ext cx="146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 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</a:p>
        </p:txBody>
      </p:sp>
      <p:sp>
        <p:nvSpPr>
          <p:cNvPr id="57361" name="Text Box 90"/>
          <p:cNvSpPr txBox="1">
            <a:spLocks noChangeArrowheads="1"/>
          </p:cNvSpPr>
          <p:nvPr/>
        </p:nvSpPr>
        <p:spPr bwMode="auto">
          <a:xfrm>
            <a:off x="334963" y="3995738"/>
            <a:ext cx="146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 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</a:t>
            </a:r>
          </a:p>
        </p:txBody>
      </p:sp>
      <p:sp>
        <p:nvSpPr>
          <p:cNvPr id="57362" name="Text Box 91"/>
          <p:cNvSpPr txBox="1">
            <a:spLocks noChangeArrowheads="1"/>
          </p:cNvSpPr>
          <p:nvPr/>
        </p:nvSpPr>
        <p:spPr bwMode="auto">
          <a:xfrm>
            <a:off x="328613" y="6473825"/>
            <a:ext cx="146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 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</a:p>
        </p:txBody>
      </p:sp>
      <p:sp>
        <p:nvSpPr>
          <p:cNvPr id="57363" name="AutoShape 93"/>
          <p:cNvSpPr>
            <a:spLocks/>
          </p:cNvSpPr>
          <p:nvPr/>
        </p:nvSpPr>
        <p:spPr bwMode="auto">
          <a:xfrm>
            <a:off x="4727575" y="4962525"/>
            <a:ext cx="279400" cy="3454400"/>
          </a:xfrm>
          <a:prstGeom prst="rightBrace">
            <a:avLst>
              <a:gd name="adj1" fmla="val 103030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AutoShape 95"/>
          <p:cNvSpPr>
            <a:spLocks/>
          </p:cNvSpPr>
          <p:nvPr/>
        </p:nvSpPr>
        <p:spPr bwMode="auto">
          <a:xfrm>
            <a:off x="4708525" y="3638550"/>
            <a:ext cx="277813" cy="1138238"/>
          </a:xfrm>
          <a:prstGeom prst="rightBrace">
            <a:avLst>
              <a:gd name="adj1" fmla="val 3414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AutoShape 96"/>
          <p:cNvSpPr>
            <a:spLocks/>
          </p:cNvSpPr>
          <p:nvPr/>
        </p:nvSpPr>
        <p:spPr bwMode="auto">
          <a:xfrm>
            <a:off x="4732338" y="2035175"/>
            <a:ext cx="258762" cy="1381125"/>
          </a:xfrm>
          <a:prstGeom prst="rightBrace">
            <a:avLst>
              <a:gd name="adj1" fmla="val 44479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D3A15-F82A-5642-B965-0B094F091653}"/>
              </a:ext>
            </a:extLst>
          </p:cNvPr>
          <p:cNvSpPr txBox="1"/>
          <p:nvPr/>
        </p:nvSpPr>
        <p:spPr>
          <a:xfrm>
            <a:off x="2138713" y="4997999"/>
            <a:ext cx="271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การเดินทางประกาศครั้งแรกของอัครทูต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“</a:t>
            </a:r>
          </a:p>
          <a:p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สภาเยรูซาเล็ม</a:t>
            </a:r>
            <a:endParaRPr lang="en-US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การเดินทางประกาศครั้งที่สองของอัครทูตการ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“</a:t>
            </a:r>
          </a:p>
          <a:p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“</a:t>
            </a:r>
          </a:p>
          <a:p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เดินทางประกาศครั้งที่สามของอัครทูตเปา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</a:p>
          <a:p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	“</a:t>
            </a:r>
          </a:p>
          <a:p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ในเยรูซาเล็ม</a:t>
            </a:r>
            <a:b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แก้ต่างต่อหน้าฝูงชน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แก้ต่างต่อหน้าเซนเฮ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เดรน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แก้ต่างต่อหน้า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ฟีลิก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แก้ต่างต่อหน้า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เฟ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สต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ัส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แก้ต่างต่อหน้ากษัตริย์อา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คริป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ปา</a:t>
            </a:r>
            <a:b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การอำลาสู่โรม</a:t>
            </a:r>
            <a: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เรือแตก</a:t>
            </a:r>
            <a:br>
              <a:rPr lang="en-GB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th-TH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ในโรม</a:t>
            </a:r>
            <a:endParaRPr lang="en-GB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43DDC-7C3F-A746-B46B-410F3A6ED10A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368415B6-F929-EE40-A343-0A7B4E30C486}"/>
              </a:ext>
            </a:extLst>
          </p:cNvPr>
          <p:cNvGrpSpPr/>
          <p:nvPr/>
        </p:nvGrpSpPr>
        <p:grpSpPr>
          <a:xfrm>
            <a:off x="592138" y="6917017"/>
            <a:ext cx="3230563" cy="1701800"/>
            <a:chOff x="708025" y="1120775"/>
            <a:chExt cx="3230563" cy="1701800"/>
          </a:xfrm>
        </p:grpSpPr>
        <p:pic>
          <p:nvPicPr>
            <p:cNvPr id="209" name="Picture 20">
              <a:extLst>
                <a:ext uri="{FF2B5EF4-FFF2-40B4-BE49-F238E27FC236}">
                  <a16:creationId xmlns:a16="http://schemas.microsoft.com/office/drawing/2014/main" id="{831727DD-B627-9B4E-907A-87FAFE8BB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210" name="Rectangle 21">
              <a:extLst>
                <a:ext uri="{FF2B5EF4-FFF2-40B4-BE49-F238E27FC236}">
                  <a16:creationId xmlns:a16="http://schemas.microsoft.com/office/drawing/2014/main" id="{220E9742-205E-9241-96A2-DDAA2CA0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1" name="Rectangle 22">
              <a:extLst>
                <a:ext uri="{FF2B5EF4-FFF2-40B4-BE49-F238E27FC236}">
                  <a16:creationId xmlns:a16="http://schemas.microsoft.com/office/drawing/2014/main" id="{F3EDC7BF-0C91-E845-B18B-C5FB7F082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2" name="Rectangle 23">
              <a:extLst>
                <a:ext uri="{FF2B5EF4-FFF2-40B4-BE49-F238E27FC236}">
                  <a16:creationId xmlns:a16="http://schemas.microsoft.com/office/drawing/2014/main" id="{8958A26E-159C-7B46-8659-07FA46BC6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213" name="Rectangle 24">
              <a:extLst>
                <a:ext uri="{FF2B5EF4-FFF2-40B4-BE49-F238E27FC236}">
                  <a16:creationId xmlns:a16="http://schemas.microsoft.com/office/drawing/2014/main" id="{6AECD2BF-8274-014B-A127-23A710FC5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4" name="Rectangle 25">
              <a:extLst>
                <a:ext uri="{FF2B5EF4-FFF2-40B4-BE49-F238E27FC236}">
                  <a16:creationId xmlns:a16="http://schemas.microsoft.com/office/drawing/2014/main" id="{B92415DD-75C1-5F48-B384-DEA91F159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5" name="Rectangle 26">
              <a:extLst>
                <a:ext uri="{FF2B5EF4-FFF2-40B4-BE49-F238E27FC236}">
                  <a16:creationId xmlns:a16="http://schemas.microsoft.com/office/drawing/2014/main" id="{0C308076-357A-2649-9DF2-A6C510D1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6" name="Rectangle 27">
              <a:extLst>
                <a:ext uri="{FF2B5EF4-FFF2-40B4-BE49-F238E27FC236}">
                  <a16:creationId xmlns:a16="http://schemas.microsoft.com/office/drawing/2014/main" id="{60B65848-CF9E-B142-9CC1-BC0696EA4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7" name="Rectangle 28">
              <a:extLst>
                <a:ext uri="{FF2B5EF4-FFF2-40B4-BE49-F238E27FC236}">
                  <a16:creationId xmlns:a16="http://schemas.microsoft.com/office/drawing/2014/main" id="{B9AD6395-E567-164F-B955-FF4DE901D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8" name="Rectangle 29">
              <a:extLst>
                <a:ext uri="{FF2B5EF4-FFF2-40B4-BE49-F238E27FC236}">
                  <a16:creationId xmlns:a16="http://schemas.microsoft.com/office/drawing/2014/main" id="{1BFC207E-3E5C-134F-895B-36F18DEEB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9" name="Rectangle 30">
              <a:extLst>
                <a:ext uri="{FF2B5EF4-FFF2-40B4-BE49-F238E27FC236}">
                  <a16:creationId xmlns:a16="http://schemas.microsoft.com/office/drawing/2014/main" id="{862DC4FD-318D-D843-BDC7-0A8ED7033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0" name="Rectangle 31">
              <a:extLst>
                <a:ext uri="{FF2B5EF4-FFF2-40B4-BE49-F238E27FC236}">
                  <a16:creationId xmlns:a16="http://schemas.microsoft.com/office/drawing/2014/main" id="{2F60E1CD-6613-F045-A998-3ABD8FA44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B1249AE-3DC7-FA4B-8D5E-EFDCC797D7ED}"/>
              </a:ext>
            </a:extLst>
          </p:cNvPr>
          <p:cNvGrpSpPr/>
          <p:nvPr/>
        </p:nvGrpSpPr>
        <p:grpSpPr>
          <a:xfrm>
            <a:off x="889989" y="4960938"/>
            <a:ext cx="3230563" cy="1701800"/>
            <a:chOff x="708025" y="1120775"/>
            <a:chExt cx="3230563" cy="1701800"/>
          </a:xfrm>
        </p:grpSpPr>
        <p:pic>
          <p:nvPicPr>
            <p:cNvPr id="170" name="Picture 20">
              <a:extLst>
                <a:ext uri="{FF2B5EF4-FFF2-40B4-BE49-F238E27FC236}">
                  <a16:creationId xmlns:a16="http://schemas.microsoft.com/office/drawing/2014/main" id="{A03760DB-67CC-4447-800D-16E55A8B6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71" name="Rectangle 21">
              <a:extLst>
                <a:ext uri="{FF2B5EF4-FFF2-40B4-BE49-F238E27FC236}">
                  <a16:creationId xmlns:a16="http://schemas.microsoft.com/office/drawing/2014/main" id="{B3ACE515-DB99-264B-B253-6492D397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2" name="Rectangle 22">
              <a:extLst>
                <a:ext uri="{FF2B5EF4-FFF2-40B4-BE49-F238E27FC236}">
                  <a16:creationId xmlns:a16="http://schemas.microsoft.com/office/drawing/2014/main" id="{ECBC69D4-EE5B-D542-9CCE-3F185AF0C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3" name="Rectangle 23">
              <a:extLst>
                <a:ext uri="{FF2B5EF4-FFF2-40B4-BE49-F238E27FC236}">
                  <a16:creationId xmlns:a16="http://schemas.microsoft.com/office/drawing/2014/main" id="{16BBDBF5-D6A5-3D4A-ADEE-A7F7FC378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174" name="Rectangle 24">
              <a:extLst>
                <a:ext uri="{FF2B5EF4-FFF2-40B4-BE49-F238E27FC236}">
                  <a16:creationId xmlns:a16="http://schemas.microsoft.com/office/drawing/2014/main" id="{89750FE6-2265-6543-9994-3CC4B377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5" name="Rectangle 25">
              <a:extLst>
                <a:ext uri="{FF2B5EF4-FFF2-40B4-BE49-F238E27FC236}">
                  <a16:creationId xmlns:a16="http://schemas.microsoft.com/office/drawing/2014/main" id="{B164CE61-5AAB-A148-A9D9-444C63901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6" name="Rectangle 26">
              <a:extLst>
                <a:ext uri="{FF2B5EF4-FFF2-40B4-BE49-F238E27FC236}">
                  <a16:creationId xmlns:a16="http://schemas.microsoft.com/office/drawing/2014/main" id="{62BB03CF-AA84-0F4A-95F9-00BD7F229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7" name="Rectangle 27">
              <a:extLst>
                <a:ext uri="{FF2B5EF4-FFF2-40B4-BE49-F238E27FC236}">
                  <a16:creationId xmlns:a16="http://schemas.microsoft.com/office/drawing/2014/main" id="{1FC83372-0A8C-F943-A62F-D5FF0C88C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8" name="Rectangle 28">
              <a:extLst>
                <a:ext uri="{FF2B5EF4-FFF2-40B4-BE49-F238E27FC236}">
                  <a16:creationId xmlns:a16="http://schemas.microsoft.com/office/drawing/2014/main" id="{6725B089-CCC6-494E-997F-0B3D87E78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9" name="Rectangle 29">
              <a:extLst>
                <a:ext uri="{FF2B5EF4-FFF2-40B4-BE49-F238E27FC236}">
                  <a16:creationId xmlns:a16="http://schemas.microsoft.com/office/drawing/2014/main" id="{5BAA22B9-A51D-6342-B617-31EA30AA2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0" name="Rectangle 30">
              <a:extLst>
                <a:ext uri="{FF2B5EF4-FFF2-40B4-BE49-F238E27FC236}">
                  <a16:creationId xmlns:a16="http://schemas.microsoft.com/office/drawing/2014/main" id="{04795BEE-74C7-8045-999C-1160E19FD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1" name="Rectangle 31">
              <a:extLst>
                <a:ext uri="{FF2B5EF4-FFF2-40B4-BE49-F238E27FC236}">
                  <a16:creationId xmlns:a16="http://schemas.microsoft.com/office/drawing/2014/main" id="{83C39CA1-E4AF-DA44-BD02-040F2752E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012CF78-0C33-8144-B933-4862A2BCEC0C}"/>
              </a:ext>
            </a:extLst>
          </p:cNvPr>
          <p:cNvGrpSpPr/>
          <p:nvPr/>
        </p:nvGrpSpPr>
        <p:grpSpPr>
          <a:xfrm>
            <a:off x="288986" y="3052777"/>
            <a:ext cx="3230563" cy="1701800"/>
            <a:chOff x="708025" y="1120775"/>
            <a:chExt cx="3230563" cy="1701800"/>
          </a:xfrm>
        </p:grpSpPr>
        <p:pic>
          <p:nvPicPr>
            <p:cNvPr id="131" name="Picture 20">
              <a:extLst>
                <a:ext uri="{FF2B5EF4-FFF2-40B4-BE49-F238E27FC236}">
                  <a16:creationId xmlns:a16="http://schemas.microsoft.com/office/drawing/2014/main" id="{624349B5-AA2D-FF48-AAEE-6CB96DD91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2" name="Rectangle 21">
              <a:extLst>
                <a:ext uri="{FF2B5EF4-FFF2-40B4-BE49-F238E27FC236}">
                  <a16:creationId xmlns:a16="http://schemas.microsoft.com/office/drawing/2014/main" id="{CD28B92D-A407-6E40-9ACC-FF29B0E11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3" name="Rectangle 22">
              <a:extLst>
                <a:ext uri="{FF2B5EF4-FFF2-40B4-BE49-F238E27FC236}">
                  <a16:creationId xmlns:a16="http://schemas.microsoft.com/office/drawing/2014/main" id="{99EE2309-5B18-BD4D-8BC4-3CD9B2603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4" name="Rectangle 23">
              <a:extLst>
                <a:ext uri="{FF2B5EF4-FFF2-40B4-BE49-F238E27FC236}">
                  <a16:creationId xmlns:a16="http://schemas.microsoft.com/office/drawing/2014/main" id="{C43473B3-E555-E74B-93DD-2237B508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135" name="Rectangle 24">
              <a:extLst>
                <a:ext uri="{FF2B5EF4-FFF2-40B4-BE49-F238E27FC236}">
                  <a16:creationId xmlns:a16="http://schemas.microsoft.com/office/drawing/2014/main" id="{E4585389-E805-C34D-9E3E-D5FD0C03E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6" name="Rectangle 25">
              <a:extLst>
                <a:ext uri="{FF2B5EF4-FFF2-40B4-BE49-F238E27FC236}">
                  <a16:creationId xmlns:a16="http://schemas.microsoft.com/office/drawing/2014/main" id="{2C5310C9-6117-2949-898A-0605D165E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7" name="Rectangle 26">
              <a:extLst>
                <a:ext uri="{FF2B5EF4-FFF2-40B4-BE49-F238E27FC236}">
                  <a16:creationId xmlns:a16="http://schemas.microsoft.com/office/drawing/2014/main" id="{F70842BE-FB87-A44F-9D3E-0A121F14D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8" name="Rectangle 27">
              <a:extLst>
                <a:ext uri="{FF2B5EF4-FFF2-40B4-BE49-F238E27FC236}">
                  <a16:creationId xmlns:a16="http://schemas.microsoft.com/office/drawing/2014/main" id="{04802ABA-898C-1E4B-B882-1DF3EF949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9" name="Rectangle 28">
              <a:extLst>
                <a:ext uri="{FF2B5EF4-FFF2-40B4-BE49-F238E27FC236}">
                  <a16:creationId xmlns:a16="http://schemas.microsoft.com/office/drawing/2014/main" id="{DD295C32-F867-F543-8A32-108B06E83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0" name="Rectangle 29">
              <a:extLst>
                <a:ext uri="{FF2B5EF4-FFF2-40B4-BE49-F238E27FC236}">
                  <a16:creationId xmlns:a16="http://schemas.microsoft.com/office/drawing/2014/main" id="{BADAEF48-BD0E-9E4C-AC2C-F456ECF1C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1" name="Rectangle 30">
              <a:extLst>
                <a:ext uri="{FF2B5EF4-FFF2-40B4-BE49-F238E27FC236}">
                  <a16:creationId xmlns:a16="http://schemas.microsoft.com/office/drawing/2014/main" id="{F4F2C2A9-F53D-204A-AB58-95F3DE2D5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2" name="Rectangle 31">
              <a:extLst>
                <a:ext uri="{FF2B5EF4-FFF2-40B4-BE49-F238E27FC236}">
                  <a16:creationId xmlns:a16="http://schemas.microsoft.com/office/drawing/2014/main" id="{15A7481B-59AC-214F-A92D-BAEA8911F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sp>
        <p:nvSpPr>
          <p:cNvPr id="86017" name="Line 2"/>
          <p:cNvSpPr>
            <a:spLocks noChangeShapeType="1"/>
          </p:cNvSpPr>
          <p:nvPr/>
        </p:nvSpPr>
        <p:spPr bwMode="auto">
          <a:xfrm>
            <a:off x="211138" y="2940050"/>
            <a:ext cx="55451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4259" name="Picture 3"/>
          <p:cNvPicPr>
            <a:picLocks noChangeArrowheads="1"/>
          </p:cNvPicPr>
          <p:nvPr/>
        </p:nvPicPr>
        <p:blipFill>
          <a:blip r:embed="rId3">
            <a:lum contrast="18000"/>
          </a:blip>
          <a:srcRect t="12241"/>
          <a:stretch>
            <a:fillRect/>
          </a:stretch>
        </p:blipFill>
        <p:spPr bwMode="auto">
          <a:xfrm>
            <a:off x="3798888" y="2162175"/>
            <a:ext cx="2222500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24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3970338" y="1020763"/>
            <a:ext cx="378777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#1.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       "</a:t>
            </a:r>
            <a:endParaRPr lang="en-US" sz="17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3736975" y="3790950"/>
            <a:ext cx="338772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ผลักดัน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273029" y="2027125"/>
            <a:ext cx="966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th-TH" sz="12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ปัญหาที่รับการแก้ไขอย่างถาวร</a:t>
            </a:r>
            <a:r>
              <a:rPr lang="en-GB" sz="12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en-US" sz="12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</a:t>
            </a:r>
            <a:r>
              <a:rPr lang="en-GB" sz="12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ไม่ใช่</a:t>
            </a:r>
            <a:r>
              <a:rPr lang="en-GB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br>
              <a:rPr lang="th-TH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2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                </a:t>
            </a:r>
            <a:endParaRPr lang="en-GB" sz="12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23" name="Rectangle 8"/>
          <p:cNvSpPr>
            <a:spLocks noChangeArrowheads="1"/>
          </p:cNvSpPr>
          <p:nvPr/>
        </p:nvSpPr>
        <p:spPr bwMode="auto">
          <a:xfrm>
            <a:off x="4116388" y="7346950"/>
            <a:ext cx="33226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เป็นดั่งนักโทษ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ถูกส่งไปยัง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b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ส่งอิทธิพลคริสเตียนในที่คุมขังและบ้านของ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จดหมายสำคัญช่วงหลัง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ต่อสู้เพื่อยืนหยัด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รักษาความเชื่อ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!"</a:t>
            </a:r>
            <a:endParaRPr lang="en-GB" sz="13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4162425" y="1373188"/>
            <a:ext cx="327818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นมัสการดั่งเป็น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ทำการอัศจรรย์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เปา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งานยากลำบาก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คริสตจักรก่อตั้ง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กลับไปยังเส้นทางเดิม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86025" name="Rectangle 10"/>
          <p:cNvSpPr>
            <a:spLocks noChangeArrowheads="1"/>
          </p:cNvSpPr>
          <p:nvPr/>
        </p:nvSpPr>
        <p:spPr bwMode="auto">
          <a:xfrm>
            <a:off x="4427538" y="5437188"/>
            <a:ext cx="290988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ยืดระยะเวลาที่คริสตจักรเมือง</a:t>
            </a:r>
            <a:b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ชุบชีวิตชายหนุ่มฟื้นจากความตาย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จดหมายสำคัญถูกเขียนขึ้น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จลาจลกับ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ศิลป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การเอ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เฟซัส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ที่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86026" name="Rectangle 11"/>
          <p:cNvSpPr>
            <a:spLocks noChangeArrowheads="1"/>
          </p:cNvSpPr>
          <p:nvPr/>
        </p:nvSpPr>
        <p:spPr bwMode="auto">
          <a:xfrm>
            <a:off x="4062413" y="4102100"/>
            <a:ext cx="32004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คริสตจักรหลายแห่งก่อตั้งขึ้น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ถูกเรียกไปยัง</a:t>
            </a:r>
            <a:r>
              <a:rPr lang="en-US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ไปยังเอ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เธน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ภูเขามาร</a:t>
            </a:r>
            <a:r>
              <a:rPr lang="th-TH" altLang="ja-JP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์ส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อยู่ที่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โคริน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ระ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ยร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ยาว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  <a:endParaRPr lang="en-GB" sz="13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4978400" y="3198813"/>
            <a:ext cx="1747838" cy="56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15</a:t>
            </a:r>
            <a:b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altLang="ja-JP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สภาเยรูซาเล็ม</a:t>
            </a:r>
            <a:endParaRPr lang="en-US" sz="1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6028" name="Rectangle 13"/>
          <p:cNvSpPr>
            <a:spLocks noChangeArrowheads="1"/>
          </p:cNvSpPr>
          <p:nvPr/>
        </p:nvSpPr>
        <p:spPr bwMode="auto">
          <a:xfrm>
            <a:off x="5895975" y="3060700"/>
            <a:ext cx="38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FFA27C"/>
                </a:solidFill>
                <a:latin typeface="Comic Sans MS" charset="0"/>
              </a:rPr>
              <a:t> </a:t>
            </a:r>
            <a:endParaRPr lang="en-US" sz="2000">
              <a:latin typeface="Times" charset="0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4170363" y="5046663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ผลักดัน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31" name="Text Box 16"/>
          <p:cNvSpPr txBox="1">
            <a:spLocks noChangeArrowheads="1"/>
          </p:cNvSpPr>
          <p:nvPr/>
        </p:nvSpPr>
        <p:spPr bwMode="auto">
          <a:xfrm>
            <a:off x="3971925" y="6970713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4.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สู่</a:t>
            </a:r>
            <a:r>
              <a:rPr lang="en-US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ได้รับ</a:t>
            </a:r>
            <a:r>
              <a:rPr lang="en-US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231873-031C-DD48-B943-356BEE0D3C1B}"/>
              </a:ext>
            </a:extLst>
          </p:cNvPr>
          <p:cNvGrpSpPr/>
          <p:nvPr/>
        </p:nvGrpSpPr>
        <p:grpSpPr>
          <a:xfrm>
            <a:off x="708025" y="1120775"/>
            <a:ext cx="3230563" cy="1701800"/>
            <a:chOff x="708025" y="1120775"/>
            <a:chExt cx="3230563" cy="1701800"/>
          </a:xfrm>
        </p:grpSpPr>
        <p:pic>
          <p:nvPicPr>
            <p:cNvPr id="224276" name="Picture 20"/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224277" name="Rectangle 21"/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38" name="Rectangle 23"/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224280" name="Rectangle 24"/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4281" name="Rectangle 25"/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1" name="Rectangle 26"/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2" name="Rectangle 27"/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3" name="Rectangle 28"/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4" name="Rectangle 29"/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5" name="Rectangle 30"/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6" name="Rectangle 31"/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2160588" y="1847850"/>
            <a:ext cx="215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>
                <a:latin typeface="Helvetica" charset="0"/>
              </a:rPr>
              <a:t>•</a:t>
            </a:r>
          </a:p>
        </p:txBody>
      </p:sp>
      <p:sp>
        <p:nvSpPr>
          <p:cNvPr id="86048" name="Line 33"/>
          <p:cNvSpPr>
            <a:spLocks noChangeShapeType="1"/>
          </p:cNvSpPr>
          <p:nvPr/>
        </p:nvSpPr>
        <p:spPr bwMode="auto">
          <a:xfrm>
            <a:off x="2282825" y="1982788"/>
            <a:ext cx="100013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91" name="AutoShape 35" descr="Large confetti"/>
          <p:cNvSpPr>
            <a:spLocks noChangeArrowheads="1"/>
          </p:cNvSpPr>
          <p:nvPr/>
        </p:nvSpPr>
        <p:spPr bwMode="auto">
          <a:xfrm rot="2005411">
            <a:off x="3740150" y="2593975"/>
            <a:ext cx="571500" cy="354013"/>
          </a:xfrm>
          <a:prstGeom prst="rightArrow">
            <a:avLst>
              <a:gd name="adj1" fmla="val 50000"/>
              <a:gd name="adj2" fmla="val 40359"/>
            </a:avLst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6072" name="Line 59"/>
          <p:cNvSpPr>
            <a:spLocks noChangeShapeType="1"/>
          </p:cNvSpPr>
          <p:nvPr/>
        </p:nvSpPr>
        <p:spPr bwMode="auto">
          <a:xfrm>
            <a:off x="2466975" y="5811838"/>
            <a:ext cx="100013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71"/>
          <p:cNvSpPr>
            <a:spLocks noChangeShapeType="1"/>
          </p:cNvSpPr>
          <p:nvPr/>
        </p:nvSpPr>
        <p:spPr bwMode="auto">
          <a:xfrm>
            <a:off x="2173288" y="7770813"/>
            <a:ext cx="100012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2343150" y="1247775"/>
            <a:ext cx="1417638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13 -14</a:t>
            </a:r>
          </a:p>
        </p:txBody>
      </p:sp>
      <p:sp>
        <p:nvSpPr>
          <p:cNvPr id="86088" name="Freeform 77"/>
          <p:cNvSpPr>
            <a:spLocks/>
          </p:cNvSpPr>
          <p:nvPr/>
        </p:nvSpPr>
        <p:spPr bwMode="auto">
          <a:xfrm>
            <a:off x="2690813" y="1871663"/>
            <a:ext cx="273050" cy="388937"/>
          </a:xfrm>
          <a:custGeom>
            <a:avLst/>
            <a:gdLst>
              <a:gd name="T0" fmla="*/ 2147483647 w 539"/>
              <a:gd name="T1" fmla="*/ 2147483647 h 631"/>
              <a:gd name="T2" fmla="*/ 2147483647 w 539"/>
              <a:gd name="T3" fmla="*/ 2147483647 h 631"/>
              <a:gd name="T4" fmla="*/ 2147483647 w 539"/>
              <a:gd name="T5" fmla="*/ 2147483647 h 631"/>
              <a:gd name="T6" fmla="*/ 2147483647 w 539"/>
              <a:gd name="T7" fmla="*/ 2147483647 h 631"/>
              <a:gd name="T8" fmla="*/ 2147483647 w 539"/>
              <a:gd name="T9" fmla="*/ 2147483647 h 631"/>
              <a:gd name="T10" fmla="*/ 0 w 539"/>
              <a:gd name="T11" fmla="*/ 2147483647 h 631"/>
              <a:gd name="T12" fmla="*/ 2147483647 w 539"/>
              <a:gd name="T13" fmla="*/ 2147483647 h 631"/>
              <a:gd name="T14" fmla="*/ 2147483647 w 539"/>
              <a:gd name="T15" fmla="*/ 0 h 631"/>
              <a:gd name="T16" fmla="*/ 2147483647 w 539"/>
              <a:gd name="T17" fmla="*/ 2147483647 h 631"/>
              <a:gd name="T18" fmla="*/ 2147483647 w 539"/>
              <a:gd name="T19" fmla="*/ 2147483647 h 6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9"/>
              <a:gd name="T31" fmla="*/ 0 h 631"/>
              <a:gd name="T32" fmla="*/ 539 w 539"/>
              <a:gd name="T33" fmla="*/ 631 h 63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9" h="631">
                <a:moveTo>
                  <a:pt x="539" y="593"/>
                </a:moveTo>
                <a:cubicBezTo>
                  <a:pt x="424" y="631"/>
                  <a:pt x="294" y="622"/>
                  <a:pt x="180" y="584"/>
                </a:cubicBezTo>
                <a:cubicBezTo>
                  <a:pt x="149" y="553"/>
                  <a:pt x="132" y="540"/>
                  <a:pt x="90" y="530"/>
                </a:cubicBezTo>
                <a:cubicBezTo>
                  <a:pt x="68" y="499"/>
                  <a:pt x="70" y="473"/>
                  <a:pt x="54" y="441"/>
                </a:cubicBezTo>
                <a:cubicBezTo>
                  <a:pt x="44" y="421"/>
                  <a:pt x="24" y="407"/>
                  <a:pt x="18" y="387"/>
                </a:cubicBezTo>
                <a:cubicBezTo>
                  <a:pt x="12" y="369"/>
                  <a:pt x="0" y="333"/>
                  <a:pt x="0" y="333"/>
                </a:cubicBezTo>
                <a:cubicBezTo>
                  <a:pt x="1" y="304"/>
                  <a:pt x="4" y="86"/>
                  <a:pt x="45" y="36"/>
                </a:cubicBezTo>
                <a:cubicBezTo>
                  <a:pt x="63" y="12"/>
                  <a:pt x="126" y="0"/>
                  <a:pt x="126" y="0"/>
                </a:cubicBezTo>
                <a:cubicBezTo>
                  <a:pt x="190" y="21"/>
                  <a:pt x="164" y="7"/>
                  <a:pt x="207" y="36"/>
                </a:cubicBezTo>
                <a:cubicBezTo>
                  <a:pt x="217" y="68"/>
                  <a:pt x="216" y="53"/>
                  <a:pt x="216" y="8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Freeform 80"/>
          <p:cNvSpPr>
            <a:spLocks/>
          </p:cNvSpPr>
          <p:nvPr/>
        </p:nvSpPr>
        <p:spPr bwMode="auto">
          <a:xfrm>
            <a:off x="2254250" y="5573713"/>
            <a:ext cx="896938" cy="685800"/>
          </a:xfrm>
          <a:custGeom>
            <a:avLst/>
            <a:gdLst>
              <a:gd name="T0" fmla="*/ 2147483647 w 1356"/>
              <a:gd name="T1" fmla="*/ 2147483647 h 955"/>
              <a:gd name="T2" fmla="*/ 2147483647 w 1356"/>
              <a:gd name="T3" fmla="*/ 2147483647 h 955"/>
              <a:gd name="T4" fmla="*/ 2147483647 w 1356"/>
              <a:gd name="T5" fmla="*/ 2147483647 h 955"/>
              <a:gd name="T6" fmla="*/ 2147483647 w 1356"/>
              <a:gd name="T7" fmla="*/ 2147483647 h 955"/>
              <a:gd name="T8" fmla="*/ 2147483647 w 1356"/>
              <a:gd name="T9" fmla="*/ 2147483647 h 955"/>
              <a:gd name="T10" fmla="*/ 2147483647 w 1356"/>
              <a:gd name="T11" fmla="*/ 2147483647 h 955"/>
              <a:gd name="T12" fmla="*/ 2147483647 w 1356"/>
              <a:gd name="T13" fmla="*/ 2147483647 h 955"/>
              <a:gd name="T14" fmla="*/ 2147483647 w 1356"/>
              <a:gd name="T15" fmla="*/ 2147483647 h 955"/>
              <a:gd name="T16" fmla="*/ 2147483647 w 1356"/>
              <a:gd name="T17" fmla="*/ 2147483647 h 955"/>
              <a:gd name="T18" fmla="*/ 2147483647 w 1356"/>
              <a:gd name="T19" fmla="*/ 2147483647 h 955"/>
              <a:gd name="T20" fmla="*/ 2147483647 w 1356"/>
              <a:gd name="T21" fmla="*/ 2147483647 h 955"/>
              <a:gd name="T22" fmla="*/ 2147483647 w 1356"/>
              <a:gd name="T23" fmla="*/ 2147483647 h 955"/>
              <a:gd name="T24" fmla="*/ 2147483647 w 1356"/>
              <a:gd name="T25" fmla="*/ 2147483647 h 955"/>
              <a:gd name="T26" fmla="*/ 2147483647 w 1356"/>
              <a:gd name="T27" fmla="*/ 2147483647 h 955"/>
              <a:gd name="T28" fmla="*/ 2147483647 w 1356"/>
              <a:gd name="T29" fmla="*/ 2147483647 h 955"/>
              <a:gd name="T30" fmla="*/ 2147483647 w 1356"/>
              <a:gd name="T31" fmla="*/ 2147483647 h 955"/>
              <a:gd name="T32" fmla="*/ 2147483647 w 1356"/>
              <a:gd name="T33" fmla="*/ 2147483647 h 955"/>
              <a:gd name="T34" fmla="*/ 2147483647 w 1356"/>
              <a:gd name="T35" fmla="*/ 2147483647 h 955"/>
              <a:gd name="T36" fmla="*/ 2147483647 w 1356"/>
              <a:gd name="T37" fmla="*/ 2147483647 h 955"/>
              <a:gd name="T38" fmla="*/ 2147483647 w 1356"/>
              <a:gd name="T39" fmla="*/ 2147483647 h 955"/>
              <a:gd name="T40" fmla="*/ 2147483647 w 1356"/>
              <a:gd name="T41" fmla="*/ 2147483647 h 955"/>
              <a:gd name="T42" fmla="*/ 2147483647 w 1356"/>
              <a:gd name="T43" fmla="*/ 2147483647 h 955"/>
              <a:gd name="T44" fmla="*/ 2147483647 w 1356"/>
              <a:gd name="T45" fmla="*/ 2147483647 h 955"/>
              <a:gd name="T46" fmla="*/ 2147483647 w 1356"/>
              <a:gd name="T47" fmla="*/ 2147483647 h 955"/>
              <a:gd name="T48" fmla="*/ 2147483647 w 1356"/>
              <a:gd name="T49" fmla="*/ 2147483647 h 955"/>
              <a:gd name="T50" fmla="*/ 2147483647 w 1356"/>
              <a:gd name="T51" fmla="*/ 2147483647 h 955"/>
              <a:gd name="T52" fmla="*/ 2147483647 w 1356"/>
              <a:gd name="T53" fmla="*/ 2147483647 h 955"/>
              <a:gd name="T54" fmla="*/ 2147483647 w 1356"/>
              <a:gd name="T55" fmla="*/ 2147483647 h 955"/>
              <a:gd name="T56" fmla="*/ 2147483647 w 1356"/>
              <a:gd name="T57" fmla="*/ 2147483647 h 955"/>
              <a:gd name="T58" fmla="*/ 2147483647 w 1356"/>
              <a:gd name="T59" fmla="*/ 2147483647 h 955"/>
              <a:gd name="T60" fmla="*/ 2147483647 w 1356"/>
              <a:gd name="T61" fmla="*/ 2147483647 h 955"/>
              <a:gd name="T62" fmla="*/ 2147483647 w 1356"/>
              <a:gd name="T63" fmla="*/ 2147483647 h 955"/>
              <a:gd name="T64" fmla="*/ 2147483647 w 1356"/>
              <a:gd name="T65" fmla="*/ 2147483647 h 955"/>
              <a:gd name="T66" fmla="*/ 2147483647 w 1356"/>
              <a:gd name="T67" fmla="*/ 2147483647 h 955"/>
              <a:gd name="T68" fmla="*/ 2147483647 w 1356"/>
              <a:gd name="T69" fmla="*/ 2147483647 h 955"/>
              <a:gd name="T70" fmla="*/ 2147483647 w 1356"/>
              <a:gd name="T71" fmla="*/ 2147483647 h 955"/>
              <a:gd name="T72" fmla="*/ 2147483647 w 1356"/>
              <a:gd name="T73" fmla="*/ 2147483647 h 955"/>
              <a:gd name="T74" fmla="*/ 2147483647 w 1356"/>
              <a:gd name="T75" fmla="*/ 2147483647 h 955"/>
              <a:gd name="T76" fmla="*/ 2147483647 w 1356"/>
              <a:gd name="T77" fmla="*/ 2147483647 h 95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56"/>
              <a:gd name="T118" fmla="*/ 0 h 955"/>
              <a:gd name="T119" fmla="*/ 1356 w 1356"/>
              <a:gd name="T120" fmla="*/ 955 h 95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56" h="955">
                <a:moveTo>
                  <a:pt x="1338" y="820"/>
                </a:moveTo>
                <a:cubicBezTo>
                  <a:pt x="1342" y="784"/>
                  <a:pt x="1356" y="749"/>
                  <a:pt x="1356" y="713"/>
                </a:cubicBezTo>
                <a:cubicBezTo>
                  <a:pt x="1356" y="616"/>
                  <a:pt x="1325" y="500"/>
                  <a:pt x="1212" y="497"/>
                </a:cubicBezTo>
                <a:cubicBezTo>
                  <a:pt x="1038" y="491"/>
                  <a:pt x="864" y="491"/>
                  <a:pt x="691" y="488"/>
                </a:cubicBezTo>
                <a:cubicBezTo>
                  <a:pt x="672" y="489"/>
                  <a:pt x="485" y="508"/>
                  <a:pt x="448" y="488"/>
                </a:cubicBezTo>
                <a:cubicBezTo>
                  <a:pt x="431" y="479"/>
                  <a:pt x="436" y="452"/>
                  <a:pt x="430" y="434"/>
                </a:cubicBezTo>
                <a:cubicBezTo>
                  <a:pt x="425" y="421"/>
                  <a:pt x="418" y="410"/>
                  <a:pt x="412" y="398"/>
                </a:cubicBezTo>
                <a:cubicBezTo>
                  <a:pt x="429" y="346"/>
                  <a:pt x="446" y="298"/>
                  <a:pt x="457" y="245"/>
                </a:cubicBezTo>
                <a:cubicBezTo>
                  <a:pt x="441" y="181"/>
                  <a:pt x="410" y="195"/>
                  <a:pt x="367" y="137"/>
                </a:cubicBezTo>
                <a:cubicBezTo>
                  <a:pt x="358" y="125"/>
                  <a:pt x="348" y="113"/>
                  <a:pt x="340" y="101"/>
                </a:cubicBezTo>
                <a:cubicBezTo>
                  <a:pt x="327" y="83"/>
                  <a:pt x="305" y="47"/>
                  <a:pt x="305" y="47"/>
                </a:cubicBezTo>
                <a:cubicBezTo>
                  <a:pt x="229" y="54"/>
                  <a:pt x="208" y="54"/>
                  <a:pt x="152" y="92"/>
                </a:cubicBezTo>
                <a:cubicBezTo>
                  <a:pt x="146" y="101"/>
                  <a:pt x="135" y="108"/>
                  <a:pt x="134" y="119"/>
                </a:cubicBezTo>
                <a:cubicBezTo>
                  <a:pt x="132" y="128"/>
                  <a:pt x="143" y="136"/>
                  <a:pt x="143" y="146"/>
                </a:cubicBezTo>
                <a:cubicBezTo>
                  <a:pt x="143" y="150"/>
                  <a:pt x="130" y="213"/>
                  <a:pt x="125" y="218"/>
                </a:cubicBezTo>
                <a:cubicBezTo>
                  <a:pt x="115" y="225"/>
                  <a:pt x="101" y="224"/>
                  <a:pt x="89" y="227"/>
                </a:cubicBezTo>
                <a:cubicBezTo>
                  <a:pt x="71" y="279"/>
                  <a:pt x="79" y="331"/>
                  <a:pt x="125" y="362"/>
                </a:cubicBezTo>
                <a:cubicBezTo>
                  <a:pt x="171" y="431"/>
                  <a:pt x="148" y="523"/>
                  <a:pt x="80" y="569"/>
                </a:cubicBezTo>
                <a:cubicBezTo>
                  <a:pt x="62" y="595"/>
                  <a:pt x="54" y="624"/>
                  <a:pt x="8" y="587"/>
                </a:cubicBezTo>
                <a:cubicBezTo>
                  <a:pt x="0" y="581"/>
                  <a:pt x="12" y="568"/>
                  <a:pt x="17" y="560"/>
                </a:cubicBezTo>
                <a:cubicBezTo>
                  <a:pt x="33" y="527"/>
                  <a:pt x="30" y="534"/>
                  <a:pt x="62" y="524"/>
                </a:cubicBezTo>
                <a:cubicBezTo>
                  <a:pt x="65" y="515"/>
                  <a:pt x="66" y="505"/>
                  <a:pt x="71" y="497"/>
                </a:cubicBezTo>
                <a:cubicBezTo>
                  <a:pt x="75" y="487"/>
                  <a:pt x="89" y="480"/>
                  <a:pt x="89" y="470"/>
                </a:cubicBezTo>
                <a:cubicBezTo>
                  <a:pt x="89" y="437"/>
                  <a:pt x="69" y="413"/>
                  <a:pt x="53" y="389"/>
                </a:cubicBezTo>
                <a:cubicBezTo>
                  <a:pt x="38" y="331"/>
                  <a:pt x="43" y="274"/>
                  <a:pt x="62" y="218"/>
                </a:cubicBezTo>
                <a:cubicBezTo>
                  <a:pt x="66" y="171"/>
                  <a:pt x="57" y="98"/>
                  <a:pt x="107" y="65"/>
                </a:cubicBezTo>
                <a:cubicBezTo>
                  <a:pt x="125" y="53"/>
                  <a:pt x="161" y="29"/>
                  <a:pt x="161" y="29"/>
                </a:cubicBezTo>
                <a:cubicBezTo>
                  <a:pt x="235" y="32"/>
                  <a:pt x="326" y="0"/>
                  <a:pt x="385" y="47"/>
                </a:cubicBezTo>
                <a:cubicBezTo>
                  <a:pt x="443" y="93"/>
                  <a:pt x="362" y="60"/>
                  <a:pt x="430" y="83"/>
                </a:cubicBezTo>
                <a:cubicBezTo>
                  <a:pt x="436" y="101"/>
                  <a:pt x="437" y="121"/>
                  <a:pt x="448" y="137"/>
                </a:cubicBezTo>
                <a:cubicBezTo>
                  <a:pt x="489" y="198"/>
                  <a:pt x="477" y="170"/>
                  <a:pt x="493" y="218"/>
                </a:cubicBezTo>
                <a:cubicBezTo>
                  <a:pt x="472" y="320"/>
                  <a:pt x="557" y="475"/>
                  <a:pt x="457" y="542"/>
                </a:cubicBezTo>
                <a:cubicBezTo>
                  <a:pt x="447" y="589"/>
                  <a:pt x="442" y="723"/>
                  <a:pt x="493" y="757"/>
                </a:cubicBezTo>
                <a:cubicBezTo>
                  <a:pt x="498" y="760"/>
                  <a:pt x="573" y="774"/>
                  <a:pt x="574" y="775"/>
                </a:cubicBezTo>
                <a:cubicBezTo>
                  <a:pt x="626" y="764"/>
                  <a:pt x="652" y="745"/>
                  <a:pt x="700" y="730"/>
                </a:cubicBezTo>
                <a:cubicBezTo>
                  <a:pt x="724" y="734"/>
                  <a:pt x="754" y="734"/>
                  <a:pt x="772" y="757"/>
                </a:cubicBezTo>
                <a:cubicBezTo>
                  <a:pt x="795" y="785"/>
                  <a:pt x="759" y="818"/>
                  <a:pt x="817" y="838"/>
                </a:cubicBezTo>
                <a:cubicBezTo>
                  <a:pt x="919" y="872"/>
                  <a:pt x="1018" y="901"/>
                  <a:pt x="1123" y="928"/>
                </a:cubicBezTo>
                <a:cubicBezTo>
                  <a:pt x="1163" y="938"/>
                  <a:pt x="1205" y="955"/>
                  <a:pt x="1248" y="95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Freeform 81"/>
          <p:cNvSpPr>
            <a:spLocks/>
          </p:cNvSpPr>
          <p:nvPr/>
        </p:nvSpPr>
        <p:spPr bwMode="auto">
          <a:xfrm>
            <a:off x="1509713" y="7518400"/>
            <a:ext cx="1401762" cy="725488"/>
          </a:xfrm>
          <a:custGeom>
            <a:avLst/>
            <a:gdLst>
              <a:gd name="T0" fmla="*/ 2147483647 w 1905"/>
              <a:gd name="T1" fmla="*/ 2147483647 h 1160"/>
              <a:gd name="T2" fmla="*/ 2147483647 w 1905"/>
              <a:gd name="T3" fmla="*/ 2147483647 h 1160"/>
              <a:gd name="T4" fmla="*/ 2147483647 w 1905"/>
              <a:gd name="T5" fmla="*/ 2147483647 h 1160"/>
              <a:gd name="T6" fmla="*/ 2147483647 w 1905"/>
              <a:gd name="T7" fmla="*/ 2147483647 h 1160"/>
              <a:gd name="T8" fmla="*/ 2147483647 w 1905"/>
              <a:gd name="T9" fmla="*/ 2147483647 h 1160"/>
              <a:gd name="T10" fmla="*/ 2147483647 w 1905"/>
              <a:gd name="T11" fmla="*/ 2147483647 h 1160"/>
              <a:gd name="T12" fmla="*/ 2147483647 w 1905"/>
              <a:gd name="T13" fmla="*/ 2147483647 h 1160"/>
              <a:gd name="T14" fmla="*/ 2147483647 w 1905"/>
              <a:gd name="T15" fmla="*/ 2147483647 h 1160"/>
              <a:gd name="T16" fmla="*/ 2147483647 w 1905"/>
              <a:gd name="T17" fmla="*/ 2147483647 h 1160"/>
              <a:gd name="T18" fmla="*/ 2147483647 w 1905"/>
              <a:gd name="T19" fmla="*/ 2147483647 h 1160"/>
              <a:gd name="T20" fmla="*/ 2147483647 w 1905"/>
              <a:gd name="T21" fmla="*/ 2147483647 h 1160"/>
              <a:gd name="T22" fmla="*/ 2147483647 w 1905"/>
              <a:gd name="T23" fmla="*/ 2147483647 h 1160"/>
              <a:gd name="T24" fmla="*/ 2147483647 w 1905"/>
              <a:gd name="T25" fmla="*/ 2147483647 h 1160"/>
              <a:gd name="T26" fmla="*/ 2147483647 w 1905"/>
              <a:gd name="T27" fmla="*/ 2147483647 h 1160"/>
              <a:gd name="T28" fmla="*/ 2147483647 w 1905"/>
              <a:gd name="T29" fmla="*/ 2147483647 h 1160"/>
              <a:gd name="T30" fmla="*/ 2147483647 w 1905"/>
              <a:gd name="T31" fmla="*/ 2147483647 h 1160"/>
              <a:gd name="T32" fmla="*/ 2147483647 w 1905"/>
              <a:gd name="T33" fmla="*/ 2147483647 h 1160"/>
              <a:gd name="T34" fmla="*/ 2147483647 w 1905"/>
              <a:gd name="T35" fmla="*/ 2147483647 h 1160"/>
              <a:gd name="T36" fmla="*/ 2147483647 w 1905"/>
              <a:gd name="T37" fmla="*/ 2147483647 h 1160"/>
              <a:gd name="T38" fmla="*/ 2147483647 w 1905"/>
              <a:gd name="T39" fmla="*/ 2147483647 h 1160"/>
              <a:gd name="T40" fmla="*/ 2147483647 w 1905"/>
              <a:gd name="T41" fmla="*/ 2147483647 h 1160"/>
              <a:gd name="T42" fmla="*/ 2147483647 w 1905"/>
              <a:gd name="T43" fmla="*/ 2147483647 h 1160"/>
              <a:gd name="T44" fmla="*/ 2147483647 w 1905"/>
              <a:gd name="T45" fmla="*/ 2147483647 h 1160"/>
              <a:gd name="T46" fmla="*/ 2147483647 w 1905"/>
              <a:gd name="T47" fmla="*/ 2147483647 h 1160"/>
              <a:gd name="T48" fmla="*/ 2147483647 w 1905"/>
              <a:gd name="T49" fmla="*/ 2147483647 h 1160"/>
              <a:gd name="T50" fmla="*/ 2147483647 w 1905"/>
              <a:gd name="T51" fmla="*/ 2147483647 h 1160"/>
              <a:gd name="T52" fmla="*/ 2147483647 w 1905"/>
              <a:gd name="T53" fmla="*/ 2147483647 h 1160"/>
              <a:gd name="T54" fmla="*/ 2147483647 w 1905"/>
              <a:gd name="T55" fmla="*/ 2147483647 h 1160"/>
              <a:gd name="T56" fmla="*/ 2147483647 w 1905"/>
              <a:gd name="T57" fmla="*/ 2147483647 h 1160"/>
              <a:gd name="T58" fmla="*/ 2147483647 w 1905"/>
              <a:gd name="T59" fmla="*/ 2147483647 h 1160"/>
              <a:gd name="T60" fmla="*/ 2147483647 w 1905"/>
              <a:gd name="T61" fmla="*/ 2147483647 h 1160"/>
              <a:gd name="T62" fmla="*/ 2147483647 w 1905"/>
              <a:gd name="T63" fmla="*/ 2147483647 h 1160"/>
              <a:gd name="T64" fmla="*/ 2147483647 w 1905"/>
              <a:gd name="T65" fmla="*/ 2147483647 h 1160"/>
              <a:gd name="T66" fmla="*/ 2147483647 w 1905"/>
              <a:gd name="T67" fmla="*/ 2147483647 h 1160"/>
              <a:gd name="T68" fmla="*/ 0 w 1905"/>
              <a:gd name="T69" fmla="*/ 0 h 11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05"/>
              <a:gd name="T106" fmla="*/ 0 h 1160"/>
              <a:gd name="T107" fmla="*/ 1905 w 1905"/>
              <a:gd name="T108" fmla="*/ 1160 h 11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05" h="1160">
                <a:moveTo>
                  <a:pt x="1896" y="1160"/>
                </a:moveTo>
                <a:cubicBezTo>
                  <a:pt x="1887" y="1157"/>
                  <a:pt x="1874" y="1158"/>
                  <a:pt x="1869" y="1151"/>
                </a:cubicBezTo>
                <a:cubicBezTo>
                  <a:pt x="1836" y="1110"/>
                  <a:pt x="1878" y="1010"/>
                  <a:pt x="1905" y="971"/>
                </a:cubicBezTo>
                <a:cubicBezTo>
                  <a:pt x="1902" y="914"/>
                  <a:pt x="1900" y="856"/>
                  <a:pt x="1896" y="800"/>
                </a:cubicBezTo>
                <a:cubicBezTo>
                  <a:pt x="1884" y="660"/>
                  <a:pt x="1736" y="724"/>
                  <a:pt x="1609" y="720"/>
                </a:cubicBezTo>
                <a:cubicBezTo>
                  <a:pt x="1588" y="717"/>
                  <a:pt x="1567" y="711"/>
                  <a:pt x="1546" y="711"/>
                </a:cubicBezTo>
                <a:cubicBezTo>
                  <a:pt x="1516" y="711"/>
                  <a:pt x="1493" y="739"/>
                  <a:pt x="1465" y="746"/>
                </a:cubicBezTo>
                <a:cubicBezTo>
                  <a:pt x="1417" y="755"/>
                  <a:pt x="1395" y="756"/>
                  <a:pt x="1357" y="782"/>
                </a:cubicBezTo>
                <a:cubicBezTo>
                  <a:pt x="1313" y="771"/>
                  <a:pt x="1281" y="751"/>
                  <a:pt x="1240" y="738"/>
                </a:cubicBezTo>
                <a:cubicBezTo>
                  <a:pt x="1221" y="732"/>
                  <a:pt x="1186" y="720"/>
                  <a:pt x="1186" y="720"/>
                </a:cubicBezTo>
                <a:cubicBezTo>
                  <a:pt x="1154" y="688"/>
                  <a:pt x="1150" y="668"/>
                  <a:pt x="1105" y="684"/>
                </a:cubicBezTo>
                <a:cubicBezTo>
                  <a:pt x="1091" y="723"/>
                  <a:pt x="1091" y="710"/>
                  <a:pt x="1105" y="764"/>
                </a:cubicBezTo>
                <a:cubicBezTo>
                  <a:pt x="1109" y="782"/>
                  <a:pt x="1123" y="818"/>
                  <a:pt x="1123" y="818"/>
                </a:cubicBezTo>
                <a:cubicBezTo>
                  <a:pt x="1102" y="921"/>
                  <a:pt x="1098" y="897"/>
                  <a:pt x="980" y="908"/>
                </a:cubicBezTo>
                <a:cubicBezTo>
                  <a:pt x="947" y="929"/>
                  <a:pt x="936" y="938"/>
                  <a:pt x="899" y="926"/>
                </a:cubicBezTo>
                <a:cubicBezTo>
                  <a:pt x="821" y="810"/>
                  <a:pt x="513" y="881"/>
                  <a:pt x="476" y="881"/>
                </a:cubicBezTo>
                <a:cubicBezTo>
                  <a:pt x="446" y="876"/>
                  <a:pt x="385" y="871"/>
                  <a:pt x="359" y="854"/>
                </a:cubicBezTo>
                <a:cubicBezTo>
                  <a:pt x="350" y="848"/>
                  <a:pt x="342" y="839"/>
                  <a:pt x="332" y="836"/>
                </a:cubicBezTo>
                <a:cubicBezTo>
                  <a:pt x="314" y="830"/>
                  <a:pt x="295" y="831"/>
                  <a:pt x="278" y="827"/>
                </a:cubicBezTo>
                <a:cubicBezTo>
                  <a:pt x="259" y="822"/>
                  <a:pt x="241" y="815"/>
                  <a:pt x="224" y="809"/>
                </a:cubicBezTo>
                <a:cubicBezTo>
                  <a:pt x="188" y="796"/>
                  <a:pt x="152" y="784"/>
                  <a:pt x="117" y="773"/>
                </a:cubicBezTo>
                <a:cubicBezTo>
                  <a:pt x="108" y="770"/>
                  <a:pt x="90" y="764"/>
                  <a:pt x="90" y="764"/>
                </a:cubicBezTo>
                <a:cubicBezTo>
                  <a:pt x="85" y="737"/>
                  <a:pt x="91" y="703"/>
                  <a:pt x="72" y="684"/>
                </a:cubicBezTo>
                <a:cubicBezTo>
                  <a:pt x="65" y="677"/>
                  <a:pt x="53" y="679"/>
                  <a:pt x="45" y="675"/>
                </a:cubicBezTo>
                <a:cubicBezTo>
                  <a:pt x="35" y="670"/>
                  <a:pt x="27" y="663"/>
                  <a:pt x="18" y="657"/>
                </a:cubicBezTo>
                <a:cubicBezTo>
                  <a:pt x="61" y="627"/>
                  <a:pt x="86" y="648"/>
                  <a:pt x="117" y="603"/>
                </a:cubicBezTo>
                <a:cubicBezTo>
                  <a:pt x="108" y="543"/>
                  <a:pt x="95" y="527"/>
                  <a:pt x="144" y="495"/>
                </a:cubicBezTo>
                <a:cubicBezTo>
                  <a:pt x="169" y="456"/>
                  <a:pt x="175" y="443"/>
                  <a:pt x="162" y="396"/>
                </a:cubicBezTo>
                <a:cubicBezTo>
                  <a:pt x="157" y="377"/>
                  <a:pt x="157" y="355"/>
                  <a:pt x="144" y="342"/>
                </a:cubicBezTo>
                <a:cubicBezTo>
                  <a:pt x="135" y="333"/>
                  <a:pt x="124" y="325"/>
                  <a:pt x="117" y="315"/>
                </a:cubicBezTo>
                <a:cubicBezTo>
                  <a:pt x="103" y="297"/>
                  <a:pt x="87" y="281"/>
                  <a:pt x="81" y="261"/>
                </a:cubicBezTo>
                <a:cubicBezTo>
                  <a:pt x="75" y="243"/>
                  <a:pt x="63" y="207"/>
                  <a:pt x="63" y="207"/>
                </a:cubicBezTo>
                <a:cubicBezTo>
                  <a:pt x="69" y="160"/>
                  <a:pt x="92" y="100"/>
                  <a:pt x="72" y="54"/>
                </a:cubicBezTo>
                <a:cubicBezTo>
                  <a:pt x="65" y="40"/>
                  <a:pt x="29" y="30"/>
                  <a:pt x="18" y="27"/>
                </a:cubicBezTo>
                <a:cubicBezTo>
                  <a:pt x="12" y="18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Oval 92"/>
          <p:cNvSpPr>
            <a:spLocks noChangeArrowheads="1"/>
          </p:cNvSpPr>
          <p:nvPr/>
        </p:nvSpPr>
        <p:spPr bwMode="auto">
          <a:xfrm>
            <a:off x="260350" y="2016125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0" name="Text Box 93"/>
          <p:cNvSpPr txBox="1">
            <a:spLocks noChangeArrowheads="1"/>
          </p:cNvSpPr>
          <p:nvPr/>
        </p:nvSpPr>
        <p:spPr bwMode="auto">
          <a:xfrm>
            <a:off x="295275" y="2119313"/>
            <a:ext cx="97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mic Sans MS" charset="0"/>
              </a:rPr>
              <a:t>#1</a:t>
            </a:r>
          </a:p>
        </p:txBody>
      </p:sp>
      <p:sp>
        <p:nvSpPr>
          <p:cNvPr id="224350" name="Text Box 94"/>
          <p:cNvSpPr txBox="1">
            <a:spLocks noChangeArrowheads="1"/>
          </p:cNvSpPr>
          <p:nvPr/>
        </p:nvSpPr>
        <p:spPr bwMode="auto">
          <a:xfrm>
            <a:off x="2562225" y="725488"/>
            <a:ext cx="4419600" cy="3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ts val="3563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เปา</a:t>
            </a:r>
            <a:r>
              <a:rPr lang="th-TH" sz="20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โล</a:t>
            </a:r>
            <a:r>
              <a:rPr lang="en-US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th-TH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กางภาพเส้นทางการเดินทาง</a:t>
            </a:r>
            <a:endParaRPr lang="en-GB" sz="2000" b="1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102" name="Line 95"/>
          <p:cNvSpPr>
            <a:spLocks noChangeShapeType="1"/>
          </p:cNvSpPr>
          <p:nvPr/>
        </p:nvSpPr>
        <p:spPr bwMode="auto">
          <a:xfrm>
            <a:off x="231775" y="6802438"/>
            <a:ext cx="7062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3" name="Line 96"/>
          <p:cNvSpPr>
            <a:spLocks noChangeShapeType="1"/>
          </p:cNvSpPr>
          <p:nvPr/>
        </p:nvSpPr>
        <p:spPr bwMode="auto">
          <a:xfrm>
            <a:off x="230188" y="4856163"/>
            <a:ext cx="70627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4" name="AutoShape 97" descr="Granite"/>
          <p:cNvSpPr>
            <a:spLocks noChangeArrowheads="1"/>
          </p:cNvSpPr>
          <p:nvPr/>
        </p:nvSpPr>
        <p:spPr bwMode="auto">
          <a:xfrm rot="-1339115">
            <a:off x="2794000" y="19748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5" name="AutoShape 98" descr="Granite"/>
          <p:cNvSpPr>
            <a:spLocks noChangeArrowheads="1"/>
          </p:cNvSpPr>
          <p:nvPr/>
        </p:nvSpPr>
        <p:spPr bwMode="auto">
          <a:xfrm rot="9248399">
            <a:off x="2533650" y="20510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0" name="AutoShape 103" descr="Granite"/>
          <p:cNvSpPr>
            <a:spLocks noChangeArrowheads="1"/>
          </p:cNvSpPr>
          <p:nvPr/>
        </p:nvSpPr>
        <p:spPr bwMode="auto">
          <a:xfrm rot="-1339115">
            <a:off x="2895600" y="59499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1" name="AutoShape 104" descr="Granite"/>
          <p:cNvSpPr>
            <a:spLocks noChangeArrowheads="1"/>
          </p:cNvSpPr>
          <p:nvPr/>
        </p:nvSpPr>
        <p:spPr bwMode="auto">
          <a:xfrm rot="-6703883">
            <a:off x="2139950" y="53594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2" name="AutoShape 105" descr="Granite"/>
          <p:cNvSpPr>
            <a:spLocks noChangeArrowheads="1"/>
          </p:cNvSpPr>
          <p:nvPr/>
        </p:nvSpPr>
        <p:spPr bwMode="auto">
          <a:xfrm rot="410537">
            <a:off x="2279650" y="57023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3" name="AutoShape 106" descr="Granite"/>
          <p:cNvSpPr>
            <a:spLocks noChangeArrowheads="1"/>
          </p:cNvSpPr>
          <p:nvPr/>
        </p:nvSpPr>
        <p:spPr bwMode="auto">
          <a:xfrm rot="6145334">
            <a:off x="2705100" y="61341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4" name="AutoShape 107" descr="Granite"/>
          <p:cNvSpPr>
            <a:spLocks noChangeArrowheads="1"/>
          </p:cNvSpPr>
          <p:nvPr/>
        </p:nvSpPr>
        <p:spPr bwMode="auto">
          <a:xfrm rot="-1339115">
            <a:off x="2597150" y="80518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5" name="AutoShape 108" descr="Granite"/>
          <p:cNvSpPr>
            <a:spLocks noChangeArrowheads="1"/>
          </p:cNvSpPr>
          <p:nvPr/>
        </p:nvSpPr>
        <p:spPr bwMode="auto">
          <a:xfrm rot="-6037989">
            <a:off x="2362200" y="77470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6" name="AutoShape 109" descr="Granite"/>
          <p:cNvSpPr>
            <a:spLocks noChangeArrowheads="1"/>
          </p:cNvSpPr>
          <p:nvPr/>
        </p:nvSpPr>
        <p:spPr bwMode="auto">
          <a:xfrm rot="-4249939">
            <a:off x="1327150" y="79375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7" name="AutoShape 110" descr="Granite"/>
          <p:cNvSpPr>
            <a:spLocks noChangeArrowheads="1"/>
          </p:cNvSpPr>
          <p:nvPr/>
        </p:nvSpPr>
        <p:spPr bwMode="auto">
          <a:xfrm rot="-884316">
            <a:off x="1250950" y="75374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224292" name="AutoShape 36" descr="Large confetti"/>
          <p:cNvSpPr>
            <a:spLocks noChangeArrowheads="1"/>
          </p:cNvSpPr>
          <p:nvPr/>
        </p:nvSpPr>
        <p:spPr bwMode="auto">
          <a:xfrm rot="8504295">
            <a:off x="3295650" y="3394075"/>
            <a:ext cx="695325" cy="354013"/>
          </a:xfrm>
          <a:prstGeom prst="rightArrow">
            <a:avLst>
              <a:gd name="adj1" fmla="val 50000"/>
              <a:gd name="adj2" fmla="val 49103"/>
            </a:avLst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6061" name="Line 47"/>
          <p:cNvSpPr>
            <a:spLocks noChangeShapeType="1"/>
          </p:cNvSpPr>
          <p:nvPr/>
        </p:nvSpPr>
        <p:spPr bwMode="auto">
          <a:xfrm>
            <a:off x="1868488" y="3881438"/>
            <a:ext cx="100012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29" name="Text Box 73"/>
          <p:cNvSpPr txBox="1">
            <a:spLocks noChangeArrowheads="1"/>
          </p:cNvSpPr>
          <p:nvPr/>
        </p:nvSpPr>
        <p:spPr bwMode="auto">
          <a:xfrm>
            <a:off x="1982788" y="3190875"/>
            <a:ext cx="1430337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15 -18</a:t>
            </a:r>
          </a:p>
        </p:txBody>
      </p:sp>
      <p:sp>
        <p:nvSpPr>
          <p:cNvPr id="86089" name="Freeform 78"/>
          <p:cNvSpPr>
            <a:spLocks/>
          </p:cNvSpPr>
          <p:nvPr/>
        </p:nvSpPr>
        <p:spPr bwMode="auto">
          <a:xfrm>
            <a:off x="1666875" y="3894138"/>
            <a:ext cx="831850" cy="365125"/>
          </a:xfrm>
          <a:custGeom>
            <a:avLst/>
            <a:gdLst>
              <a:gd name="T0" fmla="*/ 2147483647 w 1152"/>
              <a:gd name="T1" fmla="*/ 0 h 557"/>
              <a:gd name="T2" fmla="*/ 2147483647 w 1152"/>
              <a:gd name="T3" fmla="*/ 2147483647 h 557"/>
              <a:gd name="T4" fmla="*/ 2147483647 w 1152"/>
              <a:gd name="T5" fmla="*/ 2147483647 h 557"/>
              <a:gd name="T6" fmla="*/ 2147483647 w 1152"/>
              <a:gd name="T7" fmla="*/ 2147483647 h 557"/>
              <a:gd name="T8" fmla="*/ 2147483647 w 1152"/>
              <a:gd name="T9" fmla="*/ 2147483647 h 557"/>
              <a:gd name="T10" fmla="*/ 2147483647 w 1152"/>
              <a:gd name="T11" fmla="*/ 2147483647 h 557"/>
              <a:gd name="T12" fmla="*/ 2147483647 w 1152"/>
              <a:gd name="T13" fmla="*/ 2147483647 h 557"/>
              <a:gd name="T14" fmla="*/ 2147483647 w 1152"/>
              <a:gd name="T15" fmla="*/ 2147483647 h 557"/>
              <a:gd name="T16" fmla="*/ 2147483647 w 1152"/>
              <a:gd name="T17" fmla="*/ 2147483647 h 557"/>
              <a:gd name="T18" fmla="*/ 2147483647 w 1152"/>
              <a:gd name="T19" fmla="*/ 2147483647 h 557"/>
              <a:gd name="T20" fmla="*/ 2147483647 w 1152"/>
              <a:gd name="T21" fmla="*/ 2147483647 h 557"/>
              <a:gd name="T22" fmla="*/ 2147483647 w 1152"/>
              <a:gd name="T23" fmla="*/ 2147483647 h 557"/>
              <a:gd name="T24" fmla="*/ 2147483647 w 1152"/>
              <a:gd name="T25" fmla="*/ 2147483647 h 557"/>
              <a:gd name="T26" fmla="*/ 2147483647 w 1152"/>
              <a:gd name="T27" fmla="*/ 2147483647 h 557"/>
              <a:gd name="T28" fmla="*/ 2147483647 w 1152"/>
              <a:gd name="T29" fmla="*/ 2147483647 h 557"/>
              <a:gd name="T30" fmla="*/ 2147483647 w 1152"/>
              <a:gd name="T31" fmla="*/ 2147483647 h 5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52"/>
              <a:gd name="T49" fmla="*/ 0 h 557"/>
              <a:gd name="T50" fmla="*/ 1152 w 1152"/>
              <a:gd name="T51" fmla="*/ 557 h 5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52" h="557">
                <a:moveTo>
                  <a:pt x="65" y="0"/>
                </a:moveTo>
                <a:cubicBezTo>
                  <a:pt x="20" y="11"/>
                  <a:pt x="15" y="21"/>
                  <a:pt x="2" y="63"/>
                </a:cubicBezTo>
                <a:cubicBezTo>
                  <a:pt x="5" y="81"/>
                  <a:pt x="0" y="102"/>
                  <a:pt x="11" y="117"/>
                </a:cubicBezTo>
                <a:cubicBezTo>
                  <a:pt x="25" y="137"/>
                  <a:pt x="144" y="110"/>
                  <a:pt x="164" y="108"/>
                </a:cubicBezTo>
                <a:cubicBezTo>
                  <a:pt x="220" y="111"/>
                  <a:pt x="277" y="112"/>
                  <a:pt x="334" y="117"/>
                </a:cubicBezTo>
                <a:cubicBezTo>
                  <a:pt x="390" y="121"/>
                  <a:pt x="455" y="153"/>
                  <a:pt x="505" y="180"/>
                </a:cubicBezTo>
                <a:cubicBezTo>
                  <a:pt x="523" y="190"/>
                  <a:pt x="537" y="211"/>
                  <a:pt x="559" y="215"/>
                </a:cubicBezTo>
                <a:cubicBezTo>
                  <a:pt x="622" y="225"/>
                  <a:pt x="595" y="218"/>
                  <a:pt x="640" y="233"/>
                </a:cubicBezTo>
                <a:cubicBezTo>
                  <a:pt x="651" y="268"/>
                  <a:pt x="662" y="284"/>
                  <a:pt x="694" y="305"/>
                </a:cubicBezTo>
                <a:cubicBezTo>
                  <a:pt x="697" y="314"/>
                  <a:pt x="696" y="325"/>
                  <a:pt x="703" y="332"/>
                </a:cubicBezTo>
                <a:cubicBezTo>
                  <a:pt x="709" y="338"/>
                  <a:pt x="721" y="336"/>
                  <a:pt x="730" y="341"/>
                </a:cubicBezTo>
                <a:cubicBezTo>
                  <a:pt x="768" y="360"/>
                  <a:pt x="808" y="375"/>
                  <a:pt x="847" y="395"/>
                </a:cubicBezTo>
                <a:cubicBezTo>
                  <a:pt x="869" y="428"/>
                  <a:pt x="885" y="489"/>
                  <a:pt x="928" y="503"/>
                </a:cubicBezTo>
                <a:cubicBezTo>
                  <a:pt x="957" y="511"/>
                  <a:pt x="987" y="515"/>
                  <a:pt x="1018" y="521"/>
                </a:cubicBezTo>
                <a:cubicBezTo>
                  <a:pt x="1053" y="527"/>
                  <a:pt x="1125" y="539"/>
                  <a:pt x="1125" y="539"/>
                </a:cubicBezTo>
                <a:cubicBezTo>
                  <a:pt x="1134" y="545"/>
                  <a:pt x="1152" y="557"/>
                  <a:pt x="1152" y="55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Freeform 79"/>
          <p:cNvSpPr>
            <a:spLocks/>
          </p:cNvSpPr>
          <p:nvPr/>
        </p:nvSpPr>
        <p:spPr bwMode="auto">
          <a:xfrm>
            <a:off x="1657350" y="3568700"/>
            <a:ext cx="938213" cy="744538"/>
          </a:xfrm>
          <a:custGeom>
            <a:avLst/>
            <a:gdLst>
              <a:gd name="T0" fmla="*/ 2147483647 w 1300"/>
              <a:gd name="T1" fmla="*/ 2147483647 h 1133"/>
              <a:gd name="T2" fmla="*/ 2147483647 w 1300"/>
              <a:gd name="T3" fmla="*/ 2147483647 h 1133"/>
              <a:gd name="T4" fmla="*/ 2147483647 w 1300"/>
              <a:gd name="T5" fmla="*/ 2147483647 h 1133"/>
              <a:gd name="T6" fmla="*/ 2147483647 w 1300"/>
              <a:gd name="T7" fmla="*/ 2147483647 h 1133"/>
              <a:gd name="T8" fmla="*/ 2147483647 w 1300"/>
              <a:gd name="T9" fmla="*/ 2147483647 h 1133"/>
              <a:gd name="T10" fmla="*/ 2147483647 w 1300"/>
              <a:gd name="T11" fmla="*/ 2147483647 h 1133"/>
              <a:gd name="T12" fmla="*/ 2147483647 w 1300"/>
              <a:gd name="T13" fmla="*/ 2147483647 h 1133"/>
              <a:gd name="T14" fmla="*/ 2147483647 w 1300"/>
              <a:gd name="T15" fmla="*/ 2147483647 h 1133"/>
              <a:gd name="T16" fmla="*/ 2147483647 w 1300"/>
              <a:gd name="T17" fmla="*/ 2147483647 h 1133"/>
              <a:gd name="T18" fmla="*/ 2147483647 w 1300"/>
              <a:gd name="T19" fmla="*/ 2147483647 h 1133"/>
              <a:gd name="T20" fmla="*/ 2147483647 w 1300"/>
              <a:gd name="T21" fmla="*/ 2147483647 h 1133"/>
              <a:gd name="T22" fmla="*/ 2147483647 w 1300"/>
              <a:gd name="T23" fmla="*/ 2147483647 h 1133"/>
              <a:gd name="T24" fmla="*/ 2147483647 w 1300"/>
              <a:gd name="T25" fmla="*/ 2147483647 h 1133"/>
              <a:gd name="T26" fmla="*/ 2147483647 w 1300"/>
              <a:gd name="T27" fmla="*/ 2147483647 h 1133"/>
              <a:gd name="T28" fmla="*/ 2147483647 w 1300"/>
              <a:gd name="T29" fmla="*/ 2147483647 h 1133"/>
              <a:gd name="T30" fmla="*/ 2147483647 w 1300"/>
              <a:gd name="T31" fmla="*/ 0 h 1133"/>
              <a:gd name="T32" fmla="*/ 2147483647 w 1300"/>
              <a:gd name="T33" fmla="*/ 2147483647 h 1133"/>
              <a:gd name="T34" fmla="*/ 2147483647 w 1300"/>
              <a:gd name="T35" fmla="*/ 2147483647 h 1133"/>
              <a:gd name="T36" fmla="*/ 2147483647 w 1300"/>
              <a:gd name="T37" fmla="*/ 2147483647 h 1133"/>
              <a:gd name="T38" fmla="*/ 2147483647 w 1300"/>
              <a:gd name="T39" fmla="*/ 2147483647 h 1133"/>
              <a:gd name="T40" fmla="*/ 2147483647 w 1300"/>
              <a:gd name="T41" fmla="*/ 2147483647 h 1133"/>
              <a:gd name="T42" fmla="*/ 2147483647 w 1300"/>
              <a:gd name="T43" fmla="*/ 2147483647 h 1133"/>
              <a:gd name="T44" fmla="*/ 2147483647 w 1300"/>
              <a:gd name="T45" fmla="*/ 2147483647 h 1133"/>
              <a:gd name="T46" fmla="*/ 2147483647 w 1300"/>
              <a:gd name="T47" fmla="*/ 2147483647 h 113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00"/>
              <a:gd name="T73" fmla="*/ 0 h 1133"/>
              <a:gd name="T74" fmla="*/ 1300 w 1300"/>
              <a:gd name="T75" fmla="*/ 1133 h 113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00" h="1133">
                <a:moveTo>
                  <a:pt x="1273" y="1133"/>
                </a:moveTo>
                <a:cubicBezTo>
                  <a:pt x="1264" y="1052"/>
                  <a:pt x="1265" y="1040"/>
                  <a:pt x="1282" y="971"/>
                </a:cubicBezTo>
                <a:cubicBezTo>
                  <a:pt x="1287" y="946"/>
                  <a:pt x="1300" y="899"/>
                  <a:pt x="1300" y="899"/>
                </a:cubicBezTo>
                <a:cubicBezTo>
                  <a:pt x="1289" y="844"/>
                  <a:pt x="1272" y="789"/>
                  <a:pt x="1255" y="737"/>
                </a:cubicBezTo>
                <a:cubicBezTo>
                  <a:pt x="1285" y="646"/>
                  <a:pt x="1293" y="552"/>
                  <a:pt x="1201" y="522"/>
                </a:cubicBezTo>
                <a:cubicBezTo>
                  <a:pt x="1186" y="525"/>
                  <a:pt x="1170" y="526"/>
                  <a:pt x="1156" y="531"/>
                </a:cubicBezTo>
                <a:cubicBezTo>
                  <a:pt x="1137" y="535"/>
                  <a:pt x="1102" y="549"/>
                  <a:pt x="1102" y="549"/>
                </a:cubicBezTo>
                <a:cubicBezTo>
                  <a:pt x="1035" y="595"/>
                  <a:pt x="1018" y="562"/>
                  <a:pt x="950" y="540"/>
                </a:cubicBezTo>
                <a:cubicBezTo>
                  <a:pt x="931" y="484"/>
                  <a:pt x="913" y="427"/>
                  <a:pt x="905" y="369"/>
                </a:cubicBezTo>
                <a:cubicBezTo>
                  <a:pt x="901" y="342"/>
                  <a:pt x="904" y="313"/>
                  <a:pt x="896" y="288"/>
                </a:cubicBezTo>
                <a:cubicBezTo>
                  <a:pt x="889" y="269"/>
                  <a:pt x="817" y="226"/>
                  <a:pt x="815" y="225"/>
                </a:cubicBezTo>
                <a:cubicBezTo>
                  <a:pt x="797" y="213"/>
                  <a:pt x="761" y="189"/>
                  <a:pt x="761" y="189"/>
                </a:cubicBezTo>
                <a:cubicBezTo>
                  <a:pt x="735" y="151"/>
                  <a:pt x="713" y="152"/>
                  <a:pt x="680" y="126"/>
                </a:cubicBezTo>
                <a:cubicBezTo>
                  <a:pt x="660" y="110"/>
                  <a:pt x="650" y="80"/>
                  <a:pt x="626" y="72"/>
                </a:cubicBezTo>
                <a:cubicBezTo>
                  <a:pt x="528" y="39"/>
                  <a:pt x="445" y="41"/>
                  <a:pt x="338" y="36"/>
                </a:cubicBezTo>
                <a:cubicBezTo>
                  <a:pt x="292" y="24"/>
                  <a:pt x="247" y="14"/>
                  <a:pt x="204" y="0"/>
                </a:cubicBezTo>
                <a:cubicBezTo>
                  <a:pt x="151" y="7"/>
                  <a:pt x="128" y="8"/>
                  <a:pt x="87" y="36"/>
                </a:cubicBezTo>
                <a:cubicBezTo>
                  <a:pt x="43" y="100"/>
                  <a:pt x="66" y="74"/>
                  <a:pt x="24" y="117"/>
                </a:cubicBezTo>
                <a:cubicBezTo>
                  <a:pt x="19" y="173"/>
                  <a:pt x="0" y="265"/>
                  <a:pt x="33" y="324"/>
                </a:cubicBezTo>
                <a:cubicBezTo>
                  <a:pt x="43" y="342"/>
                  <a:pt x="57" y="360"/>
                  <a:pt x="69" y="378"/>
                </a:cubicBezTo>
                <a:cubicBezTo>
                  <a:pt x="75" y="387"/>
                  <a:pt x="87" y="405"/>
                  <a:pt x="87" y="405"/>
                </a:cubicBezTo>
                <a:cubicBezTo>
                  <a:pt x="84" y="420"/>
                  <a:pt x="85" y="436"/>
                  <a:pt x="78" y="450"/>
                </a:cubicBezTo>
                <a:cubicBezTo>
                  <a:pt x="72" y="459"/>
                  <a:pt x="54" y="457"/>
                  <a:pt x="51" y="468"/>
                </a:cubicBezTo>
                <a:cubicBezTo>
                  <a:pt x="44" y="484"/>
                  <a:pt x="51" y="504"/>
                  <a:pt x="51" y="52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83"/>
          <p:cNvSpPr>
            <a:spLocks noChangeArrowheads="1"/>
          </p:cNvSpPr>
          <p:nvPr/>
        </p:nvSpPr>
        <p:spPr bwMode="auto">
          <a:xfrm>
            <a:off x="201613" y="3911600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Text Box 84"/>
          <p:cNvSpPr txBox="1">
            <a:spLocks noChangeArrowheads="1"/>
          </p:cNvSpPr>
          <p:nvPr/>
        </p:nvSpPr>
        <p:spPr bwMode="auto">
          <a:xfrm>
            <a:off x="231775" y="4011613"/>
            <a:ext cx="97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mic Sans MS" charset="0"/>
              </a:rPr>
              <a:t>#2</a:t>
            </a:r>
          </a:p>
        </p:txBody>
      </p:sp>
      <p:sp>
        <p:nvSpPr>
          <p:cNvPr id="86106" name="AutoShape 99" descr="Granite"/>
          <p:cNvSpPr>
            <a:spLocks noChangeArrowheads="1"/>
          </p:cNvSpPr>
          <p:nvPr/>
        </p:nvSpPr>
        <p:spPr bwMode="auto">
          <a:xfrm rot="-1339115">
            <a:off x="2305050" y="39497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7" name="AutoShape 100" descr="Granite"/>
          <p:cNvSpPr>
            <a:spLocks noChangeArrowheads="1"/>
          </p:cNvSpPr>
          <p:nvPr/>
        </p:nvSpPr>
        <p:spPr bwMode="auto">
          <a:xfrm rot="-6703883">
            <a:off x="1549400" y="33210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8" name="AutoShape 101" descr="Granite"/>
          <p:cNvSpPr>
            <a:spLocks noChangeArrowheads="1"/>
          </p:cNvSpPr>
          <p:nvPr/>
        </p:nvSpPr>
        <p:spPr bwMode="auto">
          <a:xfrm rot="6145334">
            <a:off x="1676400" y="39624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9" name="AutoShape 102" descr="Granite"/>
          <p:cNvSpPr>
            <a:spLocks noChangeArrowheads="1"/>
          </p:cNvSpPr>
          <p:nvPr/>
        </p:nvSpPr>
        <p:spPr bwMode="auto">
          <a:xfrm rot="6145334">
            <a:off x="2228850" y="41719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224330" name="Text Box 74"/>
          <p:cNvSpPr txBox="1">
            <a:spLocks noChangeArrowheads="1"/>
          </p:cNvSpPr>
          <p:nvPr/>
        </p:nvSpPr>
        <p:spPr bwMode="auto">
          <a:xfrm>
            <a:off x="2544762" y="5068888"/>
            <a:ext cx="145732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18 -21</a:t>
            </a:r>
          </a:p>
        </p:txBody>
      </p:sp>
      <p:sp>
        <p:nvSpPr>
          <p:cNvPr id="86095" name="Oval 86"/>
          <p:cNvSpPr>
            <a:spLocks noChangeArrowheads="1"/>
          </p:cNvSpPr>
          <p:nvPr/>
        </p:nvSpPr>
        <p:spPr bwMode="auto">
          <a:xfrm>
            <a:off x="498475" y="5810250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6" name="Text Box 87"/>
          <p:cNvSpPr txBox="1">
            <a:spLocks noChangeArrowheads="1"/>
          </p:cNvSpPr>
          <p:nvPr/>
        </p:nvSpPr>
        <p:spPr bwMode="auto">
          <a:xfrm>
            <a:off x="522288" y="5905500"/>
            <a:ext cx="97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mic Sans MS" charset="0"/>
              </a:rPr>
              <a:t>#3</a:t>
            </a:r>
          </a:p>
        </p:txBody>
      </p:sp>
      <p:sp>
        <p:nvSpPr>
          <p:cNvPr id="224331" name="Text Box 75"/>
          <p:cNvSpPr txBox="1">
            <a:spLocks noChangeArrowheads="1"/>
          </p:cNvSpPr>
          <p:nvPr/>
        </p:nvSpPr>
        <p:spPr bwMode="auto">
          <a:xfrm>
            <a:off x="2235202" y="7042150"/>
            <a:ext cx="145097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21 -28</a:t>
            </a:r>
          </a:p>
        </p:txBody>
      </p:sp>
      <p:sp>
        <p:nvSpPr>
          <p:cNvPr id="86097" name="Oval 89"/>
          <p:cNvSpPr>
            <a:spLocks noChangeArrowheads="1"/>
          </p:cNvSpPr>
          <p:nvPr/>
        </p:nvSpPr>
        <p:spPr bwMode="auto">
          <a:xfrm>
            <a:off x="365125" y="7807325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8" name="Text Box 90"/>
          <p:cNvSpPr txBox="1">
            <a:spLocks noChangeArrowheads="1"/>
          </p:cNvSpPr>
          <p:nvPr/>
        </p:nvSpPr>
        <p:spPr bwMode="auto">
          <a:xfrm>
            <a:off x="409575" y="7896225"/>
            <a:ext cx="97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mic Sans MS" charset="0"/>
              </a:rPr>
              <a:t>#4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571F53E-D433-7845-B1C2-EDF4181B578A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  <p:sp>
        <p:nvSpPr>
          <p:cNvPr id="113" name="Text Box 26">
            <a:extLst>
              <a:ext uri="{FF2B5EF4-FFF2-40B4-BE49-F238E27FC236}">
                <a16:creationId xmlns:a16="http://schemas.microsoft.com/office/drawing/2014/main" id="{89F0ECE9-EA2B-954F-A24B-FBE181A72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06" y="8886758"/>
            <a:ext cx="567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ฉบับเฉลยคำตอบ ถูกเตรียมไว้ในคู่มือศึกษาเรียนหมายเลขที่ </a:t>
            </a:r>
            <a:r>
              <a:rPr lang="en-US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0156038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2"/>
          <p:cNvSpPr txBox="1">
            <a:spLocks noChangeArrowheads="1"/>
          </p:cNvSpPr>
          <p:nvPr/>
        </p:nvSpPr>
        <p:spPr bwMode="auto">
          <a:xfrm>
            <a:off x="1416050" y="2320925"/>
            <a:ext cx="3833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5" tIns="48512" rIns="97025" bIns="48512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500">
              <a:latin typeface="Times" charset="0"/>
            </a:endParaRPr>
          </a:p>
        </p:txBody>
      </p:sp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1190625" y="2330450"/>
            <a:ext cx="58959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5" tIns="48512" rIns="97025" bIns="48512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500">
              <a:latin typeface="Times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3251200" y="114300"/>
            <a:ext cx="394493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2335213" y="636544"/>
            <a:ext cx="4784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สารบัญชุดคู่มือศึกษา</a:t>
            </a:r>
            <a:endParaRPr lang="en-US" sz="2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-1519238" y="407988"/>
            <a:ext cx="184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rIns="91438">
            <a:spAutoFit/>
          </a:bodyPr>
          <a:lstStyle/>
          <a:p>
            <a:endParaRPr lang="en-US" sz="1200" baseline="-25000">
              <a:latin typeface="Comic Sans MS" charset="0"/>
            </a:endParaRPr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1639888" y="1098106"/>
            <a:ext cx="5414962" cy="768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/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01</a:t>
            </a:r>
            <a:r>
              <a:rPr lang="th-TH" sz="1200" b="1" dirty="0">
                <a:latin typeface="Helvetica" charset="0"/>
              </a:rPr>
              <a:t>      </a:t>
            </a:r>
            <a:r>
              <a:rPr lang="th-TH" sz="1200" b="1" dirty="0">
                <a:latin typeface="Helvetica" charset="0"/>
                <a:cs typeface="Leelawadee UI" panose="020B0502040204020203" pitchFamily="34" charset="-34"/>
              </a:rPr>
              <a:t>ใบงาน</a:t>
            </a:r>
            <a:r>
              <a:rPr lang="en-US" sz="1200" b="1" dirty="0">
                <a:latin typeface="Helvetica" charset="0"/>
                <a:cs typeface="Leelawadee UI" panose="020B0502040204020203" pitchFamily="34" charset="-34"/>
              </a:rPr>
              <a:t> 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7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งย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200" b="1" dirty="0">
                <a:latin typeface="Helvetica" charset="0"/>
              </a:rPr>
              <a:t>: 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ทั้งหมดเริ่มต้นที่นี่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en-US" altLang="ja-JP" sz="1200" b="1" dirty="0">
                <a:latin typeface="Helvetica" charset="0"/>
              </a:rPr>
              <a:t>	   	                              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  <a:cs typeface="Leelawadee UI" panose="020B0502040204020203" pitchFamily="34" charset="-34"/>
              </a:rPr>
              <a:t>02       </a:t>
            </a:r>
            <a:r>
              <a:rPr lang="th-TH" sz="1200" b="1" dirty="0">
                <a:latin typeface="Helvetica" charset="0"/>
                <a:cs typeface="Leelawadee UI" panose="020B0502040204020203" pitchFamily="34" charset="-34"/>
              </a:rPr>
              <a:t>ใบทดสอบ</a:t>
            </a:r>
            <a:r>
              <a:rPr lang="en-US" sz="1200" b="1" dirty="0">
                <a:latin typeface="Helvetica" charset="0"/>
                <a:cs typeface="Leelawadee UI" panose="020B0502040204020203" pitchFamily="34" charset="-34"/>
              </a:rPr>
              <a:t> 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7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งย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03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ตกแต่งเวทีการแสดงในพระคัมภีร์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 </a:t>
            </a:r>
            <a:r>
              <a:rPr lang="en-US" sz="1200" b="1" dirty="0">
                <a:latin typeface="Helvetica" charset="0"/>
              </a:rPr>
              <a:t>	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04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เปิดตัว“แฟ้มพระคัมภีร์ของคุณ”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</a:t>
            </a:r>
            <a:endParaRPr lang="en-US" sz="1200" b="1" dirty="0">
              <a:latin typeface="Tahoma"/>
              <a:cs typeface="Tahoma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05        “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ช่วงเงียบระหว่าง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:” 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ทธิ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วแ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ละมาลา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คี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06	“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ช่วงเงียบระหว่าง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:”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การพัฒนาครั้งยิ่งใหญ่ที่สำคัญ 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07 </a:t>
            </a:r>
            <a:r>
              <a:rPr lang="th-TH" sz="1200" b="1" dirty="0">
                <a:latin typeface="Helvetica" charset="0"/>
              </a:rPr>
              <a:t>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การเดินทางของพระเยซูตาม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เส้นทางดอก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ธิสเซิล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b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08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ผืนผ้าของลำดับเหตุการณ์ในพระคัมภีร์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09        </a:t>
            </a:r>
            <a:r>
              <a:rPr lang="th-TH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การ์ดลำดับเหตุการณ์อย่างย่อ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10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เกี่ยวกับคำว่า 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ความบาป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r>
              <a:rPr lang="en-US" altLang="ja-JP" sz="1200" b="1" dirty="0">
                <a:latin typeface="Helvetica" charset="0"/>
              </a:rPr>
              <a:t>		                       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11	</a:t>
            </a:r>
            <a:r>
              <a:rPr lang="th-TH" sz="1200" b="1" dirty="0">
                <a:latin typeface="Helvetica" charset="0"/>
              </a:rPr>
              <a:t>พระนามอันทรงพระสิริของพระเจ้า</a:t>
            </a:r>
            <a:endParaRPr lang="en-US" sz="1200" b="1" dirty="0">
              <a:solidFill>
                <a:srgbClr val="FF0000"/>
              </a:solidFill>
              <a:latin typeface="Helvetica" charset="0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12	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4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คำซึ่งสามารถสลับที่ได้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  <a:ea typeface="Arial Unicode MS" panose="020B0604020202020204" pitchFamily="34" charset="-128"/>
                <a:cs typeface="Leelawadee UI" panose="020B0502040204020203" pitchFamily="34" charset="-34"/>
              </a:rPr>
              <a:t>13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 ในโบราณกาล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14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พระธสัญญาในปฐมกาลต่ออับราฮัม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 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15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ข้อตกลงพิเศษ ที่พระเจ้าให้กับโมเสส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ข้อตกลง</a:t>
            </a:r>
            <a:r>
              <a:rPr lang="th-TH" sz="1200" b="1" dirty="0">
                <a:latin typeface="Helvetica" charset="0"/>
              </a:rPr>
              <a:t>ชั่วคราว</a:t>
            </a:r>
            <a:endParaRPr lang="en-US" sz="1200" b="1" dirty="0">
              <a:solidFill>
                <a:srgbClr val="FF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16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ลำดับพงศ์พันธุ์ของพระเยซูคริสต์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17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ความเป็นไปได้ของการเกิดและชีวิตของพระเยซูคริสต์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18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พระคัมภีร์ที่ “เปิดออก”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</a:t>
            </a:r>
            <a:r>
              <a:rPr lang="th-TH" sz="1200" b="1" dirty="0">
                <a:latin typeface="Tahoma"/>
                <a:cs typeface="Tahoma"/>
              </a:rPr>
              <a:t> </a:t>
            </a:r>
            <a:r>
              <a:rPr lang="en-US" altLang="ja-JP" sz="1200" b="1" dirty="0">
                <a:latin typeface="Helvetica" charset="0"/>
              </a:rPr>
              <a:t>		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19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การจัดวางเล่ม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ลำดับพันธสัญญาเดิม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 </a:t>
            </a:r>
            <a:r>
              <a:rPr lang="en-US" sz="1200" b="1" dirty="0">
                <a:latin typeface="Helvetica" charset="0"/>
              </a:rPr>
              <a:t>	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20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การจัดวางเล่ม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ลำดับพันธสัญญาใหม่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 </a:t>
            </a:r>
            <a:r>
              <a:rPr lang="en-US" sz="1200" b="1" dirty="0">
                <a:latin typeface="Helvetica" charset="0"/>
              </a:rPr>
              <a:t>	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21	</a:t>
            </a:r>
            <a:r>
              <a:rPr lang="th-TH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ภาพขององค์พระเยซูคริสต์ โดยสมบูรณ์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22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ถูกแยกออก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  <a:buFontTx/>
              <a:buAutoNum type="arabicPlain" startAt="23"/>
            </a:pPr>
            <a:r>
              <a:rPr lang="th-TH" sz="1200" b="1" dirty="0">
                <a:latin typeface="Leelawadee UI"/>
                <a:ea typeface="Arial Unicode MS" panose="020B0604020202020204" pitchFamily="34" charset="-128"/>
                <a:cs typeface="Leelawadee UI"/>
              </a:rPr>
              <a:t>กิจการของอัครทูต</a:t>
            </a:r>
            <a:r>
              <a:rPr lang="en-US" sz="1200" b="1" dirty="0">
                <a:latin typeface="Leelawadee UI"/>
                <a:ea typeface="Arial Unicode MS" panose="020B0604020202020204" pitchFamily="34" charset="-128"/>
                <a:cs typeface="Leelawadee UI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ละครนิยมตลอดกาลใน 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24</a:t>
            </a:r>
            <a:r>
              <a:rPr lang="en-US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กางภาพการเส้นทางการเดินทาง</a:t>
            </a:r>
            <a:r>
              <a:rPr lang="en-GB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 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25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สองประการของความจริงหลักตามศาสนศาสตร์ของเปา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endParaRPr lang="en-US" altLang="ja-JP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26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หัวข้อหลักบางข้อจาก 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รวม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26a)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27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วิวรณ์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ห้าประเด็นหลักในวิว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รร์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28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เป้าหมายที่ครบถ้วนของเรื่องราวที่ยิ่งใหญ่ในพระคัมภีร์ 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29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คำนำแบบฟอร์มแผ่นที่สมบูรณ์ </a:t>
            </a:r>
          </a:p>
          <a:p>
            <a:pPr marL="228600" indent="-228600">
              <a:lnSpc>
                <a:spcPct val="65000"/>
              </a:lnSpc>
              <a:spcBef>
                <a:spcPct val="50000"/>
              </a:spcBef>
              <a:buAutoNum type="arabicPlain" startAt="30"/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ปูพื้นสู่โลกพระคัมภีร์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28600" indent="-228600">
              <a:lnSpc>
                <a:spcPct val="65000"/>
              </a:lnSpc>
              <a:spcBef>
                <a:spcPct val="50000"/>
              </a:spcBef>
              <a:buAutoNum type="arabicPlain" startAt="30"/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เปิดตัว“แฟ้มพระคัมภีร์ของคุณ”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28600" indent="-228600">
              <a:lnSpc>
                <a:spcPct val="65000"/>
              </a:lnSpc>
              <a:spcBef>
                <a:spcPct val="50000"/>
              </a:spcBef>
              <a:buAutoNum type="arabicPlain" startAt="30"/>
            </a:pP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พระสัญญากับในปฐมกาลต่ออับราฮัม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 marL="485775" indent="-485775">
              <a:lnSpc>
                <a:spcPct val="65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1200" b="1" dirty="0">
                <a:latin typeface="Helvetica" charset="0"/>
                <a:cs typeface="Leelawadee UI" panose="020B0502040204020203" pitchFamily="34" charset="-34"/>
              </a:rPr>
              <a:t>33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พระคัมภีร์ที่ “เปิดออก”</a:t>
            </a:r>
            <a:r>
              <a:rPr lang="en-US" altLang="ja-JP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endParaRPr lang="en-US" altLang="ja-JP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34       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การจัดวางเล่มลำดับพันธสัญญาเดิม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35	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จัดหมวดหมู่พระคัมภีร์พันธสัญญาใหม่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485775" indent="-485775">
              <a:lnSpc>
                <a:spcPct val="65000"/>
              </a:lnSpc>
              <a:spcBef>
                <a:spcPct val="50000"/>
              </a:spcBef>
            </a:pPr>
            <a:r>
              <a:rPr lang="en-US" sz="1200" b="1" dirty="0">
                <a:latin typeface="Helvetica" charset="0"/>
              </a:rPr>
              <a:t>36	</a:t>
            </a:r>
            <a:r>
              <a:rPr lang="th-TH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กางภาพเส้นทางการเดินทาง</a:t>
            </a:r>
            <a:r>
              <a:rPr lang="en-GB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เฉลยคำตอบแล้ว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307974" y="1071688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หนึ่ง</a:t>
            </a:r>
            <a:endParaRPr lang="en-US" sz="1200" b="1" dirty="0">
              <a:latin typeface="Century Gothic" charset="0"/>
            </a:endParaRP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289243" y="1489870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สอง</a:t>
            </a:r>
            <a:endParaRPr lang="en-US" sz="1200" b="1" dirty="0">
              <a:latin typeface="Century Gothic" charset="0"/>
            </a:endParaRPr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415925" y="7019925"/>
            <a:ext cx="6710363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Text Box 18"/>
          <p:cNvSpPr txBox="1">
            <a:spLocks noChangeArrowheads="1"/>
          </p:cNvSpPr>
          <p:nvPr/>
        </p:nvSpPr>
        <p:spPr bwMode="auto">
          <a:xfrm>
            <a:off x="307975" y="6988175"/>
            <a:ext cx="1357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คู่มือที่สมบูรณ์</a:t>
            </a:r>
            <a:endParaRPr lang="en-US" sz="2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9" name="Line 19"/>
          <p:cNvSpPr>
            <a:spLocks noChangeShapeType="1"/>
          </p:cNvSpPr>
          <p:nvPr/>
        </p:nvSpPr>
        <p:spPr bwMode="auto">
          <a:xfrm>
            <a:off x="428625" y="1511300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20"/>
          <p:cNvSpPr>
            <a:spLocks noChangeShapeType="1"/>
          </p:cNvSpPr>
          <p:nvPr/>
        </p:nvSpPr>
        <p:spPr bwMode="auto">
          <a:xfrm>
            <a:off x="438150" y="1727200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211" name="Line 21"/>
          <p:cNvSpPr>
            <a:spLocks noChangeShapeType="1"/>
          </p:cNvSpPr>
          <p:nvPr/>
        </p:nvSpPr>
        <p:spPr bwMode="auto">
          <a:xfrm>
            <a:off x="403225" y="2787650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212" name="Line 22"/>
          <p:cNvSpPr>
            <a:spLocks noChangeShapeType="1"/>
          </p:cNvSpPr>
          <p:nvPr/>
        </p:nvSpPr>
        <p:spPr bwMode="auto">
          <a:xfrm>
            <a:off x="428625" y="2986088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Line 23"/>
          <p:cNvSpPr>
            <a:spLocks noChangeShapeType="1"/>
          </p:cNvSpPr>
          <p:nvPr/>
        </p:nvSpPr>
        <p:spPr bwMode="auto">
          <a:xfrm>
            <a:off x="403225" y="4678363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4"/>
          <p:cNvSpPr>
            <a:spLocks noChangeShapeType="1"/>
          </p:cNvSpPr>
          <p:nvPr/>
        </p:nvSpPr>
        <p:spPr bwMode="auto">
          <a:xfrm>
            <a:off x="412750" y="4878388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Line 25"/>
          <p:cNvSpPr>
            <a:spLocks noChangeShapeType="1"/>
          </p:cNvSpPr>
          <p:nvPr/>
        </p:nvSpPr>
        <p:spPr bwMode="auto">
          <a:xfrm>
            <a:off x="412750" y="5314950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Line 26"/>
          <p:cNvSpPr>
            <a:spLocks noChangeShapeType="1"/>
          </p:cNvSpPr>
          <p:nvPr/>
        </p:nvSpPr>
        <p:spPr bwMode="auto">
          <a:xfrm>
            <a:off x="422275" y="5094288"/>
            <a:ext cx="6697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Text Box 27"/>
          <p:cNvSpPr txBox="1">
            <a:spLocks noChangeArrowheads="1"/>
          </p:cNvSpPr>
          <p:nvPr/>
        </p:nvSpPr>
        <p:spPr bwMode="auto">
          <a:xfrm>
            <a:off x="6870700" y="8782050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Times" charset="0"/>
              </a:rPr>
              <a:t>59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D2820B2E-C041-AF40-BAB3-E3CF37524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4" y="2746109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สาม</a:t>
            </a:r>
            <a:endParaRPr lang="en-US" sz="1200" b="1" dirty="0">
              <a:latin typeface="Century Gothic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C0512A1C-0C63-D840-B2E8-0389BBB7C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4" y="4634286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สี่</a:t>
            </a:r>
            <a:endParaRPr lang="en-US" sz="1200" b="1" dirty="0">
              <a:latin typeface="Century Gothic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70B35E0-7A03-B341-A279-DA45D8D7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4" y="4848041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ห้า</a:t>
            </a:r>
            <a:endParaRPr lang="en-US" sz="1200" b="1" dirty="0">
              <a:latin typeface="Century Gothic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A3E3B823-1AF6-FA43-B597-4D17C142F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4" y="5049922"/>
            <a:ext cx="1357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sz="1200" b="1" dirty="0">
                <a:latin typeface="Century Gothic" charset="0"/>
              </a:rPr>
              <a:t>ภาค หก</a:t>
            </a:r>
            <a:endParaRPr lang="en-US" sz="1200" b="1" dirty="0">
              <a:latin typeface="Century Gothic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127000" y="9017000"/>
            <a:ext cx="1092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1000">
              <a:latin typeface="Helvetica" charset="0"/>
            </a:endParaRPr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7208838" y="5080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Comic Sans MS" charset="0"/>
              </a:rPr>
              <a:t> </a:t>
            </a: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0" y="1319213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defRPr/>
            </a:pPr>
            <a:r>
              <a:rPr lang="th-TH" sz="2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สองประการของความจริงหลักตามศาสนศาสตร์ของเปา</a:t>
            </a:r>
            <a:r>
              <a:rPr lang="th-TH" sz="22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altLang="ja-JP" sz="2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</a:t>
            </a:r>
            <a:br>
              <a:rPr lang="en-GB" altLang="ja-JP" sz="2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altLang="ja-JP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พื้นฐานเบื้องต้นของแนวคิดและข้อประพฤติของคริสเตียน</a:t>
            </a:r>
            <a:endParaRPr lang="en-GB" sz="1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25</a:t>
            </a:r>
          </a:p>
        </p:txBody>
      </p:sp>
      <p:sp>
        <p:nvSpPr>
          <p:cNvPr id="61445" name="Text Box 31"/>
          <p:cNvSpPr txBox="1">
            <a:spLocks noChangeArrowheads="1"/>
          </p:cNvSpPr>
          <p:nvPr/>
        </p:nvSpPr>
        <p:spPr bwMode="auto">
          <a:xfrm>
            <a:off x="1404937" y="2987791"/>
            <a:ext cx="4733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เป็นเหตุการณ์ที่เกิดทันที</a:t>
            </a:r>
            <a:r>
              <a:rPr lang="en-US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GB" altLang="ja-JP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 </a:t>
            </a:r>
            <a:r>
              <a:rPr lang="en-US" altLang="ja-JP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</a:t>
            </a:r>
            <a:r>
              <a:rPr lang="en-GB" altLang="ja-JP" sz="2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 )‏</a:t>
            </a:r>
            <a:endParaRPr lang="en-US" sz="20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46" name="Text Box 32"/>
          <p:cNvSpPr txBox="1">
            <a:spLocks noChangeArrowheads="1"/>
          </p:cNvSpPr>
          <p:nvPr/>
        </p:nvSpPr>
        <p:spPr bwMode="auto">
          <a:xfrm>
            <a:off x="431800" y="5432425"/>
            <a:ext cx="668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___________________________ -- 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แยกไว้เพื่อเป็นที่ใช้ได้ศักดิ์สิทธิ์</a:t>
            </a:r>
            <a: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endParaRPr lang="en-US" sz="18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47" name="Text Box 33"/>
          <p:cNvSpPr txBox="1">
            <a:spLocks noChangeArrowheads="1"/>
          </p:cNvSpPr>
          <p:nvPr/>
        </p:nvSpPr>
        <p:spPr bwMode="auto">
          <a:xfrm>
            <a:off x="1375568" y="5814238"/>
            <a:ext cx="5065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เป็น</a:t>
            </a:r>
            <a:r>
              <a:rPr lang="en-US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_________________________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ที่เกิดขึ้น</a:t>
            </a:r>
            <a: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อย่างต่อเนื่อง</a:t>
            </a:r>
            <a: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!)‏</a:t>
            </a:r>
            <a:endParaRPr lang="en-US" sz="18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48" name="Text Box 34"/>
          <p:cNvSpPr txBox="1">
            <a:spLocks noChangeArrowheads="1"/>
          </p:cNvSpPr>
          <p:nvPr/>
        </p:nvSpPr>
        <p:spPr bwMode="auto">
          <a:xfrm>
            <a:off x="708025" y="3457995"/>
            <a:ext cx="6451600" cy="25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3173">
              <a:lnSpc>
                <a:spcPct val="100000"/>
              </a:lnSpc>
              <a:spcBef>
                <a:spcPts val="1250"/>
              </a:spcBef>
              <a:buClr>
                <a:srgbClr val="FFEA18"/>
              </a:buClr>
              <a:defRPr/>
            </a:pP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15:6 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อับรามก็เชื่อพระยา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ห์เวห์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ความเชื่อนั้นพระองค์ทรงถือว่าเป็นความชอบธรรมแก่ท่าน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(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THSV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).</a:t>
            </a:r>
          </a:p>
        </p:txBody>
      </p:sp>
      <p:sp>
        <p:nvSpPr>
          <p:cNvPr id="61449" name="Text Box 35"/>
          <p:cNvSpPr txBox="1">
            <a:spLocks noChangeArrowheads="1"/>
          </p:cNvSpPr>
          <p:nvPr/>
        </p:nvSpPr>
        <p:spPr bwMode="auto">
          <a:xfrm>
            <a:off x="708025" y="3781425"/>
            <a:ext cx="645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5:16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-18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และของประทานนั้นก็ไม่เหมือนกับผลซึ่งเกิดจากบาปของคนเดียวนั้น เพราะว่าการพิพากษาที่เกิดขึ้นเนื่องจากการละเมิดเพียงครั้งเดียวนั้น ได้นำไปสู่การลงโทษ แต่ของประทานจากพระเจ้าภายหลังการละเมิดหลายครั้งนั้น นำไปสู่ความชอบธรรม เพราะว่าถ้าโดยการละเมิดของคนเดียว เป็นเหตุให้ความตายครอบงำอยู่โดยคนเดียวนั้น มากยิ่งกว่านั้นคนทั้งหลายที่รับพระกรุณาอันไพบูลย์ และรับของประทานคือความชอบธรรมก็จะดำรงชีวิต และครอบครองโดยพระองค์ผู้เดียว คือพระเยซูคริสต์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ฉะนั้นการลงโทษได้มาถึงทุกคนเพราะการละเมิดครั้งเดียวอย่างไร การกระทำอันชอบธรรมครั้งเดียว ก็นำความชอบธรรมและชีวิตมาถึงทุกคนอย่างนั้น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THSV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th-TH" sz="12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50" name="Text Box 36"/>
          <p:cNvSpPr txBox="1">
            <a:spLocks noChangeArrowheads="1"/>
          </p:cNvSpPr>
          <p:nvPr/>
        </p:nvSpPr>
        <p:spPr bwMode="auto">
          <a:xfrm>
            <a:off x="755650" y="6223000"/>
            <a:ext cx="645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3173">
              <a:spcBef>
                <a:spcPts val="1250"/>
              </a:spcBef>
              <a:buClr>
                <a:srgbClr val="FFEA18"/>
              </a:buClr>
              <a:defRPr/>
            </a:pP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1:2 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เรียน คริสตจักรของพระเจ้า ที่เมืองโคริน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ธ์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ผู้ได้รับการทรงชำระให้บริสุทธิ์ในพระเยซูคริสต์ และได้รับการทรงเรียกให้เป็นธรรมิกชนร่วมกับทุกคนในทุกแห่งหน ที่ออกพระนามพระเยซูคริสต์องค์พระผู้เป็นเจ้าของเราและของพวกเขา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THSV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61451" name="Text Box 37"/>
          <p:cNvSpPr txBox="1">
            <a:spLocks noChangeArrowheads="1"/>
          </p:cNvSpPr>
          <p:nvPr/>
        </p:nvSpPr>
        <p:spPr bwMode="auto">
          <a:xfrm>
            <a:off x="749300" y="6883400"/>
            <a:ext cx="645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5:17 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ฉะนั้นถ้าใครอยู่ในพระคริสต์ เขาก็เป็นคนที่ถูกสร้างใหม่แล้ว สิ่งสารพัดที่เก่าๆ ก็ล่วงไป นี่แน่ะกลายเป็นสิ่งใหม่ทั้งนั้น สิ่งทั้งหมดนี้เกิดจากพระเจ้า ผู้ทรงให้เราคืนดีกับพระองค์โดยทางพระเยซูคริสต์ และประทานพันธกิจในเรื่องการคืนดีนี้แก่เรา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THSV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12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52" name="Text Box 38"/>
          <p:cNvSpPr txBox="1">
            <a:spLocks noChangeArrowheads="1"/>
          </p:cNvSpPr>
          <p:nvPr/>
        </p:nvSpPr>
        <p:spPr bwMode="auto">
          <a:xfrm>
            <a:off x="749300" y="7572689"/>
            <a:ext cx="645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5:1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-4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รา</a:t>
            </a:r>
            <a:r>
              <a:rPr lang="th-TH" sz="12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ะฉะ</a:t>
            </a:r>
            <a:r>
              <a:rPr lang="th-TH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นั้น เมื่อเราถูกชำระให้ชอบธรรมโดยความเชื่อแล้ว เราจึงอยู่อย่างสงบสุขเฉพาะพระพักตร์พระเจ้าทางพระเยซูคริสต์องค์พระผู้เป็นเจ้าของเรา โดยทางพระองค์เราจึงเข้ามายืนอยู่ในร่มพระคุณนี้ และเราชื่นชมยินดีในความหวังว่าจะได้มีส่วนในพระสิริของพระเจ้า ยิ่งกว่านั้น เราก็ชื่นชมยินดีในความทุกข์ยากด้วย เพราะเรารู้ว่าความทุกข์ยากนั้น ทำให้เกิดความทรหดอดทน และความทรหดอดทนทำให้เห็นว่าเราเป็นคนที่พระเจ้าทรงใช้ได้ และการที่เป็นเช่นนั้นทำให้มีความหวัง 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en-US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THSV</a:t>
            </a:r>
            <a:r>
              <a:rPr lang="en-GB" sz="12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12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1453" name="Text Box 44"/>
          <p:cNvSpPr txBox="1">
            <a:spLocks noChangeArrowheads="1"/>
          </p:cNvSpPr>
          <p:nvPr/>
        </p:nvSpPr>
        <p:spPr bwMode="auto">
          <a:xfrm>
            <a:off x="620713" y="2106613"/>
            <a:ext cx="6575425" cy="8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 </a:t>
            </a:r>
            <a: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--  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เพื่อปลดปล่อยจากความรู้สึกผิดจาก</a:t>
            </a:r>
            <a:r>
              <a:rPr lang="th-TH" sz="1800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การทำ</a:t>
            </a: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บาป</a:t>
            </a:r>
            <a: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br>
              <a:rPr lang="en-GB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th-TH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ทำให้</a:t>
            </a:r>
            <a:r>
              <a:rPr lang="en-GB" sz="1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4F2608-8E3F-7C45-A33C-34C899DF44A9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182688" y="1666875"/>
            <a:ext cx="5214937" cy="369332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</a:pP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หมวดหมู่แรก</a:t>
            </a:r>
            <a:r>
              <a:rPr lang="en-GB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จดหมายจากเปา</a:t>
            </a:r>
            <a:r>
              <a:rPr lang="th-TH" sz="18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endParaRPr lang="en-GB" sz="18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127000" y="9018588"/>
            <a:ext cx="1090613" cy="225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900">
              <a:latin typeface="Helvetica" pitchFamily="-107" charset="0"/>
              <a:ea typeface="+mn-ea"/>
              <a:cs typeface="+mn-cs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>
            <a:off x="1022350" y="889000"/>
            <a:ext cx="4786313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213600" y="66675"/>
            <a:ext cx="2524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latin typeface="Comic Sans MS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131081" name="AutoShape 9" descr="30%"/>
          <p:cNvSpPr>
            <a:spLocks noChangeArrowheads="1"/>
          </p:cNvSpPr>
          <p:nvPr/>
        </p:nvSpPr>
        <p:spPr bwMode="auto">
          <a:xfrm>
            <a:off x="606425" y="2262188"/>
            <a:ext cx="793750" cy="13763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000" b="1">
              <a:solidFill>
                <a:schemeClr val="folHlink"/>
              </a:solidFill>
              <a:latin typeface="Wingdings 2" pitchFamily="-107" charset="2"/>
              <a:ea typeface="+mn-ea"/>
              <a:cs typeface="+mn-cs"/>
            </a:endParaRPr>
          </a:p>
        </p:txBody>
      </p:sp>
      <p:sp>
        <p:nvSpPr>
          <p:cNvPr id="131082" name="Text Box 10" descr="30%"/>
          <p:cNvSpPr txBox="1">
            <a:spLocks noChangeArrowheads="1"/>
          </p:cNvSpPr>
          <p:nvPr/>
        </p:nvSpPr>
        <p:spPr bwMode="auto">
          <a:xfrm>
            <a:off x="560388" y="229393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โรม 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83" name="Text Box 11" descr="30%"/>
          <p:cNvSpPr txBox="1">
            <a:spLocks noChangeArrowheads="1"/>
          </p:cNvSpPr>
          <p:nvPr/>
        </p:nvSpPr>
        <p:spPr bwMode="auto">
          <a:xfrm>
            <a:off x="546100" y="2759937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ชอบธรรม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โดย</a:t>
            </a:r>
            <a:b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</a:t>
            </a:r>
            <a:endParaRPr lang="en-GB" sz="1100" i="1" u="sng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84" name="Text Box 12" descr="30%"/>
          <p:cNvSpPr txBox="1">
            <a:spLocks noChangeArrowheads="1"/>
          </p:cNvSpPr>
          <p:nvPr/>
        </p:nvSpPr>
        <p:spPr bwMode="auto">
          <a:xfrm>
            <a:off x="490538" y="3660775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>
                <a:latin typeface="Helvetica" pitchFamily="-107" charset="0"/>
                <a:ea typeface="+mn-ea"/>
                <a:cs typeface="+mn-cs"/>
              </a:rPr>
              <a:t>1:17</a:t>
            </a:r>
          </a:p>
        </p:txBody>
      </p:sp>
      <p:sp>
        <p:nvSpPr>
          <p:cNvPr id="131086" name="AutoShape 14" descr="30%"/>
          <p:cNvSpPr>
            <a:spLocks noChangeArrowheads="1"/>
          </p:cNvSpPr>
          <p:nvPr/>
        </p:nvSpPr>
        <p:spPr bwMode="auto">
          <a:xfrm>
            <a:off x="4249738" y="2252663"/>
            <a:ext cx="793750" cy="13763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087" name="Text Box 15" descr="30%"/>
          <p:cNvSpPr txBox="1">
            <a:spLocks noChangeArrowheads="1"/>
          </p:cNvSpPr>
          <p:nvPr/>
        </p:nvSpPr>
        <p:spPr bwMode="auto">
          <a:xfrm>
            <a:off x="4178300" y="2301875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เอ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เฟซัส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88" name="Text Box 16" descr="30%"/>
          <p:cNvSpPr txBox="1">
            <a:spLocks noChangeArrowheads="1"/>
          </p:cNvSpPr>
          <p:nvPr/>
        </p:nvSpPr>
        <p:spPr bwMode="auto">
          <a:xfrm>
            <a:off x="4173538" y="2773363"/>
            <a:ext cx="939800" cy="7694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en-GB" sz="1000" b="1" dirty="0">
                <a:solidFill>
                  <a:srgbClr val="CCEC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ฐานะ และ การดำเนินชีวิตของ       ผู้เชื่อ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89" name="Text Box 17" descr="30%"/>
          <p:cNvSpPr txBox="1">
            <a:spLocks noChangeArrowheads="1"/>
          </p:cNvSpPr>
          <p:nvPr/>
        </p:nvSpPr>
        <p:spPr bwMode="auto">
          <a:xfrm>
            <a:off x="4122738" y="3649663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1:3</a:t>
            </a:r>
          </a:p>
        </p:txBody>
      </p:sp>
      <p:sp>
        <p:nvSpPr>
          <p:cNvPr id="131091" name="AutoShape 19" descr="30%"/>
          <p:cNvSpPr>
            <a:spLocks noChangeArrowheads="1"/>
          </p:cNvSpPr>
          <p:nvPr/>
        </p:nvSpPr>
        <p:spPr bwMode="auto">
          <a:xfrm>
            <a:off x="5167313" y="2243138"/>
            <a:ext cx="795337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092" name="Text Box 20" descr="30%"/>
          <p:cNvSpPr txBox="1">
            <a:spLocks noChangeArrowheads="1"/>
          </p:cNvSpPr>
          <p:nvPr/>
        </p:nvSpPr>
        <p:spPr bwMode="auto">
          <a:xfrm>
            <a:off x="5103813" y="2289175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ฟิลิป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ปี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93" name="Text Box 21" descr="30%"/>
          <p:cNvSpPr txBox="1">
            <a:spLocks noChangeArrowheads="1"/>
          </p:cNvSpPr>
          <p:nvPr/>
        </p:nvSpPr>
        <p:spPr bwMode="auto">
          <a:xfrm>
            <a:off x="5110163" y="2770188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พระเยซูคริสต์ชื่นชมยินดี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94" name="Text Box 22" descr="30%"/>
          <p:cNvSpPr txBox="1">
            <a:spLocks noChangeArrowheads="1"/>
          </p:cNvSpPr>
          <p:nvPr/>
        </p:nvSpPr>
        <p:spPr bwMode="auto">
          <a:xfrm>
            <a:off x="5067300" y="3654425"/>
            <a:ext cx="1074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4:4</a:t>
            </a:r>
          </a:p>
        </p:txBody>
      </p:sp>
      <p:sp>
        <p:nvSpPr>
          <p:cNvPr id="131096" name="AutoShape 24" descr="30%"/>
          <p:cNvSpPr>
            <a:spLocks noChangeArrowheads="1"/>
          </p:cNvSpPr>
          <p:nvPr/>
        </p:nvSpPr>
        <p:spPr bwMode="auto">
          <a:xfrm>
            <a:off x="2432050" y="2243138"/>
            <a:ext cx="793750" cy="13763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097" name="Text Box 25" descr="30%"/>
          <p:cNvSpPr txBox="1">
            <a:spLocks noChangeArrowheads="1"/>
          </p:cNvSpPr>
          <p:nvPr/>
        </p:nvSpPr>
        <p:spPr bwMode="auto">
          <a:xfrm>
            <a:off x="2357438" y="2316163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โคริน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98" name="Text Box 26" descr="30%"/>
          <p:cNvSpPr txBox="1">
            <a:spLocks noChangeArrowheads="1"/>
          </p:cNvSpPr>
          <p:nvPr/>
        </p:nvSpPr>
        <p:spPr bwMode="auto">
          <a:xfrm>
            <a:off x="2362200" y="2744788"/>
            <a:ext cx="939800" cy="7694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ความเป็นตัวจริงของเปา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การเป็น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อัครทูต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099" name="Text Box 27" descr="30%"/>
          <p:cNvSpPr txBox="1">
            <a:spLocks noChangeArrowheads="1"/>
          </p:cNvSpPr>
          <p:nvPr/>
        </p:nvSpPr>
        <p:spPr bwMode="auto">
          <a:xfrm>
            <a:off x="2287588" y="3654425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12:9</a:t>
            </a:r>
          </a:p>
        </p:txBody>
      </p:sp>
      <p:sp>
        <p:nvSpPr>
          <p:cNvPr id="131101" name="AutoShape 29" descr="30%"/>
          <p:cNvSpPr>
            <a:spLocks noChangeArrowheads="1"/>
          </p:cNvSpPr>
          <p:nvPr/>
        </p:nvSpPr>
        <p:spPr bwMode="auto">
          <a:xfrm>
            <a:off x="3341688" y="2239963"/>
            <a:ext cx="793750" cy="139223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02" name="Text Box 30" descr="30%"/>
          <p:cNvSpPr txBox="1">
            <a:spLocks noChangeArrowheads="1"/>
          </p:cNvSpPr>
          <p:nvPr/>
        </p:nvSpPr>
        <p:spPr bwMode="auto">
          <a:xfrm>
            <a:off x="3265488" y="230028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กะลา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03" name="Text Box 31" descr="30%"/>
          <p:cNvSpPr txBox="1">
            <a:spLocks noChangeArrowheads="1"/>
          </p:cNvSpPr>
          <p:nvPr/>
        </p:nvSpPr>
        <p:spPr bwMode="auto">
          <a:xfrm>
            <a:off x="3286125" y="2774950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ฤทธิ์อำนาจของ</a:t>
            </a:r>
            <a:b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</a:t>
            </a:r>
            <a:endParaRPr lang="en-US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04" name="Text Box 32" descr="30%"/>
          <p:cNvSpPr txBox="1">
            <a:spLocks noChangeArrowheads="1"/>
          </p:cNvSpPr>
          <p:nvPr/>
        </p:nvSpPr>
        <p:spPr bwMode="auto">
          <a:xfrm>
            <a:off x="3222625" y="3648075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>
                <a:latin typeface="Helvetica" pitchFamily="-107" charset="0"/>
                <a:ea typeface="+mn-ea"/>
                <a:cs typeface="+mn-cs"/>
              </a:rPr>
              <a:t>3:2</a:t>
            </a:r>
          </a:p>
        </p:txBody>
      </p:sp>
      <p:sp>
        <p:nvSpPr>
          <p:cNvPr id="131106" name="AutoShape 34" descr="30%"/>
          <p:cNvSpPr>
            <a:spLocks noChangeArrowheads="1"/>
          </p:cNvSpPr>
          <p:nvPr/>
        </p:nvSpPr>
        <p:spPr bwMode="auto">
          <a:xfrm>
            <a:off x="1511300" y="2247900"/>
            <a:ext cx="795338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07" name="Text Box 35" descr="30%"/>
          <p:cNvSpPr txBox="1">
            <a:spLocks noChangeArrowheads="1"/>
          </p:cNvSpPr>
          <p:nvPr/>
        </p:nvSpPr>
        <p:spPr bwMode="auto">
          <a:xfrm>
            <a:off x="1435100" y="230028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โคริน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08" name="Text Box 36" descr="30%"/>
          <p:cNvSpPr txBox="1">
            <a:spLocks noChangeArrowheads="1"/>
          </p:cNvSpPr>
          <p:nvPr/>
        </p:nvSpPr>
        <p:spPr bwMode="auto">
          <a:xfrm>
            <a:off x="1441450" y="2767013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ความประพฤติของคริสเตียนใน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สตจก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ัร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09" name="Text Box 37" descr="30%"/>
          <p:cNvSpPr txBox="1">
            <a:spLocks noChangeArrowheads="1"/>
          </p:cNvSpPr>
          <p:nvPr/>
        </p:nvSpPr>
        <p:spPr bwMode="auto">
          <a:xfrm>
            <a:off x="1374775" y="3670300"/>
            <a:ext cx="1074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1:2</a:t>
            </a:r>
          </a:p>
        </p:txBody>
      </p:sp>
      <p:sp>
        <p:nvSpPr>
          <p:cNvPr id="131111" name="AutoShape 39" descr="30%"/>
          <p:cNvSpPr>
            <a:spLocks noChangeArrowheads="1"/>
          </p:cNvSpPr>
          <p:nvPr/>
        </p:nvSpPr>
        <p:spPr bwMode="auto">
          <a:xfrm>
            <a:off x="6092825" y="2244725"/>
            <a:ext cx="793750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12" name="Text Box 40" descr="30%"/>
          <p:cNvSpPr txBox="1">
            <a:spLocks noChangeArrowheads="1"/>
          </p:cNvSpPr>
          <p:nvPr/>
        </p:nvSpPr>
        <p:spPr bwMode="auto">
          <a:xfrm>
            <a:off x="6029325" y="228758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สี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13" name="Text Box 41" descr="30%"/>
          <p:cNvSpPr txBox="1">
            <a:spLocks noChangeArrowheads="1"/>
          </p:cNvSpPr>
          <p:nvPr/>
        </p:nvSpPr>
        <p:spPr bwMode="auto">
          <a:xfrm>
            <a:off x="6016625" y="2782888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พระเยซูคริสต์</a:t>
            </a: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ผู้เพียงพอ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14" name="Text Box 42" descr="30%"/>
          <p:cNvSpPr txBox="1">
            <a:spLocks noChangeArrowheads="1"/>
          </p:cNvSpPr>
          <p:nvPr/>
        </p:nvSpPr>
        <p:spPr bwMode="auto">
          <a:xfrm>
            <a:off x="5961063" y="3652838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2:10</a:t>
            </a:r>
          </a:p>
        </p:txBody>
      </p:sp>
      <p:sp>
        <p:nvSpPr>
          <p:cNvPr id="131151" name="AutoShape 79" descr="30%"/>
          <p:cNvSpPr>
            <a:spLocks noChangeArrowheads="1"/>
          </p:cNvSpPr>
          <p:nvPr/>
        </p:nvSpPr>
        <p:spPr bwMode="auto">
          <a:xfrm>
            <a:off x="608013" y="6323013"/>
            <a:ext cx="793750" cy="1390650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52" name="Text Box 80"/>
          <p:cNvSpPr txBox="1">
            <a:spLocks noChangeArrowheads="1"/>
          </p:cNvSpPr>
          <p:nvPr/>
        </p:nvSpPr>
        <p:spPr bwMode="auto">
          <a:xfrm>
            <a:off x="1357312" y="6460672"/>
            <a:ext cx="93980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0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ยากอบ</a:t>
            </a:r>
            <a:endParaRPr lang="en-GB" sz="1000" b="1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1153" name="Text Box 81"/>
          <p:cNvSpPr txBox="1">
            <a:spLocks noChangeArrowheads="1"/>
          </p:cNvSpPr>
          <p:nvPr/>
        </p:nvSpPr>
        <p:spPr bwMode="auto">
          <a:xfrm>
            <a:off x="536575" y="6816725"/>
            <a:ext cx="939800" cy="7386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ความเชื่อและการกระทำ </a:t>
            </a:r>
            <a:r>
              <a:rPr lang="en-US" sz="1000" b="1" dirty="0">
                <a:latin typeface="Helvetica" pitchFamily="-107" charset="0"/>
                <a:ea typeface="+mn-ea"/>
                <a:cs typeface="+mn-cs"/>
              </a:rPr>
              <a:t>_________ _________</a:t>
            </a:r>
          </a:p>
        </p:txBody>
      </p:sp>
      <p:sp>
        <p:nvSpPr>
          <p:cNvPr id="131154" name="Text Box 82"/>
          <p:cNvSpPr txBox="1">
            <a:spLocks noChangeArrowheads="1"/>
          </p:cNvSpPr>
          <p:nvPr/>
        </p:nvSpPr>
        <p:spPr bwMode="auto">
          <a:xfrm>
            <a:off x="485775" y="7723188"/>
            <a:ext cx="1074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>
                <a:latin typeface="Helvetica" pitchFamily="-107" charset="0"/>
                <a:ea typeface="+mn-ea"/>
                <a:cs typeface="+mn-cs"/>
              </a:rPr>
              <a:t>2:26</a:t>
            </a:r>
          </a:p>
        </p:txBody>
      </p:sp>
      <p:sp>
        <p:nvSpPr>
          <p:cNvPr id="131156" name="AutoShape 84" descr="30%"/>
          <p:cNvSpPr>
            <a:spLocks noChangeArrowheads="1"/>
          </p:cNvSpPr>
          <p:nvPr/>
        </p:nvSpPr>
        <p:spPr bwMode="auto">
          <a:xfrm>
            <a:off x="1516063" y="6334125"/>
            <a:ext cx="793750" cy="137477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57" name="Text Box 85"/>
          <p:cNvSpPr txBox="1">
            <a:spLocks noChangeArrowheads="1"/>
          </p:cNvSpPr>
          <p:nvPr/>
        </p:nvSpPr>
        <p:spPr bwMode="auto">
          <a:xfrm>
            <a:off x="1416050" y="640238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โต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58" name="Text Box 86"/>
          <p:cNvSpPr txBox="1">
            <a:spLocks noChangeArrowheads="1"/>
          </p:cNvSpPr>
          <p:nvPr/>
        </p:nvSpPr>
        <p:spPr bwMode="auto">
          <a:xfrm>
            <a:off x="1439863" y="6823075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ชีวิตและหน้าที่ของคริสเตียน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59" name="Text Box 87"/>
          <p:cNvSpPr txBox="1">
            <a:spLocks noChangeArrowheads="1"/>
          </p:cNvSpPr>
          <p:nvPr/>
        </p:nvSpPr>
        <p:spPr bwMode="auto">
          <a:xfrm>
            <a:off x="1412875" y="7721600"/>
            <a:ext cx="1074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2:7</a:t>
            </a:r>
          </a:p>
        </p:txBody>
      </p:sp>
      <p:sp>
        <p:nvSpPr>
          <p:cNvPr id="131161" name="AutoShape 89" descr="30%"/>
          <p:cNvSpPr>
            <a:spLocks noChangeArrowheads="1"/>
          </p:cNvSpPr>
          <p:nvPr/>
        </p:nvSpPr>
        <p:spPr bwMode="auto">
          <a:xfrm>
            <a:off x="2433638" y="6327775"/>
            <a:ext cx="795337" cy="1392238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62" name="Text Box 90"/>
          <p:cNvSpPr txBox="1">
            <a:spLocks noChangeArrowheads="1"/>
          </p:cNvSpPr>
          <p:nvPr/>
        </p:nvSpPr>
        <p:spPr bwMode="auto">
          <a:xfrm>
            <a:off x="2351088" y="6400800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โต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63" name="Text Box 91"/>
          <p:cNvSpPr txBox="1">
            <a:spLocks noChangeArrowheads="1"/>
          </p:cNvSpPr>
          <p:nvPr/>
        </p:nvSpPr>
        <p:spPr bwMode="auto">
          <a:xfrm>
            <a:off x="2371725" y="6811963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ผู้สอนเท็จ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ใน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สตจก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ัร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64" name="Text Box 92"/>
          <p:cNvSpPr txBox="1">
            <a:spLocks noChangeArrowheads="1"/>
          </p:cNvSpPr>
          <p:nvPr/>
        </p:nvSpPr>
        <p:spPr bwMode="auto">
          <a:xfrm>
            <a:off x="2328863" y="7726363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2:1</a:t>
            </a:r>
          </a:p>
        </p:txBody>
      </p:sp>
      <p:sp>
        <p:nvSpPr>
          <p:cNvPr id="131166" name="AutoShape 94" descr="30%"/>
          <p:cNvSpPr>
            <a:spLocks noChangeArrowheads="1"/>
          </p:cNvSpPr>
          <p:nvPr/>
        </p:nvSpPr>
        <p:spPr bwMode="auto">
          <a:xfrm>
            <a:off x="3341688" y="6326188"/>
            <a:ext cx="795337" cy="1392237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67" name="Text Box 95"/>
          <p:cNvSpPr txBox="1">
            <a:spLocks noChangeArrowheads="1"/>
          </p:cNvSpPr>
          <p:nvPr/>
        </p:nvSpPr>
        <p:spPr bwMode="auto">
          <a:xfrm>
            <a:off x="3260725" y="6400800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68" name="Text Box 96"/>
          <p:cNvSpPr txBox="1">
            <a:spLocks noChangeArrowheads="1"/>
          </p:cNvSpPr>
          <p:nvPr/>
        </p:nvSpPr>
        <p:spPr bwMode="auto">
          <a:xfrm>
            <a:off x="3275013" y="6815138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ความรอด</a:t>
            </a: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ความมั่นใจ</a:t>
            </a: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ระวังผู้สอนเท็จ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69" name="Text Box 97"/>
          <p:cNvSpPr txBox="1">
            <a:spLocks noChangeArrowheads="1"/>
          </p:cNvSpPr>
          <p:nvPr/>
        </p:nvSpPr>
        <p:spPr bwMode="auto">
          <a:xfrm>
            <a:off x="3248025" y="7721600"/>
            <a:ext cx="1074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5:13</a:t>
            </a:r>
          </a:p>
        </p:txBody>
      </p:sp>
      <p:sp>
        <p:nvSpPr>
          <p:cNvPr id="131171" name="AutoShape 99" descr="30%"/>
          <p:cNvSpPr>
            <a:spLocks noChangeArrowheads="1"/>
          </p:cNvSpPr>
          <p:nvPr/>
        </p:nvSpPr>
        <p:spPr bwMode="auto">
          <a:xfrm>
            <a:off x="4251325" y="6326188"/>
            <a:ext cx="793750" cy="1392237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72" name="Text Box 100"/>
          <p:cNvSpPr txBox="1">
            <a:spLocks noChangeArrowheads="1"/>
          </p:cNvSpPr>
          <p:nvPr/>
        </p:nvSpPr>
        <p:spPr bwMode="auto">
          <a:xfrm>
            <a:off x="4181475" y="6400800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73" name="Text Box 101"/>
          <p:cNvSpPr txBox="1">
            <a:spLocks noChangeArrowheads="1"/>
          </p:cNvSpPr>
          <p:nvPr/>
        </p:nvSpPr>
        <p:spPr bwMode="auto">
          <a:xfrm>
            <a:off x="4179888" y="6815138"/>
            <a:ext cx="938212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ดำเนินโดย</a:t>
            </a:r>
            <a:r>
              <a:rPr lang="th-TH" altLang="ja-JP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บัญชาของพระคริสต์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74" name="Text Box 102"/>
          <p:cNvSpPr txBox="1">
            <a:spLocks noChangeArrowheads="1"/>
          </p:cNvSpPr>
          <p:nvPr/>
        </p:nvSpPr>
        <p:spPr bwMode="auto">
          <a:xfrm>
            <a:off x="4132263" y="7731125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v. 3</a:t>
            </a:r>
          </a:p>
        </p:txBody>
      </p:sp>
      <p:sp>
        <p:nvSpPr>
          <p:cNvPr id="131176" name="AutoShape 104" descr="30%"/>
          <p:cNvSpPr>
            <a:spLocks noChangeArrowheads="1"/>
          </p:cNvSpPr>
          <p:nvPr/>
        </p:nvSpPr>
        <p:spPr bwMode="auto">
          <a:xfrm>
            <a:off x="6094413" y="6316663"/>
            <a:ext cx="795337" cy="1392237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77" name="Text Box 105"/>
          <p:cNvSpPr txBox="1">
            <a:spLocks noChangeArrowheads="1"/>
          </p:cNvSpPr>
          <p:nvPr/>
        </p:nvSpPr>
        <p:spPr bwMode="auto">
          <a:xfrm>
            <a:off x="5989638" y="6416675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ยูดา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ห์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78" name="Text Box 106"/>
          <p:cNvSpPr txBox="1">
            <a:spLocks noChangeArrowheads="1"/>
          </p:cNvSpPr>
          <p:nvPr/>
        </p:nvSpPr>
        <p:spPr bwMode="auto">
          <a:xfrm>
            <a:off x="6040438" y="6827838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มั่นคงใน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ความเชื่อ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79" name="Text Box 107"/>
          <p:cNvSpPr txBox="1">
            <a:spLocks noChangeArrowheads="1"/>
          </p:cNvSpPr>
          <p:nvPr/>
        </p:nvSpPr>
        <p:spPr bwMode="auto">
          <a:xfrm>
            <a:off x="5961063" y="7721600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vv. 20-21</a:t>
            </a:r>
          </a:p>
        </p:txBody>
      </p:sp>
      <p:sp>
        <p:nvSpPr>
          <p:cNvPr id="131181" name="AutoShape 109" descr="30%"/>
          <p:cNvSpPr>
            <a:spLocks noChangeArrowheads="1"/>
          </p:cNvSpPr>
          <p:nvPr/>
        </p:nvSpPr>
        <p:spPr bwMode="auto">
          <a:xfrm>
            <a:off x="5180013" y="6338888"/>
            <a:ext cx="793750" cy="1373187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82" name="Text Box 110"/>
          <p:cNvSpPr txBox="1">
            <a:spLocks noChangeArrowheads="1"/>
          </p:cNvSpPr>
          <p:nvPr/>
        </p:nvSpPr>
        <p:spPr bwMode="auto">
          <a:xfrm>
            <a:off x="5103813" y="6419850"/>
            <a:ext cx="938212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83" name="Text Box 111"/>
          <p:cNvSpPr txBox="1">
            <a:spLocks noChangeArrowheads="1"/>
          </p:cNvSpPr>
          <p:nvPr/>
        </p:nvSpPr>
        <p:spPr bwMode="auto">
          <a:xfrm>
            <a:off x="5113338" y="6816725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altLang="ja-JP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สิทธิอำนาจของอัครทูต</a:t>
            </a:r>
            <a:r>
              <a:rPr lang="th-TH" altLang="ja-JP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altLang="ja-JP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altLang="ja-JP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endParaRPr lang="th-TH" altLang="ja-JP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84" name="Text Box 112"/>
          <p:cNvSpPr txBox="1">
            <a:spLocks noChangeArrowheads="1"/>
          </p:cNvSpPr>
          <p:nvPr/>
        </p:nvSpPr>
        <p:spPr bwMode="auto">
          <a:xfrm>
            <a:off x="5057775" y="7729538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vv.4, 11</a:t>
            </a:r>
          </a:p>
        </p:txBody>
      </p:sp>
      <p:sp>
        <p:nvSpPr>
          <p:cNvPr id="131185" name="Text Box 113"/>
          <p:cNvSpPr txBox="1">
            <a:spLocks noChangeArrowheads="1"/>
          </p:cNvSpPr>
          <p:nvPr/>
        </p:nvSpPr>
        <p:spPr bwMode="auto">
          <a:xfrm>
            <a:off x="3832225" y="304800"/>
            <a:ext cx="12858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4000" b="1">
              <a:latin typeface="Wingdings 2" pitchFamily="-107" charset="2"/>
              <a:ea typeface="+mn-ea"/>
              <a:cs typeface="+mn-cs"/>
            </a:endParaRPr>
          </a:p>
        </p:txBody>
      </p:sp>
      <p:sp>
        <p:nvSpPr>
          <p:cNvPr id="131186" name="Text Box 114"/>
          <p:cNvSpPr txBox="1">
            <a:spLocks noChangeArrowheads="1"/>
          </p:cNvSpPr>
          <p:nvPr/>
        </p:nvSpPr>
        <p:spPr bwMode="auto">
          <a:xfrm>
            <a:off x="617538" y="8167688"/>
            <a:ext cx="6286500" cy="369332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buClr>
                <a:srgbClr val="FFFFFF"/>
              </a:buClr>
              <a:defRPr sz="1800" b="1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/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th-TH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หมวดหมู่ที่สอง</a:t>
            </a:r>
            <a:r>
              <a:rPr lang="en-GB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จดหมายจาก</a:t>
            </a:r>
            <a:r>
              <a:rPr lang="en-GB" altLang="ja-JP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คน</a:t>
            </a:r>
            <a:r>
              <a:rPr lang="th-TH" altLang="ja-JP" dirty="0" err="1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อื่นๆ</a:t>
            </a:r>
            <a:r>
              <a:rPr lang="en-GB" altLang="ja-JP" dirty="0">
                <a:solidFill>
                  <a:schemeClr val="tx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endParaRPr lang="en-GB" dirty="0">
              <a:solidFill>
                <a:schemeClr val="tx1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31116" name="AutoShape 44" descr="30%"/>
          <p:cNvSpPr>
            <a:spLocks noChangeArrowheads="1"/>
          </p:cNvSpPr>
          <p:nvPr/>
        </p:nvSpPr>
        <p:spPr bwMode="auto">
          <a:xfrm>
            <a:off x="608013" y="4333875"/>
            <a:ext cx="793750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17" name="Text Box 45" descr="30%"/>
          <p:cNvSpPr txBox="1">
            <a:spLocks noChangeArrowheads="1"/>
          </p:cNvSpPr>
          <p:nvPr/>
        </p:nvSpPr>
        <p:spPr bwMode="auto">
          <a:xfrm>
            <a:off x="521561" y="4381500"/>
            <a:ext cx="1006475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สะโลน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ิ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18" name="Text Box 46" descr="30%"/>
          <p:cNvSpPr txBox="1">
            <a:spLocks noChangeArrowheads="1"/>
          </p:cNvSpPr>
          <p:nvPr/>
        </p:nvSpPr>
        <p:spPr bwMode="auto">
          <a:xfrm>
            <a:off x="534988" y="4765675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เหตุการณ์ในวันสุดท้าย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19" name="Text Box 47"/>
          <p:cNvSpPr txBox="1">
            <a:spLocks noChangeArrowheads="1"/>
          </p:cNvSpPr>
          <p:nvPr/>
        </p:nvSpPr>
        <p:spPr bwMode="auto">
          <a:xfrm>
            <a:off x="474663" y="5732463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1:10</a:t>
            </a:r>
          </a:p>
        </p:txBody>
      </p:sp>
      <p:sp>
        <p:nvSpPr>
          <p:cNvPr id="131121" name="AutoShape 49" descr="30%"/>
          <p:cNvSpPr>
            <a:spLocks noChangeArrowheads="1"/>
          </p:cNvSpPr>
          <p:nvPr/>
        </p:nvSpPr>
        <p:spPr bwMode="auto">
          <a:xfrm>
            <a:off x="1514475" y="4344988"/>
            <a:ext cx="793750" cy="137318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22" name="Text Box 50" descr="30%"/>
          <p:cNvSpPr txBox="1">
            <a:spLocks noChangeArrowheads="1"/>
          </p:cNvSpPr>
          <p:nvPr/>
        </p:nvSpPr>
        <p:spPr bwMode="auto">
          <a:xfrm>
            <a:off x="1441450" y="4389438"/>
            <a:ext cx="939800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0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</a:t>
            </a:r>
            <a:r>
              <a:rPr lang="th-TH" sz="1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สะโลน</a:t>
            </a:r>
            <a:r>
              <a:rPr lang="th-TH" sz="10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ิ</a:t>
            </a:r>
            <a:r>
              <a:rPr lang="th-TH" sz="1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</a:t>
            </a:r>
            <a:endParaRPr lang="en-GB" sz="10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23" name="Text Box 51" descr="30%"/>
          <p:cNvSpPr txBox="1">
            <a:spLocks noChangeArrowheads="1"/>
          </p:cNvSpPr>
          <p:nvPr/>
        </p:nvSpPr>
        <p:spPr bwMode="auto">
          <a:xfrm>
            <a:off x="1435100" y="4772318"/>
            <a:ext cx="938213" cy="5456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การกลับ</a:t>
            </a:r>
            <a:r>
              <a:rPr lang="th-TH" sz="11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ม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พระคริสต์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24" name="Text Box 52"/>
          <p:cNvSpPr txBox="1">
            <a:spLocks noChangeArrowheads="1"/>
          </p:cNvSpPr>
          <p:nvPr/>
        </p:nvSpPr>
        <p:spPr bwMode="auto">
          <a:xfrm>
            <a:off x="1368425" y="5735638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1:6</a:t>
            </a:r>
          </a:p>
        </p:txBody>
      </p:sp>
      <p:sp>
        <p:nvSpPr>
          <p:cNvPr id="131126" name="AutoShape 54" descr="30%"/>
          <p:cNvSpPr>
            <a:spLocks noChangeArrowheads="1"/>
          </p:cNvSpPr>
          <p:nvPr/>
        </p:nvSpPr>
        <p:spPr bwMode="auto">
          <a:xfrm>
            <a:off x="2433638" y="4321175"/>
            <a:ext cx="795337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27" name="Text Box 55" descr="30%"/>
          <p:cNvSpPr txBox="1">
            <a:spLocks noChangeArrowheads="1"/>
          </p:cNvSpPr>
          <p:nvPr/>
        </p:nvSpPr>
        <p:spPr bwMode="auto">
          <a:xfrm>
            <a:off x="2360613" y="4775200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ลำดับอย่างเหมาะสม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ในคริสตจักร</a:t>
            </a:r>
          </a:p>
        </p:txBody>
      </p:sp>
      <p:sp>
        <p:nvSpPr>
          <p:cNvPr id="131128" name="Text Box 56" descr="30%"/>
          <p:cNvSpPr txBox="1">
            <a:spLocks noChangeArrowheads="1"/>
          </p:cNvSpPr>
          <p:nvPr/>
        </p:nvSpPr>
        <p:spPr bwMode="auto">
          <a:xfrm>
            <a:off x="2371725" y="4384675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ทิ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ธี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29" name="Text Box 57"/>
          <p:cNvSpPr txBox="1">
            <a:spLocks noChangeArrowheads="1"/>
          </p:cNvSpPr>
          <p:nvPr/>
        </p:nvSpPr>
        <p:spPr bwMode="auto">
          <a:xfrm>
            <a:off x="2309813" y="5734050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2:8</a:t>
            </a:r>
          </a:p>
        </p:txBody>
      </p:sp>
      <p:sp>
        <p:nvSpPr>
          <p:cNvPr id="131131" name="AutoShape 59" descr="30%"/>
          <p:cNvSpPr>
            <a:spLocks noChangeArrowheads="1"/>
          </p:cNvSpPr>
          <p:nvPr/>
        </p:nvSpPr>
        <p:spPr bwMode="auto">
          <a:xfrm>
            <a:off x="3341688" y="4321175"/>
            <a:ext cx="793750" cy="13954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32" name="Text Box 60" descr="30%"/>
          <p:cNvSpPr txBox="1">
            <a:spLocks noChangeArrowheads="1"/>
          </p:cNvSpPr>
          <p:nvPr/>
        </p:nvSpPr>
        <p:spPr bwMode="auto">
          <a:xfrm>
            <a:off x="3246438" y="438943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en-GB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ทิ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ธี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33" name="Text Box 61" descr="30%"/>
          <p:cNvSpPr txBox="1">
            <a:spLocks noChangeArrowheads="1"/>
          </p:cNvSpPr>
          <p:nvPr/>
        </p:nvSpPr>
        <p:spPr bwMode="auto">
          <a:xfrm>
            <a:off x="3278188" y="4792955"/>
            <a:ext cx="938212" cy="5456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ผู้ปกป้อง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พระกิตติคุณ</a:t>
            </a: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เทศนาส่งต่อ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34" name="Text Box 62"/>
          <p:cNvSpPr txBox="1">
            <a:spLocks noChangeArrowheads="1"/>
          </p:cNvSpPr>
          <p:nvPr/>
        </p:nvSpPr>
        <p:spPr bwMode="auto">
          <a:xfrm>
            <a:off x="3221038" y="5734050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1:13</a:t>
            </a:r>
          </a:p>
        </p:txBody>
      </p:sp>
      <p:sp>
        <p:nvSpPr>
          <p:cNvPr id="131136" name="AutoShape 64" descr="30%"/>
          <p:cNvSpPr>
            <a:spLocks noChangeArrowheads="1"/>
          </p:cNvSpPr>
          <p:nvPr/>
        </p:nvSpPr>
        <p:spPr bwMode="auto">
          <a:xfrm>
            <a:off x="4248150" y="4313238"/>
            <a:ext cx="793750" cy="139223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37" name="Text Box 65" descr="30%"/>
          <p:cNvSpPr txBox="1">
            <a:spLocks noChangeArrowheads="1"/>
          </p:cNvSpPr>
          <p:nvPr/>
        </p:nvSpPr>
        <p:spPr bwMode="auto">
          <a:xfrm>
            <a:off x="4164013" y="4354513"/>
            <a:ext cx="938212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</a:t>
            </a: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ตัส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38" name="Text Box 66" descr="30%"/>
          <p:cNvSpPr txBox="1">
            <a:spLocks noChangeArrowheads="1"/>
          </p:cNvSpPr>
          <p:nvPr/>
        </p:nvSpPr>
        <p:spPr bwMode="auto">
          <a:xfrm>
            <a:off x="4186238" y="4822825"/>
            <a:ext cx="939800" cy="6001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คุณสมบัติ</a:t>
            </a:r>
            <a:b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</a:t>
            </a:r>
            <a:r>
              <a:rPr lang="en-US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___________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39" name="Text Box 67"/>
          <p:cNvSpPr txBox="1">
            <a:spLocks noChangeArrowheads="1"/>
          </p:cNvSpPr>
          <p:nvPr/>
        </p:nvSpPr>
        <p:spPr bwMode="auto">
          <a:xfrm>
            <a:off x="4135438" y="5732463"/>
            <a:ext cx="1073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>
                <a:latin typeface="Helvetica" pitchFamily="-107" charset="0"/>
                <a:ea typeface="+mn-ea"/>
                <a:cs typeface="+mn-cs"/>
              </a:rPr>
              <a:t>2:1-2</a:t>
            </a:r>
          </a:p>
        </p:txBody>
      </p:sp>
      <p:sp>
        <p:nvSpPr>
          <p:cNvPr id="131141" name="AutoShape 69" descr="30%"/>
          <p:cNvSpPr>
            <a:spLocks noChangeArrowheads="1"/>
          </p:cNvSpPr>
          <p:nvPr/>
        </p:nvSpPr>
        <p:spPr bwMode="auto">
          <a:xfrm>
            <a:off x="5176838" y="4325938"/>
            <a:ext cx="793750" cy="13906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42" name="Text Box 70" descr="30%"/>
          <p:cNvSpPr txBox="1">
            <a:spLocks noChangeArrowheads="1"/>
          </p:cNvSpPr>
          <p:nvPr/>
        </p:nvSpPr>
        <p:spPr bwMode="auto">
          <a:xfrm>
            <a:off x="5110163" y="4371975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ฟีเล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โมน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43" name="Text Box 71" descr="30%"/>
          <p:cNvSpPr txBox="1">
            <a:spLocks noChangeArrowheads="1"/>
          </p:cNvSpPr>
          <p:nvPr/>
        </p:nvSpPr>
        <p:spPr bwMode="auto">
          <a:xfrm>
            <a:off x="5111750" y="4816475"/>
            <a:ext cx="939800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875"/>
              </a:spcBef>
              <a:buClr>
                <a:srgbClr val="CCECFF"/>
              </a:buClr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ยอมรับผู้อื่นในพระคริสต์</a:t>
            </a:r>
            <a:endParaRPr lang="en-GB" sz="11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44" name="Text Box 72"/>
          <p:cNvSpPr txBox="1">
            <a:spLocks noChangeArrowheads="1"/>
          </p:cNvSpPr>
          <p:nvPr/>
        </p:nvSpPr>
        <p:spPr bwMode="auto">
          <a:xfrm>
            <a:off x="5056188" y="5732463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latin typeface="Helvetica" pitchFamily="-107" charset="0"/>
                <a:ea typeface="+mn-ea"/>
                <a:cs typeface="+mn-cs"/>
              </a:rPr>
              <a:t>v.17</a:t>
            </a:r>
          </a:p>
        </p:txBody>
      </p:sp>
      <p:sp>
        <p:nvSpPr>
          <p:cNvPr id="131146" name="AutoShape 74" descr="30%"/>
          <p:cNvSpPr>
            <a:spLocks noChangeArrowheads="1"/>
          </p:cNvSpPr>
          <p:nvPr/>
        </p:nvSpPr>
        <p:spPr bwMode="auto">
          <a:xfrm>
            <a:off x="6164263" y="4322763"/>
            <a:ext cx="795337" cy="1390650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4053" dir="1857825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31147" name="Text Box 75" descr="30%"/>
          <p:cNvSpPr txBox="1">
            <a:spLocks noChangeArrowheads="1"/>
          </p:cNvSpPr>
          <p:nvPr/>
        </p:nvSpPr>
        <p:spPr bwMode="auto">
          <a:xfrm>
            <a:off x="6088063" y="4373563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ฮีบ</a:t>
            </a: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รู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31148" name="Text Box 76" descr="30%"/>
          <p:cNvSpPr txBox="1">
            <a:spLocks noChangeArrowheads="1"/>
          </p:cNvSpPr>
          <p:nvPr/>
        </p:nvSpPr>
        <p:spPr bwMode="auto">
          <a:xfrm>
            <a:off x="6100763" y="4806950"/>
            <a:ext cx="939800" cy="569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พระเยซูคริสต์</a:t>
            </a:r>
            <a:r>
              <a:rPr lang="en-GB" sz="11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en-US" sz="1000" b="1" dirty="0">
                <a:latin typeface="Helvetica" pitchFamily="-107" charset="0"/>
                <a:ea typeface="+mn-ea"/>
                <a:cs typeface="+mn-cs"/>
              </a:rPr>
              <a:t>_________ _________</a:t>
            </a:r>
          </a:p>
        </p:txBody>
      </p:sp>
      <p:sp>
        <p:nvSpPr>
          <p:cNvPr id="131149" name="Text Box 77"/>
          <p:cNvSpPr txBox="1">
            <a:spLocks noChangeArrowheads="1"/>
          </p:cNvSpPr>
          <p:nvPr/>
        </p:nvSpPr>
        <p:spPr bwMode="auto">
          <a:xfrm>
            <a:off x="6046788" y="5740400"/>
            <a:ext cx="107473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>
                <a:latin typeface="Helvetica" pitchFamily="-107" charset="0"/>
                <a:ea typeface="+mn-ea"/>
                <a:cs typeface="+mn-cs"/>
              </a:rPr>
              <a:t>1:4</a:t>
            </a:r>
          </a:p>
        </p:txBody>
      </p:sp>
      <p:sp>
        <p:nvSpPr>
          <p:cNvPr id="63579" name="Line 123"/>
          <p:cNvSpPr>
            <a:spLocks noChangeShapeType="1"/>
          </p:cNvSpPr>
          <p:nvPr/>
        </p:nvSpPr>
        <p:spPr bwMode="auto">
          <a:xfrm>
            <a:off x="420688" y="6096000"/>
            <a:ext cx="56753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80" name="Line 124" descr="30%"/>
          <p:cNvSpPr>
            <a:spLocks noChangeShapeType="1"/>
          </p:cNvSpPr>
          <p:nvPr/>
        </p:nvSpPr>
        <p:spPr bwMode="auto">
          <a:xfrm>
            <a:off x="6026150" y="4056063"/>
            <a:ext cx="1069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81" name="Line 126"/>
          <p:cNvSpPr>
            <a:spLocks noChangeShapeType="1"/>
          </p:cNvSpPr>
          <p:nvPr/>
        </p:nvSpPr>
        <p:spPr bwMode="auto">
          <a:xfrm>
            <a:off x="6061075" y="4048125"/>
            <a:ext cx="0" cy="2082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0" name="Text Box 128"/>
          <p:cNvSpPr txBox="1">
            <a:spLocks noChangeArrowheads="1"/>
          </p:cNvSpPr>
          <p:nvPr/>
        </p:nvSpPr>
        <p:spPr bwMode="auto">
          <a:xfrm>
            <a:off x="603250" y="1058863"/>
            <a:ext cx="6381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B3B3B3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หัวข้อหลักของ</a:t>
            </a:r>
            <a:r>
              <a:rPr lang="en-US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3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</a:t>
            </a:r>
            <a:r>
              <a:rPr lang="en-US" sz="3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”</a:t>
            </a:r>
            <a:r>
              <a:rPr lang="th-TH" sz="3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ต่าง </a:t>
            </a:r>
            <a:endParaRPr lang="en-US" sz="3000" b="1" i="1" dirty="0">
              <a:solidFill>
                <a:srgbClr val="FF0000"/>
              </a:solidFill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63583" name="Text Box 130"/>
          <p:cNvSpPr txBox="1">
            <a:spLocks noChangeArrowheads="1"/>
          </p:cNvSpPr>
          <p:nvPr/>
        </p:nvSpPr>
        <p:spPr bwMode="auto">
          <a:xfrm>
            <a:off x="6594475" y="95250"/>
            <a:ext cx="690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26</a:t>
            </a:r>
          </a:p>
        </p:txBody>
      </p:sp>
      <p:sp>
        <p:nvSpPr>
          <p:cNvPr id="63584" name="Text Box 142" descr="30%"/>
          <p:cNvSpPr txBox="1">
            <a:spLocks noChangeArrowheads="1"/>
          </p:cNvSpPr>
          <p:nvPr/>
        </p:nvSpPr>
        <p:spPr bwMode="auto">
          <a:xfrm>
            <a:off x="5834063" y="5253038"/>
            <a:ext cx="14271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200" b="1" baseline="-25000">
              <a:solidFill>
                <a:srgbClr val="E32434"/>
              </a:solidFill>
              <a:latin typeface="Capitals" charset="0"/>
            </a:endParaRPr>
          </a:p>
        </p:txBody>
      </p:sp>
      <p:sp>
        <p:nvSpPr>
          <p:cNvPr id="99" name="Text Box 85">
            <a:extLst>
              <a:ext uri="{FF2B5EF4-FFF2-40B4-BE49-F238E27FC236}">
                <a16:creationId xmlns:a16="http://schemas.microsoft.com/office/drawing/2014/main" id="{B83A1406-665F-0A4C-A23F-17F6800D4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6" y="6402638"/>
            <a:ext cx="939800" cy="2616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buClr>
                <a:srgbClr val="FFFF00"/>
              </a:buClr>
            </a:pPr>
            <a:r>
              <a:rPr lang="th-TH" sz="11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ยากอบ</a:t>
            </a:r>
            <a:endParaRPr lang="en-GB" sz="11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EA0CB2F-B361-BC48-B0FE-D2C1C385BA5B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27000" y="9018588"/>
            <a:ext cx="1090613" cy="225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900">
              <a:latin typeface="Helvetica" pitchFamily="-107" charset="0"/>
              <a:ea typeface="+mn-ea"/>
              <a:cs typeface="+mn-cs"/>
            </a:endParaRPr>
          </a:p>
        </p:txBody>
      </p:sp>
      <p:sp>
        <p:nvSpPr>
          <p:cNvPr id="202756" name="Line 4"/>
          <p:cNvSpPr>
            <a:spLocks noChangeShapeType="1"/>
          </p:cNvSpPr>
          <p:nvPr/>
        </p:nvSpPr>
        <p:spPr bwMode="auto">
          <a:xfrm>
            <a:off x="2357438" y="647700"/>
            <a:ext cx="4786312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7213600" y="66675"/>
            <a:ext cx="2524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latin typeface="Comic Sans MS" pitchFamily="-107" charset="0"/>
                <a:ea typeface="+mn-ea"/>
                <a:cs typeface="+mn-cs"/>
              </a:rPr>
              <a:t> </a:t>
            </a:r>
          </a:p>
        </p:txBody>
      </p:sp>
      <p:sp>
        <p:nvSpPr>
          <p:cNvPr id="202814" name="Text Box 62"/>
          <p:cNvSpPr txBox="1">
            <a:spLocks noChangeArrowheads="1"/>
          </p:cNvSpPr>
          <p:nvPr/>
        </p:nvSpPr>
        <p:spPr bwMode="auto">
          <a:xfrm>
            <a:off x="3832225" y="304800"/>
            <a:ext cx="12858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4000" b="1">
              <a:latin typeface="Wingdings 2" pitchFamily="-107" charset="2"/>
              <a:ea typeface="+mn-ea"/>
              <a:cs typeface="+mn-cs"/>
            </a:endParaRPr>
          </a:p>
        </p:txBody>
      </p:sp>
      <p:sp>
        <p:nvSpPr>
          <p:cNvPr id="202847" name="Text Box 95"/>
          <p:cNvSpPr txBox="1">
            <a:spLocks noChangeArrowheads="1"/>
          </p:cNvSpPr>
          <p:nvPr/>
        </p:nvSpPr>
        <p:spPr bwMode="auto">
          <a:xfrm>
            <a:off x="1971675" y="722313"/>
            <a:ext cx="5386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B3B3B3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หัวข้อหลักบางข้อจาก </a:t>
            </a: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</a:t>
            </a:r>
            <a:r>
              <a:rPr lang="en-US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”</a:t>
            </a:r>
            <a:r>
              <a:rPr lang="th-TH" sz="20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endParaRPr lang="en-US" sz="2000" b="1" i="1" dirty="0">
              <a:solidFill>
                <a:srgbClr val="FF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5542" name="Text Box 96"/>
          <p:cNvSpPr txBox="1">
            <a:spLocks noChangeArrowheads="1"/>
          </p:cNvSpPr>
          <p:nvPr/>
        </p:nvSpPr>
        <p:spPr bwMode="auto">
          <a:xfrm>
            <a:off x="6542088" y="95250"/>
            <a:ext cx="690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26a</a:t>
            </a:r>
          </a:p>
        </p:txBody>
      </p:sp>
      <p:sp>
        <p:nvSpPr>
          <p:cNvPr id="65543" name="Text Box 98"/>
          <p:cNvSpPr txBox="1">
            <a:spLocks noChangeArrowheads="1"/>
          </p:cNvSpPr>
          <p:nvPr/>
        </p:nvSpPr>
        <p:spPr bwMode="auto">
          <a:xfrm>
            <a:off x="339725" y="4482970"/>
            <a:ext cx="3198813" cy="71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เอ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เฟซัส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1:3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สาธุการแด่พระเจ้าพระบิดาของพระเยซูคริสต์องค์พระผู้เป็นเจ้าของเรา ผู้ประทานพรฝ่ายจิตวิญญาณทุกอย่างแก่เราใน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สวรรค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สถานโดยพระคริสต์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44" name="Text Box 99"/>
          <p:cNvSpPr txBox="1">
            <a:spLocks noChangeArrowheads="1"/>
          </p:cNvSpPr>
          <p:nvPr/>
        </p:nvSpPr>
        <p:spPr bwMode="auto">
          <a:xfrm>
            <a:off x="339725" y="3919926"/>
            <a:ext cx="31448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กาลา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3:2</a:t>
            </a:r>
            <a:b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ข้าพเจ้าใคร่รู้ข้อเดียวจากท่านว่า ท่านได้รับพระวิญญาณโดยการประพฤติตามธรรมบัญญัติ หรือได้รับโดยความเชื่อตามที่ได้ฟัง?(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45" name="Text Box 100"/>
          <p:cNvSpPr txBox="1">
            <a:spLocks noChangeArrowheads="1"/>
          </p:cNvSpPr>
          <p:nvPr/>
        </p:nvSpPr>
        <p:spPr bwMode="auto">
          <a:xfrm>
            <a:off x="344488" y="2963863"/>
            <a:ext cx="3268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โคริน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12:9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แต่พระองค์ตรัสกับข้าพเจ้าแล้วว่า “การมีพระคุณของเราก็เพียงพอกับเจ้า เพราะว่าความอ่อนแอมีที่ไหน ฤทธานุภาพของเราก็ปรากฏเต็มที่ที่นั่น” เพราะฉะนั้น ข้าพเจ้าจะอวดบรรดาความอ่อนแอของข้าพเจ้ามากขึ้นด้วยความยินดีอย่างยิ่ง เพื่อว่าฤทธานุภาพของพระคริสต์จะอยู่ในข้าพเจ้า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  <a:endParaRPr lang="en-GB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5546" name="Text Box 101"/>
          <p:cNvSpPr txBox="1">
            <a:spLocks noChangeArrowheads="1"/>
          </p:cNvSpPr>
          <p:nvPr/>
        </p:nvSpPr>
        <p:spPr bwMode="auto">
          <a:xfrm>
            <a:off x="339725" y="5183384"/>
            <a:ext cx="31257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ฟิลิป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ปี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4:4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จงชื่นชมยินดีในองค์พระผู้เป็นเจ้าทุกเวลา ข้าพเจ้าขอย้ำอีกครั้งว่าจงชื่นชมยินดีเถิด</a:t>
            </a:r>
            <a:endParaRPr lang="en-GB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5547" name="Text Box 102"/>
          <p:cNvSpPr txBox="1">
            <a:spLocks noChangeArrowheads="1"/>
          </p:cNvSpPr>
          <p:nvPr/>
        </p:nvSpPr>
        <p:spPr bwMode="auto">
          <a:xfrm>
            <a:off x="339725" y="5772917"/>
            <a:ext cx="32877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สี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2:10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และพวกท่านได้รับความครบบริบูรณ์ในพระองค์ ผู้ทรงเป็นศีรษะเหนือภูตผีที่ครอบครองและภูตผีที่มีอำนาจทั้งหมด </a:t>
            </a:r>
            <a:r>
              <a:rPr lang="en-GB" sz="9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9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THS</a:t>
            </a:r>
            <a:r>
              <a:rPr lang="en-GB" sz="9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V).‏</a:t>
            </a:r>
          </a:p>
        </p:txBody>
      </p:sp>
      <p:sp>
        <p:nvSpPr>
          <p:cNvPr id="65548" name="Text Box 103"/>
          <p:cNvSpPr txBox="1">
            <a:spLocks noChangeArrowheads="1"/>
          </p:cNvSpPr>
          <p:nvPr/>
        </p:nvSpPr>
        <p:spPr bwMode="auto">
          <a:xfrm>
            <a:off x="325438" y="2146300"/>
            <a:ext cx="31686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โคริน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1:2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เรียน คริสตจักรของพระเจ้า ที่เมืองโคริน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ธ์ก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จ.18:1 ผู้ได้รับการทรงชำระให้บริสุทธิ์ในพระเยซูคริสต์ และได้รับการทรงเรียกให้เป็นธรรมิกชนร่วมกับทุกคนในทุกแห่งหน ที่ออกพระนามพระเยซูคริสต์องค์พระผู้เป็นเจ้าของเราและของพวกเขา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49" name="Text Box 104"/>
          <p:cNvSpPr txBox="1">
            <a:spLocks noChangeArrowheads="1"/>
          </p:cNvSpPr>
          <p:nvPr/>
        </p:nvSpPr>
        <p:spPr bwMode="auto">
          <a:xfrm>
            <a:off x="339725" y="1439863"/>
            <a:ext cx="3233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โรม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1:17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เพราะว่าในข่าวประเสริฐนั้น ความชอบธรรมซึ่งเกิดมาจากพระเจ้าก็ได้สำแดงออกโดยความเชื่อ และเพื่อความเชื่อ ตามที่พระคัมภีร์มีเขียนไว้ว่า “คนชอบธรรมจะมีชีวิตดำรงอยู่โดยความเชื่อ”</a:t>
            </a:r>
            <a:r>
              <a:rPr lang="en-GB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altLang="ja-JP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V).‏</a:t>
            </a:r>
            <a:endParaRPr lang="en-GB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5550" name="Text Box 105"/>
          <p:cNvSpPr txBox="1">
            <a:spLocks noChangeArrowheads="1"/>
          </p:cNvSpPr>
          <p:nvPr/>
        </p:nvSpPr>
        <p:spPr bwMode="auto">
          <a:xfrm>
            <a:off x="3986213" y="1919288"/>
            <a:ext cx="3233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ฟีเล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โมน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17-18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รา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ะฉะ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นั้นหากท่านถือว่าข้าพเจ้าเป็นเพื่อนร่วมงาน ก็จงรับเขาไว้เหมือนที่รับข้าพเจ้า ถ้าเขาทำผิดต่อท่านหรือเป็นหนี้อะไรไว้ จงคิดเอาจากข้าพเจ้า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THSV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 </a:t>
            </a:r>
          </a:p>
        </p:txBody>
      </p:sp>
      <p:sp>
        <p:nvSpPr>
          <p:cNvPr id="65551" name="Text Box 106"/>
          <p:cNvSpPr txBox="1">
            <a:spLocks noChangeArrowheads="1"/>
          </p:cNvSpPr>
          <p:nvPr/>
        </p:nvSpPr>
        <p:spPr bwMode="auto">
          <a:xfrm>
            <a:off x="315912" y="7473720"/>
            <a:ext cx="2925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ทิ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ธี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2:8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เพราะฉะนั้นข้าพเจ้าปรารถนาให้พวกผู้ชายยกมืออันบริสุทธิ์ขึ้นอธิษฐานในทุกแห่งหน โดยปราศจากความโกรธหรือการทุ่มเถียงกัน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THSV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)‏</a:t>
            </a:r>
            <a:endParaRPr lang="en-US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5552" name="Text Box 107"/>
          <p:cNvSpPr txBox="1">
            <a:spLocks noChangeArrowheads="1"/>
          </p:cNvSpPr>
          <p:nvPr/>
        </p:nvSpPr>
        <p:spPr bwMode="auto">
          <a:xfrm>
            <a:off x="315912" y="6941178"/>
            <a:ext cx="32813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สะโลน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ิ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1:6                              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พระเจ้าทรงยุติธรรม คือพระองค์จะทรงเอาความยากลำบากไปสนองคนเหล่านั้นที่ก่อความยากลำบากให้กับท่าน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THSV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)‏</a:t>
            </a:r>
          </a:p>
        </p:txBody>
      </p:sp>
      <p:sp>
        <p:nvSpPr>
          <p:cNvPr id="65553" name="Text Box 108"/>
          <p:cNvSpPr txBox="1">
            <a:spLocks noChangeArrowheads="1"/>
          </p:cNvSpPr>
          <p:nvPr/>
        </p:nvSpPr>
        <p:spPr bwMode="auto">
          <a:xfrm>
            <a:off x="319088" y="6316029"/>
            <a:ext cx="3001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สะโลน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ิ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 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1:10                              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และรอคอยพระบุตรของพระเจ้าจากสวรรค์ ซึ่งพระองค์ทรงให้เป็นขึ้นจากตาย คือพระเยซูผู้ทรงช่วยเราให้พ้นจากพระพิโรธที่จะมีมาภายหน้านั้น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THS</a:t>
            </a:r>
            <a:r>
              <a:rPr lang="en-GB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V)‏</a:t>
            </a:r>
          </a:p>
        </p:txBody>
      </p:sp>
      <p:sp>
        <p:nvSpPr>
          <p:cNvPr id="65554" name="Text Box 109"/>
          <p:cNvSpPr txBox="1">
            <a:spLocks noChangeArrowheads="1"/>
          </p:cNvSpPr>
          <p:nvPr/>
        </p:nvSpPr>
        <p:spPr bwMode="auto">
          <a:xfrm>
            <a:off x="3986213" y="1155700"/>
            <a:ext cx="32988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ทิต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ัส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2:1-2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ส่วนท่านจงสอนให้สอดคล้องกับคำสอนที่ถูกต้อง สอนบรรดาผู้ชายสูงอายุให้รู้จักประมาณตน มีความน่านับถือแปลได้อีกว่า ให้เอาจริงเอาจัง มีสติสัมปชัญญะ มีความเชื่อที่ถูกต้อง มีความรัก และความทรหดอดทน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 </a:t>
            </a:r>
          </a:p>
        </p:txBody>
      </p:sp>
      <p:sp>
        <p:nvSpPr>
          <p:cNvPr id="65555" name="Text Box 110"/>
          <p:cNvSpPr txBox="1">
            <a:spLocks noChangeArrowheads="1"/>
          </p:cNvSpPr>
          <p:nvPr/>
        </p:nvSpPr>
        <p:spPr bwMode="auto">
          <a:xfrm>
            <a:off x="336196" y="8116179"/>
            <a:ext cx="31940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ทิ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โม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ธี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1:13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จงประพฤติตามแบบอย่างของคำสอนที่ถูกต้องที่ท่านได้ยินจากข้าพเจ้า ด้วยความเชื่อและความรักซึ่งมีอยู่ในพระเยซูคริสต์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56" name="Text Box 111"/>
          <p:cNvSpPr txBox="1">
            <a:spLocks noChangeArrowheads="1"/>
          </p:cNvSpPr>
          <p:nvPr/>
        </p:nvSpPr>
        <p:spPr bwMode="auto">
          <a:xfrm>
            <a:off x="3997325" y="7630337"/>
            <a:ext cx="29765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ยูดา </a:t>
            </a:r>
            <a:r>
              <a:rPr lang="en-US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1: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20-21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แต่ท่านที่รักทั้งหลาย จงสร้างตัวของท่านขึ้นบนความเชื่ออันบริสุทธิ์ที่สุดของท่าน และจงอธิษฐานโดยพระวิญญาณบริสุทธิ์ จงรักษาตัวให้อยู่ในความรักของพระเจ้า ขณะคอยให้พระเมตตาของพระเยซูคริสต์องค์พระผู้เป็นเจ้าของเรานำท่านไปสู่ชีวิตนิรันดร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  <a:endParaRPr lang="en-GB" sz="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557" name="Text Box 112"/>
          <p:cNvSpPr txBox="1">
            <a:spLocks noChangeArrowheads="1"/>
          </p:cNvSpPr>
          <p:nvPr/>
        </p:nvSpPr>
        <p:spPr bwMode="auto">
          <a:xfrm>
            <a:off x="3992563" y="6890347"/>
            <a:ext cx="3309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4, 11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ไม่มีอะไรที่ทำให้ข้าพเจ้ายินดียิ่งไปกว่านี้ คือที่ได้ยินว่าลูก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ๆข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องข้าพเจ้าประพฤติตามความจริง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…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ท่านที่รัก อย่าเลียนแบบสิ่งที่ชั่ว แต่จงเลียนแบบสิ่งที่ดี คนที่ทำดีมาจากพระเจ้า คนที่ทำชั่วไม่เคยเห็นพระเจ้า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58" name="Text Box 113"/>
          <p:cNvSpPr txBox="1">
            <a:spLocks noChangeArrowheads="1"/>
          </p:cNvSpPr>
          <p:nvPr/>
        </p:nvSpPr>
        <p:spPr bwMode="auto">
          <a:xfrm>
            <a:off x="4003778" y="6150357"/>
            <a:ext cx="3262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1: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 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พระคุณ พระเมตตา 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แฃะ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สันติสุขจากพระเจ้าพระบิดา และจากพระเยซูคริสต์พระบุ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ตข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องพระบิดา จะ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ดพ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รงอยู่กับเราในความจริงและในความรัก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THSV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11)‏</a:t>
            </a:r>
          </a:p>
        </p:txBody>
      </p:sp>
      <p:sp>
        <p:nvSpPr>
          <p:cNvPr id="65559" name="Text Box 114"/>
          <p:cNvSpPr txBox="1">
            <a:spLocks noChangeArrowheads="1"/>
          </p:cNvSpPr>
          <p:nvPr/>
        </p:nvSpPr>
        <p:spPr bwMode="auto">
          <a:xfrm>
            <a:off x="3992563" y="5558736"/>
            <a:ext cx="325596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5:13 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ข้อความเหล่านี้ข้าพเจ้าเขียนถึงท่านทั้งหลายที่วางใจในพระนามของพระบุตรของพระเจ้า เพื่อให้ท่านรู้ว่าท่านมีชีวิตนิรันดร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THS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V)‏</a:t>
            </a:r>
          </a:p>
        </p:txBody>
      </p:sp>
      <p:sp>
        <p:nvSpPr>
          <p:cNvPr id="65560" name="Text Box 115"/>
          <p:cNvSpPr txBox="1">
            <a:spLocks noChangeArrowheads="1"/>
          </p:cNvSpPr>
          <p:nvPr/>
        </p:nvSpPr>
        <p:spPr bwMode="auto">
          <a:xfrm>
            <a:off x="4003675" y="4268201"/>
            <a:ext cx="3141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โต</a:t>
            </a: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2:1    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รา</a:t>
            </a:r>
            <a:r>
              <a:rPr lang="th-TH" sz="9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ะฉะ</a:t>
            </a: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นั้น พระองค์ทรงมีค่ามหาศาลสำหรับพวกท่านที่เชื่อ แต่สำหรับคนทั้งหลายที่ไม่เชื่อนั้น ศิลาที่ช่างก่อสร้างปฏิเสธไม่เอาแล้ว ศิลานี้กลับกลายเป็นศิลามุมเอก 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(THSV11)‏</a:t>
            </a:r>
          </a:p>
        </p:txBody>
      </p:sp>
      <p:sp>
        <p:nvSpPr>
          <p:cNvPr id="65561" name="Text Box 116"/>
          <p:cNvSpPr txBox="1">
            <a:spLocks noChangeArrowheads="1"/>
          </p:cNvSpPr>
          <p:nvPr/>
        </p:nvSpPr>
        <p:spPr bwMode="auto">
          <a:xfrm>
            <a:off x="4003675" y="4967115"/>
            <a:ext cx="31432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 sz="900" b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GB" dirty="0"/>
              <a:t>2 </a:t>
            </a:r>
            <a:r>
              <a:rPr lang="th-TH" dirty="0" err="1"/>
              <a:t>เป</a:t>
            </a:r>
            <a:r>
              <a:rPr lang="th-TH" dirty="0"/>
              <a:t>โต</a:t>
            </a:r>
            <a:r>
              <a:rPr lang="th-TH" dirty="0" err="1"/>
              <a:t>ร</a:t>
            </a:r>
            <a:r>
              <a:rPr lang="en-GB" dirty="0"/>
              <a:t> 2:7   </a:t>
            </a:r>
          </a:p>
          <a:p>
            <a:r>
              <a:rPr lang="th-TH" b="0" dirty="0"/>
              <a:t>และได้ทรงช่วยชีวิตโลทผู้ชอบธรรม ผู้มีความทุกข์เพราะการประพฤติลามกของคนชั่ว</a:t>
            </a:r>
            <a:r>
              <a:rPr lang="en-GB" altLang="ja-JP" b="0" dirty="0"/>
              <a:t>(THSV11)‏</a:t>
            </a:r>
            <a:endParaRPr lang="en-GB" b="0" dirty="0"/>
          </a:p>
        </p:txBody>
      </p:sp>
      <p:sp>
        <p:nvSpPr>
          <p:cNvPr id="65562" name="Text Box 117"/>
          <p:cNvSpPr txBox="1">
            <a:spLocks noChangeArrowheads="1"/>
          </p:cNvSpPr>
          <p:nvPr/>
        </p:nvSpPr>
        <p:spPr bwMode="auto">
          <a:xfrm>
            <a:off x="3997325" y="3346450"/>
            <a:ext cx="3270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ยากอบ</a:t>
            </a:r>
            <a:r>
              <a:rPr lang="en-GB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2:26                          </a:t>
            </a:r>
            <a:r>
              <a:rPr lang="th-TH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กายที่ปราศจากวิญญาณตายแล้วอย่างไร ความเชื่อที่ปราศจากการประพฤติก็ตายแล้วอย่างนั้น</a:t>
            </a:r>
            <a:r>
              <a:rPr lang="en-GB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THS</a:t>
            </a:r>
            <a:r>
              <a:rPr lang="en-GB" sz="6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V)</a:t>
            </a:r>
          </a:p>
        </p:txBody>
      </p:sp>
      <p:sp>
        <p:nvSpPr>
          <p:cNvPr id="65563" name="Text Box 118"/>
          <p:cNvSpPr txBox="1">
            <a:spLocks noChangeArrowheads="1"/>
          </p:cNvSpPr>
          <p:nvPr/>
        </p:nvSpPr>
        <p:spPr bwMode="auto">
          <a:xfrm>
            <a:off x="3986213" y="3052377"/>
            <a:ext cx="3079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ฮีบ</a:t>
            </a: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รู</a:t>
            </a:r>
            <a:r>
              <a:rPr lang="en-GB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1:4  </a:t>
            </a: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ที่พระองค์ทรงได้รับพระนามที่ประเสริฐกว่านามของพวกทูตสวรรค์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THV11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)‏</a:t>
            </a:r>
            <a:endParaRPr lang="th-TH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endParaRPr lang="th-TH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endParaRPr lang="en-GB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5564" name="Text Box 125"/>
          <p:cNvSpPr txBox="1">
            <a:spLocks noChangeArrowheads="1"/>
          </p:cNvSpPr>
          <p:nvPr/>
        </p:nvSpPr>
        <p:spPr bwMode="auto">
          <a:xfrm>
            <a:off x="322263" y="1177925"/>
            <a:ext cx="1841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200" baseline="-25000">
              <a:latin typeface="Comic Sans MS" charset="0"/>
            </a:endParaRPr>
          </a:p>
        </p:txBody>
      </p:sp>
      <p:sp>
        <p:nvSpPr>
          <p:cNvPr id="65565" name="Text Box 126"/>
          <p:cNvSpPr txBox="1">
            <a:spLocks noChangeArrowheads="1"/>
          </p:cNvSpPr>
          <p:nvPr/>
        </p:nvSpPr>
        <p:spPr bwMode="auto">
          <a:xfrm>
            <a:off x="615950" y="1106488"/>
            <a:ext cx="287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จากจดหมายเปา</a:t>
            </a:r>
            <a:r>
              <a:rPr lang="th-TH" sz="1800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โล</a:t>
            </a:r>
            <a:endParaRPr lang="en-US" sz="1800" i="1" dirty="0">
              <a:latin typeface="Arial" charset="0"/>
            </a:endParaRPr>
          </a:p>
        </p:txBody>
      </p:sp>
      <p:sp>
        <p:nvSpPr>
          <p:cNvPr id="65566" name="Text Box 127"/>
          <p:cNvSpPr txBox="1">
            <a:spLocks noChangeArrowheads="1"/>
          </p:cNvSpPr>
          <p:nvPr/>
        </p:nvSpPr>
        <p:spPr bwMode="auto">
          <a:xfrm>
            <a:off x="3902075" y="2594214"/>
            <a:ext cx="3460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800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th-TH" dirty="0"/>
              <a:t>จากจดหมาย </a:t>
            </a:r>
            <a:r>
              <a:rPr lang="en-US" dirty="0"/>
              <a:t>”</a:t>
            </a:r>
            <a:r>
              <a:rPr lang="th-TH" dirty="0"/>
              <a:t>คน</a:t>
            </a:r>
            <a:r>
              <a:rPr lang="th-TH" dirty="0" err="1"/>
              <a:t>อื่นๆ</a:t>
            </a:r>
            <a:r>
              <a:rPr lang="en-US" dirty="0"/>
              <a:t>”</a:t>
            </a:r>
          </a:p>
        </p:txBody>
      </p:sp>
      <p:sp>
        <p:nvSpPr>
          <p:cNvPr id="32" name="Text Box 118">
            <a:extLst>
              <a:ext uri="{FF2B5EF4-FFF2-40B4-BE49-F238E27FC236}">
                <a16:creationId xmlns:a16="http://schemas.microsoft.com/office/drawing/2014/main" id="{B6FD2314-A527-E249-91BD-585AD31A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3622532"/>
            <a:ext cx="3079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ยากอบ 2:26</a:t>
            </a: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r>
              <a:rPr lang="th-TH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กายที่ปราศจากจิตวิญญาณนั้นตายแล้วอย่างไร ความเชื่อที่ปราศจากการประพฤติก็ตายแล้วอย่างนั้น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(</a:t>
            </a:r>
            <a:r>
              <a:rPr lang="en-US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THV11</a:t>
            </a:r>
            <a:r>
              <a:rPr lang="en-GB" sz="9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)‏</a:t>
            </a:r>
            <a:endParaRPr lang="th-TH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defTabSz="456238"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endParaRPr lang="th-TH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defTabSz="456238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2475" algn="l"/>
                <a:tab pos="1824952" algn="l"/>
                <a:tab pos="2737433" algn="l"/>
                <a:tab pos="3649909" algn="l"/>
                <a:tab pos="4562388" algn="l"/>
                <a:tab pos="5474863" algn="l"/>
                <a:tab pos="6387342" algn="l"/>
                <a:tab pos="7299818" algn="l"/>
                <a:tab pos="8212298" algn="l"/>
                <a:tab pos="9124777" algn="l"/>
                <a:tab pos="10037252" algn="l"/>
              </a:tabLst>
              <a:defRPr/>
            </a:pPr>
            <a:endParaRPr lang="en-GB" sz="9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5B4E27-AA6F-8149-B17B-1E58799BFDA9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7"/>
          <p:cNvSpPr txBox="1">
            <a:spLocks noChangeArrowheads="1"/>
          </p:cNvSpPr>
          <p:nvPr/>
        </p:nvSpPr>
        <p:spPr bwMode="auto">
          <a:xfrm>
            <a:off x="6446838" y="87313"/>
            <a:ext cx="754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27</a:t>
            </a:r>
          </a:p>
        </p:txBody>
      </p:sp>
      <p:sp>
        <p:nvSpPr>
          <p:cNvPr id="67586" name="Line 9"/>
          <p:cNvSpPr>
            <a:spLocks noChangeShapeType="1"/>
          </p:cNvSpPr>
          <p:nvPr/>
        </p:nvSpPr>
        <p:spPr bwMode="auto">
          <a:xfrm>
            <a:off x="6307138" y="3395663"/>
            <a:ext cx="1587" cy="9191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10"/>
          <p:cNvSpPr>
            <a:spLocks noChangeArrowheads="1"/>
          </p:cNvSpPr>
          <p:nvPr/>
        </p:nvSpPr>
        <p:spPr bwMode="auto">
          <a:xfrm>
            <a:off x="918924" y="798513"/>
            <a:ext cx="6466364" cy="62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noAutofit/>
          </a:bodyPr>
          <a:lstStyle/>
          <a:p>
            <a:pPr algn="ctr"/>
            <a:r>
              <a:rPr lang="th-TH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จากอัครทูต</a:t>
            </a:r>
            <a:r>
              <a:rPr lang="th-TH" sz="35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</a:t>
            </a:r>
            <a:r>
              <a:rPr lang="th-TH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อห</a:t>
            </a:r>
            <a:r>
              <a:rPr lang="th-TH" sz="3500" b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์น</a:t>
            </a:r>
            <a:r>
              <a:rPr lang="en-US" sz="35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</a:t>
            </a:r>
            <a:endParaRPr lang="en-US" sz="3500" b="1" i="1" dirty="0">
              <a:latin typeface="Comic Sans MS" charset="0"/>
            </a:endParaRPr>
          </a:p>
        </p:txBody>
      </p:sp>
      <p:sp>
        <p:nvSpPr>
          <p:cNvPr id="67588" name="Rectangle 18"/>
          <p:cNvSpPr>
            <a:spLocks noChangeArrowheads="1"/>
          </p:cNvSpPr>
          <p:nvPr/>
        </p:nvSpPr>
        <p:spPr bwMode="auto">
          <a:xfrm>
            <a:off x="828675" y="2502379"/>
            <a:ext cx="2897188" cy="175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จดหมายถึงคริสตจักร</a:t>
            </a:r>
            <a:br>
              <a:rPr lang="en-GB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ลงตราประทับการพิพากษา</a:t>
            </a:r>
            <a:endParaRPr lang="en-GB" sz="18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เสียงแตรแห่งการพิพากษา</a:t>
            </a:r>
            <a:endParaRPr lang="en-GB" sz="18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ถ้วยแห่งการพิพากษา</a:t>
            </a:r>
            <a:endParaRPr lang="en-GB" sz="18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คริสตจักรแห่งอัครทูต</a:t>
            </a:r>
            <a:endParaRPr lang="en-GB" sz="18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8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การเสด็จกลับมาของพระคริสต์</a:t>
            </a:r>
            <a:endParaRPr lang="en-GB" sz="18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7589" name="Text Box 59"/>
          <p:cNvSpPr txBox="1">
            <a:spLocks noChangeArrowheads="1"/>
          </p:cNvSpPr>
          <p:nvPr/>
        </p:nvSpPr>
        <p:spPr bwMode="auto">
          <a:xfrm>
            <a:off x="963613" y="1928813"/>
            <a:ext cx="5773737" cy="71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60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วิวรณ์</a:t>
            </a:r>
            <a:endParaRPr lang="en-GB" sz="60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1181100" y="3133725"/>
            <a:ext cx="504031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0" name="AutoShape 4"/>
          <p:cNvSpPr>
            <a:spLocks noChangeArrowheads="1"/>
          </p:cNvSpPr>
          <p:nvPr/>
        </p:nvSpPr>
        <p:spPr bwMode="auto">
          <a:xfrm>
            <a:off x="3887788" y="2909888"/>
            <a:ext cx="3008312" cy="785812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67592" name="Text Box 54"/>
          <p:cNvSpPr txBox="1">
            <a:spLocks noChangeArrowheads="1"/>
          </p:cNvSpPr>
          <p:nvPr/>
        </p:nvSpPr>
        <p:spPr bwMode="auto">
          <a:xfrm>
            <a:off x="3868738" y="2962762"/>
            <a:ext cx="3128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EA18"/>
              </a:buClr>
            </a:pPr>
            <a: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 _ ___ ____   _______</a:t>
            </a:r>
            <a:b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ของเมษโปดก</a:t>
            </a:r>
            <a:br>
              <a:rPr lang="en-GB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วว</a:t>
            </a:r>
            <a:r>
              <a:rPr lang="en-GB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19:1-10</a:t>
            </a:r>
          </a:p>
        </p:txBody>
      </p:sp>
      <p:grpSp>
        <p:nvGrpSpPr>
          <p:cNvPr id="67593" name="Group 72"/>
          <p:cNvGrpSpPr>
            <a:grpSpLocks/>
          </p:cNvGrpSpPr>
          <p:nvPr/>
        </p:nvGrpSpPr>
        <p:grpSpPr bwMode="auto">
          <a:xfrm>
            <a:off x="735013" y="4479925"/>
            <a:ext cx="3367087" cy="2593975"/>
            <a:chOff x="355" y="2337"/>
            <a:chExt cx="2121" cy="1634"/>
          </a:xfrm>
        </p:grpSpPr>
        <p:sp>
          <p:nvSpPr>
            <p:cNvPr id="178236" name="AutoShape 60"/>
            <p:cNvSpPr>
              <a:spLocks noChangeArrowheads="1"/>
            </p:cNvSpPr>
            <p:nvPr/>
          </p:nvSpPr>
          <p:spPr bwMode="auto">
            <a:xfrm>
              <a:off x="355" y="2337"/>
              <a:ext cx="2121" cy="1634"/>
            </a:xfrm>
            <a:prstGeom prst="roundRect">
              <a:avLst>
                <a:gd name="adj" fmla="val 16667"/>
              </a:avLst>
            </a:prstGeom>
            <a:solidFill>
              <a:srgbClr val="CCCCCC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7" charset="0"/>
                <a:ea typeface="+mn-ea"/>
                <a:cs typeface="+mn-cs"/>
              </a:endParaRPr>
            </a:p>
          </p:txBody>
        </p:sp>
        <p:sp>
          <p:nvSpPr>
            <p:cNvPr id="67605" name="Text Box 52"/>
            <p:cNvSpPr txBox="1">
              <a:spLocks noChangeArrowheads="1"/>
            </p:cNvSpPr>
            <p:nvPr/>
          </p:nvSpPr>
          <p:spPr bwMode="auto">
            <a:xfrm>
              <a:off x="414" y="2517"/>
              <a:ext cx="1977" cy="116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FEA18"/>
                </a:buClr>
                <a:tabLst>
                  <a:tab pos="0" algn="l"/>
                  <a:tab pos="908050" algn="l"/>
                  <a:tab pos="1820863" algn="l"/>
                  <a:tab pos="2733675" algn="l"/>
                  <a:tab pos="3644900" algn="l"/>
                  <a:tab pos="4557713" algn="l"/>
                  <a:tab pos="5472113" algn="l"/>
                  <a:tab pos="6384925" algn="l"/>
                  <a:tab pos="7296150" algn="l"/>
                  <a:tab pos="8208963" algn="l"/>
                  <a:tab pos="9121775" algn="l"/>
                  <a:tab pos="10036175" algn="l"/>
                </a:tabLst>
              </a:pPr>
              <a:r>
                <a:rPr lang="th-TH" sz="38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ห้าประเด็นหลักในวิวรณ์</a:t>
              </a:r>
              <a:r>
                <a:rPr lang="en-US" sz="38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:</a:t>
              </a:r>
              <a:br>
                <a:rPr lang="en-US" sz="38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</a:br>
              <a:r>
                <a:rPr lang="th-TH" sz="38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บทที่</a:t>
              </a:r>
              <a:r>
                <a:rPr lang="en-GB" sz="3800" b="1" dirty="0"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19–21</a:t>
              </a:r>
            </a:p>
          </p:txBody>
        </p:sp>
      </p:grpSp>
      <p:sp>
        <p:nvSpPr>
          <p:cNvPr id="178237" name="AutoShape 61"/>
          <p:cNvSpPr>
            <a:spLocks noChangeArrowheads="1"/>
          </p:cNvSpPr>
          <p:nvPr/>
        </p:nvSpPr>
        <p:spPr bwMode="auto">
          <a:xfrm>
            <a:off x="3887788" y="4121150"/>
            <a:ext cx="3008312" cy="785813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67595" name="Text Box 55"/>
          <p:cNvSpPr txBox="1">
            <a:spLocks noChangeArrowheads="1"/>
          </p:cNvSpPr>
          <p:nvPr/>
        </p:nvSpPr>
        <p:spPr bwMode="auto">
          <a:xfrm>
            <a:off x="3770313" y="4108143"/>
            <a:ext cx="330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  <a:buClr>
                <a:srgbClr val="FFEA18"/>
              </a:buClr>
            </a:pPr>
            <a: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 _ ___ ____   _______</a:t>
            </a:r>
            <a:b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ของพระเยซูคริสต์</a:t>
            </a:r>
            <a:br>
              <a:rPr lang="en-GB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วว</a:t>
            </a:r>
            <a:r>
              <a:rPr lang="en-GB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19:1-10</a:t>
            </a:r>
            <a:endParaRPr lang="en-GB" sz="1400" b="1" i="1" u="sng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78238" name="AutoShape 62"/>
          <p:cNvSpPr>
            <a:spLocks noChangeArrowheads="1"/>
          </p:cNvSpPr>
          <p:nvPr/>
        </p:nvSpPr>
        <p:spPr bwMode="auto">
          <a:xfrm>
            <a:off x="3868738" y="5313363"/>
            <a:ext cx="3008312" cy="785812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78239" name="AutoShape 63"/>
          <p:cNvSpPr>
            <a:spLocks noChangeArrowheads="1"/>
          </p:cNvSpPr>
          <p:nvPr/>
        </p:nvSpPr>
        <p:spPr bwMode="auto">
          <a:xfrm>
            <a:off x="3868738" y="6483350"/>
            <a:ext cx="3008312" cy="785813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178240" name="AutoShape 64"/>
          <p:cNvSpPr>
            <a:spLocks noChangeArrowheads="1"/>
          </p:cNvSpPr>
          <p:nvPr/>
        </p:nvSpPr>
        <p:spPr bwMode="auto">
          <a:xfrm>
            <a:off x="3873500" y="7658100"/>
            <a:ext cx="3008313" cy="785813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67601" name="Text Box 57"/>
          <p:cNvSpPr txBox="1">
            <a:spLocks noChangeArrowheads="1"/>
          </p:cNvSpPr>
          <p:nvPr/>
        </p:nvSpPr>
        <p:spPr bwMode="auto">
          <a:xfrm>
            <a:off x="3850481" y="7652603"/>
            <a:ext cx="30495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</a:t>
            </a: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ใหม่ </a:t>
            </a:r>
            <a:br>
              <a:rPr lang="en-US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 </a:t>
            </a:r>
            <a:r>
              <a:rPr lang="en-US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</a:t>
            </a:r>
            <a:r>
              <a:rPr lang="en-GB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ใหม่ </a:t>
            </a:r>
            <a:br>
              <a:rPr lang="en-US" sz="2400" b="1" dirty="0">
                <a:solidFill>
                  <a:srgbClr val="FFEA18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วว</a:t>
            </a:r>
            <a:r>
              <a:rPr lang="en-GB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21:1-8</a:t>
            </a:r>
            <a:endParaRPr lang="en-US" sz="14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7602" name="Text Box 71"/>
          <p:cNvSpPr txBox="1">
            <a:spLocks noChangeArrowheads="1"/>
          </p:cNvSpPr>
          <p:nvPr/>
        </p:nvSpPr>
        <p:spPr bwMode="auto">
          <a:xfrm>
            <a:off x="808038" y="1323301"/>
            <a:ext cx="6735762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EA18"/>
              </a:buClr>
            </a:pPr>
            <a:r>
              <a:rPr lang="th-TH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การสำแดงเล็กน้อยถึงอนาคตนิรันดร</a:t>
            </a:r>
            <a:r>
              <a:rPr lang="th-TH" sz="1800" b="1" i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</a:t>
            </a:r>
            <a:r>
              <a:rPr lang="th-TH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ในหกฉาก</a:t>
            </a:r>
            <a:endParaRPr lang="en-GB" sz="1800" b="1" i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67603" name="Rectangle 74"/>
          <p:cNvSpPr>
            <a:spLocks noChangeArrowheads="1"/>
          </p:cNvSpPr>
          <p:nvPr/>
        </p:nvSpPr>
        <p:spPr bwMode="auto">
          <a:xfrm>
            <a:off x="860425" y="7585075"/>
            <a:ext cx="27051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EA18"/>
              </a:buClr>
              <a:defRPr/>
            </a:pPr>
            <a:r>
              <a:rPr lang="th-TH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เขียนขึ้นที่เกาะ</a:t>
            </a:r>
            <a:r>
              <a:rPr lang="th-TH" sz="1800" b="1" i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ปัส</a:t>
            </a:r>
            <a:r>
              <a:rPr lang="th-TH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มอส </a:t>
            </a:r>
            <a:br>
              <a:rPr lang="en-US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800" b="1" i="1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ราวๆ</a:t>
            </a:r>
            <a:r>
              <a:rPr lang="th-TH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hi-in" sz="1800" b="1" i="1" dirty="0">
                <a:latin typeface="Leelawadee UI" panose="020B0502040204020203" pitchFamily="34" charset="-34"/>
              </a:rPr>
              <a:t>ค</a:t>
            </a:r>
            <a:r>
              <a:rPr lang="en-US" sz="1800" b="1" i="1" dirty="0">
                <a:latin typeface="Leelawadee UI" panose="020B0502040204020203" pitchFamily="34" charset="-34"/>
              </a:rPr>
              <a:t>.</a:t>
            </a:r>
            <a:r>
              <a:rPr lang="hi-in" sz="1800" b="1" i="1" dirty="0">
                <a:latin typeface="Leelawadee UI" panose="020B0502040204020203" pitchFamily="34" charset="-34"/>
              </a:rPr>
              <a:t>ศ</a:t>
            </a:r>
            <a:r>
              <a:rPr lang="en-US" sz="1800" b="1" i="1" dirty="0">
                <a:latin typeface="Leelawadee UI" panose="020B0502040204020203" pitchFamily="34" charset="-34"/>
              </a:rPr>
              <a:t>. </a:t>
            </a:r>
            <a:r>
              <a:rPr lang="en-GB" sz="1800" b="1" i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95</a:t>
            </a:r>
          </a:p>
        </p:txBody>
      </p:sp>
      <p:sp>
        <p:nvSpPr>
          <p:cNvPr id="23" name="Text Box 55">
            <a:extLst>
              <a:ext uri="{FF2B5EF4-FFF2-40B4-BE49-F238E27FC236}">
                <a16:creationId xmlns:a16="http://schemas.microsoft.com/office/drawing/2014/main" id="{84D6D72A-226D-3C48-8BF3-C8F62D135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5301943"/>
            <a:ext cx="330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  <a:buClr>
                <a:srgbClr val="FFEA18"/>
              </a:buClr>
            </a:pPr>
            <a: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 _ ___ ____   _______</a:t>
            </a:r>
            <a:b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ของพระเยซูคริสต์</a:t>
            </a:r>
            <a:br>
              <a:rPr lang="en-GB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วว</a:t>
            </a:r>
            <a:r>
              <a:rPr lang="en-GB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19:11-16</a:t>
            </a:r>
            <a:endParaRPr lang="en-GB" sz="1400" b="1" i="1" u="sng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4" name="Text Box 55">
            <a:extLst>
              <a:ext uri="{FF2B5EF4-FFF2-40B4-BE49-F238E27FC236}">
                <a16:creationId xmlns:a16="http://schemas.microsoft.com/office/drawing/2014/main" id="{BFAFC605-EB1F-184F-BD97-B86DFDDE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6483043"/>
            <a:ext cx="330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  <a:buClr>
                <a:srgbClr val="FFEA18"/>
              </a:buClr>
            </a:pPr>
            <a:r>
              <a:rPr lang="th-TH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การพิพากษา ณ</a:t>
            </a:r>
            <a:r>
              <a:rPr lang="en-GB" sz="16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br>
              <a:rPr lang="en-GB" sz="1600" b="1" dirty="0">
                <a:solidFill>
                  <a:srgbClr val="FFEA1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600" b="1" i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_____________ _ ___ ____   _______</a:t>
            </a:r>
            <a:br>
              <a:rPr lang="en-US" sz="1600" b="1" i="1" u="sng" dirty="0">
                <a:solidFill>
                  <a:srgbClr val="FFEA18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th-TH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วว</a:t>
            </a:r>
            <a:r>
              <a:rPr lang="en-GB" sz="18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 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20:11-15</a:t>
            </a:r>
            <a:endParaRPr lang="en-GB" sz="1400" b="1" i="1" u="sng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032474-E73A-7B46-9381-AB5E6154C8EC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1"/>
          <a:stretch>
            <a:fillRect/>
          </a:stretch>
        </p:blipFill>
        <p:spPr bwMode="auto">
          <a:xfrm>
            <a:off x="114119" y="1904891"/>
            <a:ext cx="7072342" cy="532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28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35729" y="1089809"/>
            <a:ext cx="70723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เป้าหมายที่ครบถ้วนของเรื่องราวที่ยิ่งใหญ่</a:t>
            </a:r>
            <a:br>
              <a:rPr lang="en-US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ในพระคัมภีร์</a:t>
            </a:r>
            <a:endParaRPr lang="en-US" sz="28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581025" y="7253288"/>
            <a:ext cx="6502400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99062" y="7187566"/>
            <a:ext cx="6616700" cy="13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60000"/>
              </a:lnSpc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เรื่องราวในพระคัมภีร์จะดำเนินไปตามที่พระสัญญาที่มีต่ออับราฮัมถูกตระหนัก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• 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การทรงเรียกแก่อับราฮัมและพันธสัญญาอับราฮัมจากปฐมกาล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12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15</a:t>
            </a:r>
            <a:r>
              <a:rPr lang="th-TH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b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พันธสัญญาประทานแผ่นดิน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(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ปาเลสไตน์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)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จากเฉลยธรรมบัญญัติ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30</a:t>
            </a:r>
            <a:b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        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พันธสัญญาดาวิดจาก 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ซามูเอล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7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และ</a:t>
            </a:r>
            <a:b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                                    </a:t>
            </a:r>
            <a:r>
              <a:rPr lang="en-US" sz="15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• </a:t>
            </a:r>
            <a:r>
              <a:rPr lang="th-TH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พันธสัญญาใหม่ จาก เยเรมีย์</a:t>
            </a:r>
            <a:r>
              <a:rPr lang="en-US" sz="15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31</a:t>
            </a: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4203700" y="5815013"/>
            <a:ext cx="57308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1161524" y="4219931"/>
            <a:ext cx="785615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กับอัราฮัม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1287917" y="1987762"/>
            <a:ext cx="214481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40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7  </a:t>
            </a:r>
            <a:r>
              <a:rPr lang="th-TH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en-US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4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40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2166783" y="2326418"/>
            <a:ext cx="1666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304895" y="4880990"/>
            <a:ext cx="1015875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ประทานแผ่นดิน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639525" y="5502968"/>
            <a:ext cx="817544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ดาวิด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065715" y="6194411"/>
            <a:ext cx="817544" cy="3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พันธสัญญา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th-TH" sz="9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ใหม่</a:t>
            </a:r>
            <a:endParaRPr lang="en-US" sz="9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99062" y="2803353"/>
            <a:ext cx="288541" cy="38472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 </a:t>
            </a:r>
            <a:endParaRPr lang="en-US" sz="2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028766" y="2694629"/>
            <a:ext cx="599523" cy="6155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endParaRPr lang="en-US" sz="2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95941" y="2960345"/>
            <a:ext cx="1507617" cy="3197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011538" y="2709620"/>
            <a:ext cx="1372171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2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701645" y="2948281"/>
            <a:ext cx="1145066" cy="3197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726378" y="2715830"/>
            <a:ext cx="117019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r>
              <a:rPr lang="th-TH" sz="2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</a:t>
            </a:r>
            <a:r>
              <a:rPr lang="th-TH" sz="4000" b="1" i="1" dirty="0">
                <a:latin typeface="Cordia New"/>
                <a:cs typeface="Cordia New"/>
              </a:rPr>
              <a:t> </a:t>
            </a:r>
            <a:r>
              <a:rPr lang="en-US" sz="4000" b="1" i="1" dirty="0">
                <a:latin typeface="Cordia New"/>
                <a:cs typeface="Cordia New"/>
              </a:rPr>
              <a:t> </a:t>
            </a:r>
            <a:endParaRPr lang="en-US" sz="4000" i="1" dirty="0">
              <a:latin typeface="Cordia New"/>
              <a:cs typeface="Cordia New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17262" y="2695376"/>
            <a:ext cx="347210" cy="1644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085401" y="2692450"/>
            <a:ext cx="347210" cy="1644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563041" y="2601177"/>
            <a:ext cx="333425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4 </a:t>
            </a:r>
            <a:r>
              <a:rPr lang="th-TH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 </a:t>
            </a:r>
            <a:endParaRPr lang="en-US" sz="1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049454" y="2579977"/>
            <a:ext cx="336631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r>
              <a:rPr lang="en-US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5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5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42143" y="1955290"/>
            <a:ext cx="2064980" cy="12791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237818" y="2315941"/>
            <a:ext cx="150689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ผูกพันด้วยอาหารมื้อสุดท้ายของพระเมสิยาห์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533309" y="2451775"/>
            <a:ext cx="154965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การเสด็จกลับมาครั้งที่สอง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959822" y="2448848"/>
            <a:ext cx="1549653" cy="22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การเสด็จกลับมาครั้งที่สอง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395469" y="2387345"/>
            <a:ext cx="1549653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การครองบัลลัง</a:t>
            </a:r>
            <a:r>
              <a:rPr lang="th-TH" sz="1100" dirty="0" err="1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ค์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นิรันดร</a:t>
            </a:r>
            <a:r>
              <a:rPr lang="th-TH" sz="1100" dirty="0" err="1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์ข</a:t>
            </a: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องพระคริสต์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5967990" y="2557841"/>
            <a:ext cx="118453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สวรรค์ใหม่,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defRPr/>
            </a:pPr>
            <a:r>
              <a:rPr lang="th-TH" sz="1100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โลกใหม่</a:t>
            </a:r>
            <a:endParaRPr lang="en-US" sz="1100" dirty="0">
              <a:solidFill>
                <a:srgbClr val="000000"/>
              </a:solidFill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30" name="Text Box 51">
            <a:extLst>
              <a:ext uri="{FF2B5EF4-FFF2-40B4-BE49-F238E27FC236}">
                <a16:creationId xmlns:a16="http://schemas.microsoft.com/office/drawing/2014/main" id="{5A3B0EA0-068A-B44D-8C55-9688775D6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964992"/>
            <a:ext cx="6216650" cy="307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18200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พระเยซูคริสต์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06E007-58A1-1A47-A60B-AACFFCE4E413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410352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6"/>
          <p:cNvSpPr txBox="1">
            <a:spLocks noChangeArrowheads="1"/>
          </p:cNvSpPr>
          <p:nvPr/>
        </p:nvSpPr>
        <p:spPr bwMode="auto">
          <a:xfrm>
            <a:off x="684213" y="1890713"/>
            <a:ext cx="127158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300" b="1">
              <a:solidFill>
                <a:srgbClr val="105023"/>
              </a:solidFill>
              <a:latin typeface="Comic Sans MS" charset="0"/>
            </a:endParaRPr>
          </a:p>
        </p:txBody>
      </p:sp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9450388" y="7950200"/>
            <a:ext cx="520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700" b="1">
                <a:solidFill>
                  <a:srgbClr val="105023"/>
                </a:solidFill>
                <a:latin typeface="Comic Sans MS" charset="0"/>
              </a:rPr>
              <a:t> </a:t>
            </a:r>
          </a:p>
        </p:txBody>
      </p:sp>
      <p:sp>
        <p:nvSpPr>
          <p:cNvPr id="71683" name="Text Box 8"/>
          <p:cNvSpPr txBox="1">
            <a:spLocks noChangeArrowheads="1"/>
          </p:cNvSpPr>
          <p:nvPr/>
        </p:nvSpPr>
        <p:spPr bwMode="auto">
          <a:xfrm>
            <a:off x="3927475" y="2611438"/>
            <a:ext cx="60944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endParaRPr lang="en-US" sz="1300" b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500" b="1" i="1">
              <a:solidFill>
                <a:srgbClr val="105023"/>
              </a:solidFill>
              <a:latin typeface="Times" charset="0"/>
            </a:endParaRP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536574" y="2805113"/>
            <a:ext cx="655955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B3B3B3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th-TH" sz="3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้าต่อไปนี้มีคำเฉลยให้เรียบร้อยซึ่งเป็นสื่อการเรียนที่ต้องการให้ผู้เรียนเติมข้อความลงในช่องว่างระหว่างร่วมสัมมนาแต่อย่างไรก็ตามผู้สอนควรใช้สื่อการเรียนที่ยังไม่ได้เติมข้อความกับผู้เรียนเพื่อให้การเรียนรู้มีประสิทธิภาพมากยิ่งขึ้น</a:t>
            </a:r>
          </a:p>
          <a:p>
            <a:endParaRPr lang="th-TH" sz="35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1685" name="Rectangle 14"/>
          <p:cNvSpPr>
            <a:spLocks noChangeArrowheads="1"/>
          </p:cNvSpPr>
          <p:nvPr/>
        </p:nvSpPr>
        <p:spPr bwMode="auto">
          <a:xfrm>
            <a:off x="374650" y="2744788"/>
            <a:ext cx="6757988" cy="42084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Text Box 16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1EFE2-CD06-5743-9182-1BAD9AC8D788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604000" y="87313"/>
            <a:ext cx="676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51256" name="Rectangle 56"/>
          <p:cNvSpPr>
            <a:spLocks noChangeArrowheads="1"/>
          </p:cNvSpPr>
          <p:nvPr/>
        </p:nvSpPr>
        <p:spPr bwMode="auto">
          <a:xfrm>
            <a:off x="2352675" y="4497388"/>
            <a:ext cx="386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แดง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732" name="Freeform 27"/>
          <p:cNvSpPr>
            <a:spLocks/>
          </p:cNvSpPr>
          <p:nvPr/>
        </p:nvSpPr>
        <p:spPr bwMode="auto">
          <a:xfrm>
            <a:off x="1616075" y="1624013"/>
            <a:ext cx="1044575" cy="1819275"/>
          </a:xfrm>
          <a:custGeom>
            <a:avLst/>
            <a:gdLst>
              <a:gd name="T0" fmla="*/ 2147483647 w 573"/>
              <a:gd name="T1" fmla="*/ 2147483647 h 1099"/>
              <a:gd name="T2" fmla="*/ 2147483647 w 573"/>
              <a:gd name="T3" fmla="*/ 2147483647 h 1099"/>
              <a:gd name="T4" fmla="*/ 2147483647 w 573"/>
              <a:gd name="T5" fmla="*/ 2147483647 h 1099"/>
              <a:gd name="T6" fmla="*/ 2147483647 w 573"/>
              <a:gd name="T7" fmla="*/ 2147483647 h 1099"/>
              <a:gd name="T8" fmla="*/ 2147483647 w 573"/>
              <a:gd name="T9" fmla="*/ 2147483647 h 1099"/>
              <a:gd name="T10" fmla="*/ 2147483647 w 573"/>
              <a:gd name="T11" fmla="*/ 2147483647 h 1099"/>
              <a:gd name="T12" fmla="*/ 2147483647 w 573"/>
              <a:gd name="T13" fmla="*/ 2147483647 h 1099"/>
              <a:gd name="T14" fmla="*/ 2147483647 w 573"/>
              <a:gd name="T15" fmla="*/ 2147483647 h 1099"/>
              <a:gd name="T16" fmla="*/ 2147483647 w 573"/>
              <a:gd name="T17" fmla="*/ 2147483647 h 1099"/>
              <a:gd name="T18" fmla="*/ 2147483647 w 573"/>
              <a:gd name="T19" fmla="*/ 2147483647 h 1099"/>
              <a:gd name="T20" fmla="*/ 2147483647 w 573"/>
              <a:gd name="T21" fmla="*/ 2147483647 h 1099"/>
              <a:gd name="T22" fmla="*/ 2147483647 w 573"/>
              <a:gd name="T23" fmla="*/ 2147483647 h 1099"/>
              <a:gd name="T24" fmla="*/ 2147483647 w 573"/>
              <a:gd name="T25" fmla="*/ 2147483647 h 1099"/>
              <a:gd name="T26" fmla="*/ 2147483647 w 573"/>
              <a:gd name="T27" fmla="*/ 2147483647 h 1099"/>
              <a:gd name="T28" fmla="*/ 2147483647 w 573"/>
              <a:gd name="T29" fmla="*/ 2147483647 h 1099"/>
              <a:gd name="T30" fmla="*/ 2147483647 w 573"/>
              <a:gd name="T31" fmla="*/ 2147483647 h 1099"/>
              <a:gd name="T32" fmla="*/ 2147483647 w 573"/>
              <a:gd name="T33" fmla="*/ 2147483647 h 1099"/>
              <a:gd name="T34" fmla="*/ 2147483647 w 573"/>
              <a:gd name="T35" fmla="*/ 2147483647 h 1099"/>
              <a:gd name="T36" fmla="*/ 2147483647 w 573"/>
              <a:gd name="T37" fmla="*/ 2147483647 h 1099"/>
              <a:gd name="T38" fmla="*/ 2147483647 w 573"/>
              <a:gd name="T39" fmla="*/ 2147483647 h 1099"/>
              <a:gd name="T40" fmla="*/ 2147483647 w 573"/>
              <a:gd name="T41" fmla="*/ 2147483647 h 1099"/>
              <a:gd name="T42" fmla="*/ 2147483647 w 573"/>
              <a:gd name="T43" fmla="*/ 2147483647 h 1099"/>
              <a:gd name="T44" fmla="*/ 2147483647 w 573"/>
              <a:gd name="T45" fmla="*/ 2147483647 h 1099"/>
              <a:gd name="T46" fmla="*/ 2147483647 w 573"/>
              <a:gd name="T47" fmla="*/ 2147483647 h 1099"/>
              <a:gd name="T48" fmla="*/ 2147483647 w 573"/>
              <a:gd name="T49" fmla="*/ 2147483647 h 1099"/>
              <a:gd name="T50" fmla="*/ 2147483647 w 573"/>
              <a:gd name="T51" fmla="*/ 2147483647 h 1099"/>
              <a:gd name="T52" fmla="*/ 2147483647 w 573"/>
              <a:gd name="T53" fmla="*/ 2147483647 h 1099"/>
              <a:gd name="T54" fmla="*/ 2147483647 w 573"/>
              <a:gd name="T55" fmla="*/ 2147483647 h 1099"/>
              <a:gd name="T56" fmla="*/ 2147483647 w 573"/>
              <a:gd name="T57" fmla="*/ 2147483647 h 1099"/>
              <a:gd name="T58" fmla="*/ 2147483647 w 573"/>
              <a:gd name="T59" fmla="*/ 2147483647 h 1099"/>
              <a:gd name="T60" fmla="*/ 0 w 573"/>
              <a:gd name="T61" fmla="*/ 2147483647 h 1099"/>
              <a:gd name="T62" fmla="*/ 2147483647 w 573"/>
              <a:gd name="T63" fmla="*/ 2147483647 h 1099"/>
              <a:gd name="T64" fmla="*/ 2147483647 w 573"/>
              <a:gd name="T65" fmla="*/ 2147483647 h 1099"/>
              <a:gd name="T66" fmla="*/ 2147483647 w 573"/>
              <a:gd name="T67" fmla="*/ 2147483647 h 1099"/>
              <a:gd name="T68" fmla="*/ 2147483647 w 573"/>
              <a:gd name="T69" fmla="*/ 2147483647 h 1099"/>
              <a:gd name="T70" fmla="*/ 2147483647 w 573"/>
              <a:gd name="T71" fmla="*/ 2147483647 h 1099"/>
              <a:gd name="T72" fmla="*/ 2147483647 w 573"/>
              <a:gd name="T73" fmla="*/ 2147483647 h 1099"/>
              <a:gd name="T74" fmla="*/ 2147483647 w 573"/>
              <a:gd name="T75" fmla="*/ 2147483647 h 1099"/>
              <a:gd name="T76" fmla="*/ 2147483647 w 573"/>
              <a:gd name="T77" fmla="*/ 2147483647 h 1099"/>
              <a:gd name="T78" fmla="*/ 2147483647 w 573"/>
              <a:gd name="T79" fmla="*/ 2147483647 h 1099"/>
              <a:gd name="T80" fmla="*/ 2147483647 w 573"/>
              <a:gd name="T81" fmla="*/ 2147483647 h 1099"/>
              <a:gd name="T82" fmla="*/ 2147483647 w 573"/>
              <a:gd name="T83" fmla="*/ 2147483647 h 1099"/>
              <a:gd name="T84" fmla="*/ 2147483647 w 573"/>
              <a:gd name="T85" fmla="*/ 2147483647 h 1099"/>
              <a:gd name="T86" fmla="*/ 2147483647 w 573"/>
              <a:gd name="T87" fmla="*/ 2147483647 h 1099"/>
              <a:gd name="T88" fmla="*/ 2147483647 w 573"/>
              <a:gd name="T89" fmla="*/ 2147483647 h 1099"/>
              <a:gd name="T90" fmla="*/ 2147483647 w 573"/>
              <a:gd name="T91" fmla="*/ 2147483647 h 1099"/>
              <a:gd name="T92" fmla="*/ 2147483647 w 573"/>
              <a:gd name="T93" fmla="*/ 2147483647 h 1099"/>
              <a:gd name="T94" fmla="*/ 2147483647 w 573"/>
              <a:gd name="T95" fmla="*/ 2147483647 h 1099"/>
              <a:gd name="T96" fmla="*/ 2147483647 w 573"/>
              <a:gd name="T97" fmla="*/ 2147483647 h 1099"/>
              <a:gd name="T98" fmla="*/ 2147483647 w 573"/>
              <a:gd name="T99" fmla="*/ 2147483647 h 1099"/>
              <a:gd name="T100" fmla="*/ 2147483647 w 573"/>
              <a:gd name="T101" fmla="*/ 2147483647 h 1099"/>
              <a:gd name="T102" fmla="*/ 2147483647 w 573"/>
              <a:gd name="T103" fmla="*/ 2147483647 h 1099"/>
              <a:gd name="T104" fmla="*/ 2147483647 w 573"/>
              <a:gd name="T105" fmla="*/ 2147483647 h 1099"/>
              <a:gd name="T106" fmla="*/ 2147483647 w 573"/>
              <a:gd name="T107" fmla="*/ 2147483647 h 1099"/>
              <a:gd name="T108" fmla="*/ 2147483647 w 573"/>
              <a:gd name="T109" fmla="*/ 2147483647 h 1099"/>
              <a:gd name="T110" fmla="*/ 2147483647 w 573"/>
              <a:gd name="T111" fmla="*/ 2147483647 h 1099"/>
              <a:gd name="T112" fmla="*/ 2147483647 w 573"/>
              <a:gd name="T113" fmla="*/ 2147483647 h 1099"/>
              <a:gd name="T114" fmla="*/ 2147483647 w 573"/>
              <a:gd name="T115" fmla="*/ 2147483647 h 1099"/>
              <a:gd name="T116" fmla="*/ 2147483647 w 573"/>
              <a:gd name="T117" fmla="*/ 2147483647 h 1099"/>
              <a:gd name="T118" fmla="*/ 2147483647 w 573"/>
              <a:gd name="T119" fmla="*/ 2147483647 h 1099"/>
              <a:gd name="T120" fmla="*/ 2147483647 w 573"/>
              <a:gd name="T121" fmla="*/ 2147483647 h 1099"/>
              <a:gd name="T122" fmla="*/ 2147483647 w 573"/>
              <a:gd name="T123" fmla="*/ 2147483647 h 1099"/>
              <a:gd name="T124" fmla="*/ 2147483647 w 573"/>
              <a:gd name="T125" fmla="*/ 2147483647 h 10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73"/>
              <a:gd name="T190" fmla="*/ 0 h 1099"/>
              <a:gd name="T191" fmla="*/ 573 w 573"/>
              <a:gd name="T192" fmla="*/ 1099 h 109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73" h="1099">
                <a:moveTo>
                  <a:pt x="553" y="6"/>
                </a:moveTo>
                <a:lnTo>
                  <a:pt x="553" y="4"/>
                </a:lnTo>
                <a:lnTo>
                  <a:pt x="552" y="2"/>
                </a:lnTo>
                <a:lnTo>
                  <a:pt x="550" y="1"/>
                </a:lnTo>
                <a:lnTo>
                  <a:pt x="547" y="0"/>
                </a:lnTo>
                <a:lnTo>
                  <a:pt x="545" y="1"/>
                </a:lnTo>
                <a:lnTo>
                  <a:pt x="543" y="2"/>
                </a:lnTo>
                <a:lnTo>
                  <a:pt x="542" y="4"/>
                </a:lnTo>
                <a:lnTo>
                  <a:pt x="541" y="6"/>
                </a:lnTo>
                <a:lnTo>
                  <a:pt x="541" y="19"/>
                </a:lnTo>
                <a:lnTo>
                  <a:pt x="542" y="22"/>
                </a:lnTo>
                <a:lnTo>
                  <a:pt x="548" y="35"/>
                </a:lnTo>
                <a:lnTo>
                  <a:pt x="548" y="46"/>
                </a:lnTo>
                <a:lnTo>
                  <a:pt x="549" y="49"/>
                </a:lnTo>
                <a:lnTo>
                  <a:pt x="554" y="62"/>
                </a:lnTo>
                <a:lnTo>
                  <a:pt x="554" y="73"/>
                </a:lnTo>
                <a:lnTo>
                  <a:pt x="555" y="76"/>
                </a:lnTo>
                <a:lnTo>
                  <a:pt x="561" y="95"/>
                </a:lnTo>
                <a:lnTo>
                  <a:pt x="561" y="107"/>
                </a:lnTo>
                <a:lnTo>
                  <a:pt x="561" y="128"/>
                </a:lnTo>
                <a:lnTo>
                  <a:pt x="561" y="141"/>
                </a:lnTo>
                <a:lnTo>
                  <a:pt x="561" y="155"/>
                </a:lnTo>
                <a:lnTo>
                  <a:pt x="561" y="175"/>
                </a:lnTo>
                <a:lnTo>
                  <a:pt x="561" y="189"/>
                </a:lnTo>
                <a:lnTo>
                  <a:pt x="561" y="203"/>
                </a:lnTo>
                <a:lnTo>
                  <a:pt x="561" y="216"/>
                </a:lnTo>
                <a:lnTo>
                  <a:pt x="561" y="230"/>
                </a:lnTo>
                <a:lnTo>
                  <a:pt x="561" y="249"/>
                </a:lnTo>
                <a:lnTo>
                  <a:pt x="555" y="262"/>
                </a:lnTo>
                <a:lnTo>
                  <a:pt x="554" y="264"/>
                </a:lnTo>
                <a:lnTo>
                  <a:pt x="554" y="283"/>
                </a:lnTo>
                <a:lnTo>
                  <a:pt x="549" y="296"/>
                </a:lnTo>
                <a:lnTo>
                  <a:pt x="548" y="298"/>
                </a:lnTo>
                <a:lnTo>
                  <a:pt x="548" y="311"/>
                </a:lnTo>
                <a:lnTo>
                  <a:pt x="548" y="324"/>
                </a:lnTo>
                <a:lnTo>
                  <a:pt x="542" y="343"/>
                </a:lnTo>
                <a:lnTo>
                  <a:pt x="536" y="364"/>
                </a:lnTo>
                <a:lnTo>
                  <a:pt x="535" y="366"/>
                </a:lnTo>
                <a:lnTo>
                  <a:pt x="535" y="386"/>
                </a:lnTo>
                <a:lnTo>
                  <a:pt x="535" y="399"/>
                </a:lnTo>
                <a:lnTo>
                  <a:pt x="529" y="411"/>
                </a:lnTo>
                <a:lnTo>
                  <a:pt x="522" y="425"/>
                </a:lnTo>
                <a:lnTo>
                  <a:pt x="516" y="439"/>
                </a:lnTo>
                <a:lnTo>
                  <a:pt x="515" y="441"/>
                </a:lnTo>
                <a:lnTo>
                  <a:pt x="515" y="453"/>
                </a:lnTo>
                <a:lnTo>
                  <a:pt x="509" y="473"/>
                </a:lnTo>
                <a:lnTo>
                  <a:pt x="508" y="475"/>
                </a:lnTo>
                <a:lnTo>
                  <a:pt x="508" y="494"/>
                </a:lnTo>
                <a:lnTo>
                  <a:pt x="503" y="507"/>
                </a:lnTo>
                <a:lnTo>
                  <a:pt x="496" y="520"/>
                </a:lnTo>
                <a:lnTo>
                  <a:pt x="495" y="522"/>
                </a:lnTo>
                <a:lnTo>
                  <a:pt x="495" y="535"/>
                </a:lnTo>
                <a:lnTo>
                  <a:pt x="489" y="547"/>
                </a:lnTo>
                <a:lnTo>
                  <a:pt x="483" y="561"/>
                </a:lnTo>
                <a:lnTo>
                  <a:pt x="476" y="581"/>
                </a:lnTo>
                <a:lnTo>
                  <a:pt x="470" y="595"/>
                </a:lnTo>
                <a:lnTo>
                  <a:pt x="463" y="609"/>
                </a:lnTo>
                <a:lnTo>
                  <a:pt x="456" y="622"/>
                </a:lnTo>
                <a:lnTo>
                  <a:pt x="455" y="624"/>
                </a:lnTo>
                <a:lnTo>
                  <a:pt x="455" y="637"/>
                </a:lnTo>
                <a:lnTo>
                  <a:pt x="443" y="656"/>
                </a:lnTo>
                <a:lnTo>
                  <a:pt x="437" y="670"/>
                </a:lnTo>
                <a:lnTo>
                  <a:pt x="430" y="683"/>
                </a:lnTo>
                <a:lnTo>
                  <a:pt x="424" y="695"/>
                </a:lnTo>
                <a:lnTo>
                  <a:pt x="413" y="701"/>
                </a:lnTo>
                <a:lnTo>
                  <a:pt x="411" y="702"/>
                </a:lnTo>
                <a:lnTo>
                  <a:pt x="410" y="704"/>
                </a:lnTo>
                <a:lnTo>
                  <a:pt x="404" y="729"/>
                </a:lnTo>
                <a:lnTo>
                  <a:pt x="393" y="735"/>
                </a:lnTo>
                <a:lnTo>
                  <a:pt x="391" y="736"/>
                </a:lnTo>
                <a:lnTo>
                  <a:pt x="390" y="738"/>
                </a:lnTo>
                <a:lnTo>
                  <a:pt x="384" y="758"/>
                </a:lnTo>
                <a:lnTo>
                  <a:pt x="378" y="770"/>
                </a:lnTo>
                <a:lnTo>
                  <a:pt x="365" y="783"/>
                </a:lnTo>
                <a:lnTo>
                  <a:pt x="364" y="785"/>
                </a:lnTo>
                <a:lnTo>
                  <a:pt x="357" y="799"/>
                </a:lnTo>
                <a:lnTo>
                  <a:pt x="351" y="813"/>
                </a:lnTo>
                <a:lnTo>
                  <a:pt x="345" y="824"/>
                </a:lnTo>
                <a:lnTo>
                  <a:pt x="332" y="838"/>
                </a:lnTo>
                <a:lnTo>
                  <a:pt x="331" y="840"/>
                </a:lnTo>
                <a:lnTo>
                  <a:pt x="325" y="851"/>
                </a:lnTo>
                <a:lnTo>
                  <a:pt x="312" y="865"/>
                </a:lnTo>
                <a:lnTo>
                  <a:pt x="311" y="867"/>
                </a:lnTo>
                <a:lnTo>
                  <a:pt x="310" y="869"/>
                </a:lnTo>
                <a:lnTo>
                  <a:pt x="310" y="879"/>
                </a:lnTo>
                <a:lnTo>
                  <a:pt x="301" y="884"/>
                </a:lnTo>
                <a:lnTo>
                  <a:pt x="299" y="885"/>
                </a:lnTo>
                <a:lnTo>
                  <a:pt x="298" y="887"/>
                </a:lnTo>
                <a:lnTo>
                  <a:pt x="291" y="901"/>
                </a:lnTo>
                <a:lnTo>
                  <a:pt x="286" y="913"/>
                </a:lnTo>
                <a:lnTo>
                  <a:pt x="275" y="918"/>
                </a:lnTo>
                <a:lnTo>
                  <a:pt x="273" y="919"/>
                </a:lnTo>
                <a:lnTo>
                  <a:pt x="272" y="921"/>
                </a:lnTo>
                <a:lnTo>
                  <a:pt x="266" y="933"/>
                </a:lnTo>
                <a:lnTo>
                  <a:pt x="253" y="947"/>
                </a:lnTo>
                <a:lnTo>
                  <a:pt x="240" y="960"/>
                </a:lnTo>
                <a:lnTo>
                  <a:pt x="228" y="966"/>
                </a:lnTo>
                <a:lnTo>
                  <a:pt x="226" y="967"/>
                </a:lnTo>
                <a:lnTo>
                  <a:pt x="225" y="969"/>
                </a:lnTo>
                <a:lnTo>
                  <a:pt x="219" y="981"/>
                </a:lnTo>
                <a:lnTo>
                  <a:pt x="202" y="993"/>
                </a:lnTo>
                <a:lnTo>
                  <a:pt x="189" y="1000"/>
                </a:lnTo>
                <a:lnTo>
                  <a:pt x="187" y="1001"/>
                </a:lnTo>
                <a:lnTo>
                  <a:pt x="174" y="1015"/>
                </a:lnTo>
                <a:lnTo>
                  <a:pt x="162" y="1020"/>
                </a:lnTo>
                <a:lnTo>
                  <a:pt x="160" y="1021"/>
                </a:lnTo>
                <a:lnTo>
                  <a:pt x="141" y="1035"/>
                </a:lnTo>
                <a:lnTo>
                  <a:pt x="129" y="1041"/>
                </a:lnTo>
                <a:lnTo>
                  <a:pt x="110" y="1048"/>
                </a:lnTo>
                <a:lnTo>
                  <a:pt x="96" y="1054"/>
                </a:lnTo>
                <a:lnTo>
                  <a:pt x="94" y="1055"/>
                </a:lnTo>
                <a:lnTo>
                  <a:pt x="77" y="1067"/>
                </a:lnTo>
                <a:lnTo>
                  <a:pt x="59" y="1067"/>
                </a:lnTo>
                <a:lnTo>
                  <a:pt x="57" y="1068"/>
                </a:lnTo>
                <a:lnTo>
                  <a:pt x="44" y="1075"/>
                </a:lnTo>
                <a:lnTo>
                  <a:pt x="30" y="1082"/>
                </a:lnTo>
                <a:lnTo>
                  <a:pt x="18" y="1087"/>
                </a:lnTo>
                <a:lnTo>
                  <a:pt x="6" y="1087"/>
                </a:lnTo>
                <a:lnTo>
                  <a:pt x="4" y="1088"/>
                </a:lnTo>
                <a:lnTo>
                  <a:pt x="2" y="1089"/>
                </a:lnTo>
                <a:lnTo>
                  <a:pt x="1" y="1091"/>
                </a:lnTo>
                <a:lnTo>
                  <a:pt x="0" y="1093"/>
                </a:lnTo>
                <a:lnTo>
                  <a:pt x="1" y="1096"/>
                </a:lnTo>
                <a:lnTo>
                  <a:pt x="2" y="1098"/>
                </a:lnTo>
                <a:lnTo>
                  <a:pt x="4" y="1099"/>
                </a:lnTo>
                <a:lnTo>
                  <a:pt x="6" y="1099"/>
                </a:lnTo>
                <a:lnTo>
                  <a:pt x="19" y="1099"/>
                </a:lnTo>
                <a:lnTo>
                  <a:pt x="22" y="1099"/>
                </a:lnTo>
                <a:lnTo>
                  <a:pt x="35" y="1093"/>
                </a:lnTo>
                <a:lnTo>
                  <a:pt x="49" y="1086"/>
                </a:lnTo>
                <a:lnTo>
                  <a:pt x="61" y="1079"/>
                </a:lnTo>
                <a:lnTo>
                  <a:pt x="79" y="1079"/>
                </a:lnTo>
                <a:lnTo>
                  <a:pt x="82" y="1079"/>
                </a:lnTo>
                <a:lnTo>
                  <a:pt x="84" y="1078"/>
                </a:lnTo>
                <a:lnTo>
                  <a:pt x="102" y="1064"/>
                </a:lnTo>
                <a:lnTo>
                  <a:pt x="115" y="1059"/>
                </a:lnTo>
                <a:lnTo>
                  <a:pt x="134" y="1052"/>
                </a:lnTo>
                <a:lnTo>
                  <a:pt x="148" y="1045"/>
                </a:lnTo>
                <a:lnTo>
                  <a:pt x="150" y="1044"/>
                </a:lnTo>
                <a:lnTo>
                  <a:pt x="168" y="1030"/>
                </a:lnTo>
                <a:lnTo>
                  <a:pt x="181" y="1025"/>
                </a:lnTo>
                <a:lnTo>
                  <a:pt x="183" y="1024"/>
                </a:lnTo>
                <a:lnTo>
                  <a:pt x="196" y="1010"/>
                </a:lnTo>
                <a:lnTo>
                  <a:pt x="207" y="1004"/>
                </a:lnTo>
                <a:lnTo>
                  <a:pt x="227" y="991"/>
                </a:lnTo>
                <a:lnTo>
                  <a:pt x="229" y="990"/>
                </a:lnTo>
                <a:lnTo>
                  <a:pt x="230" y="988"/>
                </a:lnTo>
                <a:lnTo>
                  <a:pt x="235" y="976"/>
                </a:lnTo>
                <a:lnTo>
                  <a:pt x="247" y="970"/>
                </a:lnTo>
                <a:lnTo>
                  <a:pt x="249" y="969"/>
                </a:lnTo>
                <a:lnTo>
                  <a:pt x="262" y="956"/>
                </a:lnTo>
                <a:lnTo>
                  <a:pt x="275" y="942"/>
                </a:lnTo>
                <a:lnTo>
                  <a:pt x="276" y="940"/>
                </a:lnTo>
                <a:lnTo>
                  <a:pt x="282" y="928"/>
                </a:lnTo>
                <a:lnTo>
                  <a:pt x="293" y="923"/>
                </a:lnTo>
                <a:lnTo>
                  <a:pt x="295" y="922"/>
                </a:lnTo>
                <a:lnTo>
                  <a:pt x="296" y="920"/>
                </a:lnTo>
                <a:lnTo>
                  <a:pt x="302" y="906"/>
                </a:lnTo>
                <a:lnTo>
                  <a:pt x="308" y="894"/>
                </a:lnTo>
                <a:lnTo>
                  <a:pt x="319" y="889"/>
                </a:lnTo>
                <a:lnTo>
                  <a:pt x="321" y="888"/>
                </a:lnTo>
                <a:lnTo>
                  <a:pt x="322" y="886"/>
                </a:lnTo>
                <a:lnTo>
                  <a:pt x="322" y="883"/>
                </a:lnTo>
                <a:lnTo>
                  <a:pt x="322" y="872"/>
                </a:lnTo>
                <a:lnTo>
                  <a:pt x="334" y="860"/>
                </a:lnTo>
                <a:lnTo>
                  <a:pt x="335" y="858"/>
                </a:lnTo>
                <a:lnTo>
                  <a:pt x="341" y="847"/>
                </a:lnTo>
                <a:lnTo>
                  <a:pt x="354" y="833"/>
                </a:lnTo>
                <a:lnTo>
                  <a:pt x="355" y="831"/>
                </a:lnTo>
                <a:lnTo>
                  <a:pt x="362" y="818"/>
                </a:lnTo>
                <a:lnTo>
                  <a:pt x="368" y="804"/>
                </a:lnTo>
                <a:lnTo>
                  <a:pt x="374" y="792"/>
                </a:lnTo>
                <a:lnTo>
                  <a:pt x="387" y="779"/>
                </a:lnTo>
                <a:lnTo>
                  <a:pt x="388" y="777"/>
                </a:lnTo>
                <a:lnTo>
                  <a:pt x="395" y="763"/>
                </a:lnTo>
                <a:lnTo>
                  <a:pt x="400" y="745"/>
                </a:lnTo>
                <a:lnTo>
                  <a:pt x="412" y="739"/>
                </a:lnTo>
                <a:lnTo>
                  <a:pt x="414" y="738"/>
                </a:lnTo>
                <a:lnTo>
                  <a:pt x="415" y="736"/>
                </a:lnTo>
                <a:lnTo>
                  <a:pt x="420" y="710"/>
                </a:lnTo>
                <a:lnTo>
                  <a:pt x="431" y="705"/>
                </a:lnTo>
                <a:lnTo>
                  <a:pt x="433" y="704"/>
                </a:lnTo>
                <a:lnTo>
                  <a:pt x="434" y="702"/>
                </a:lnTo>
                <a:lnTo>
                  <a:pt x="441" y="688"/>
                </a:lnTo>
                <a:lnTo>
                  <a:pt x="448" y="675"/>
                </a:lnTo>
                <a:lnTo>
                  <a:pt x="454" y="661"/>
                </a:lnTo>
                <a:lnTo>
                  <a:pt x="467" y="641"/>
                </a:lnTo>
                <a:lnTo>
                  <a:pt x="467" y="638"/>
                </a:lnTo>
                <a:lnTo>
                  <a:pt x="467" y="626"/>
                </a:lnTo>
                <a:lnTo>
                  <a:pt x="474" y="614"/>
                </a:lnTo>
                <a:lnTo>
                  <a:pt x="481" y="600"/>
                </a:lnTo>
                <a:lnTo>
                  <a:pt x="487" y="586"/>
                </a:lnTo>
                <a:lnTo>
                  <a:pt x="494" y="566"/>
                </a:lnTo>
                <a:lnTo>
                  <a:pt x="500" y="552"/>
                </a:lnTo>
                <a:lnTo>
                  <a:pt x="507" y="539"/>
                </a:lnTo>
                <a:lnTo>
                  <a:pt x="507" y="536"/>
                </a:lnTo>
                <a:lnTo>
                  <a:pt x="507" y="524"/>
                </a:lnTo>
                <a:lnTo>
                  <a:pt x="514" y="512"/>
                </a:lnTo>
                <a:lnTo>
                  <a:pt x="520" y="498"/>
                </a:lnTo>
                <a:lnTo>
                  <a:pt x="520" y="495"/>
                </a:lnTo>
                <a:lnTo>
                  <a:pt x="520" y="476"/>
                </a:lnTo>
                <a:lnTo>
                  <a:pt x="527" y="457"/>
                </a:lnTo>
                <a:lnTo>
                  <a:pt x="527" y="454"/>
                </a:lnTo>
                <a:lnTo>
                  <a:pt x="527" y="443"/>
                </a:lnTo>
                <a:lnTo>
                  <a:pt x="533" y="430"/>
                </a:lnTo>
                <a:lnTo>
                  <a:pt x="540" y="416"/>
                </a:lnTo>
                <a:lnTo>
                  <a:pt x="547" y="403"/>
                </a:lnTo>
                <a:lnTo>
                  <a:pt x="547" y="400"/>
                </a:lnTo>
                <a:lnTo>
                  <a:pt x="547" y="386"/>
                </a:lnTo>
                <a:lnTo>
                  <a:pt x="547" y="367"/>
                </a:lnTo>
                <a:lnTo>
                  <a:pt x="553" y="348"/>
                </a:lnTo>
                <a:lnTo>
                  <a:pt x="560" y="328"/>
                </a:lnTo>
                <a:lnTo>
                  <a:pt x="560" y="325"/>
                </a:lnTo>
                <a:lnTo>
                  <a:pt x="560" y="311"/>
                </a:lnTo>
                <a:lnTo>
                  <a:pt x="560" y="300"/>
                </a:lnTo>
                <a:lnTo>
                  <a:pt x="566" y="287"/>
                </a:lnTo>
                <a:lnTo>
                  <a:pt x="566" y="284"/>
                </a:lnTo>
                <a:lnTo>
                  <a:pt x="566" y="266"/>
                </a:lnTo>
                <a:lnTo>
                  <a:pt x="573" y="253"/>
                </a:lnTo>
                <a:lnTo>
                  <a:pt x="573" y="250"/>
                </a:lnTo>
                <a:lnTo>
                  <a:pt x="573" y="230"/>
                </a:lnTo>
                <a:lnTo>
                  <a:pt x="573" y="216"/>
                </a:lnTo>
                <a:lnTo>
                  <a:pt x="573" y="203"/>
                </a:lnTo>
                <a:lnTo>
                  <a:pt x="573" y="189"/>
                </a:lnTo>
                <a:lnTo>
                  <a:pt x="573" y="175"/>
                </a:lnTo>
                <a:lnTo>
                  <a:pt x="573" y="155"/>
                </a:lnTo>
                <a:lnTo>
                  <a:pt x="573" y="141"/>
                </a:lnTo>
                <a:lnTo>
                  <a:pt x="573" y="128"/>
                </a:lnTo>
                <a:lnTo>
                  <a:pt x="573" y="107"/>
                </a:lnTo>
                <a:lnTo>
                  <a:pt x="573" y="94"/>
                </a:lnTo>
                <a:lnTo>
                  <a:pt x="573" y="92"/>
                </a:lnTo>
                <a:lnTo>
                  <a:pt x="566" y="72"/>
                </a:lnTo>
                <a:lnTo>
                  <a:pt x="566" y="60"/>
                </a:lnTo>
                <a:lnTo>
                  <a:pt x="566" y="58"/>
                </a:lnTo>
                <a:lnTo>
                  <a:pt x="560" y="45"/>
                </a:lnTo>
                <a:lnTo>
                  <a:pt x="560" y="33"/>
                </a:lnTo>
                <a:lnTo>
                  <a:pt x="560" y="31"/>
                </a:lnTo>
                <a:lnTo>
                  <a:pt x="553" y="18"/>
                </a:lnTo>
                <a:lnTo>
                  <a:pt x="55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3" name="Freeform 28"/>
          <p:cNvSpPr>
            <a:spLocks/>
          </p:cNvSpPr>
          <p:nvPr/>
        </p:nvSpPr>
        <p:spPr bwMode="auto">
          <a:xfrm>
            <a:off x="1601788" y="1609725"/>
            <a:ext cx="1044575" cy="1819275"/>
          </a:xfrm>
          <a:custGeom>
            <a:avLst/>
            <a:gdLst>
              <a:gd name="T0" fmla="*/ 2147483647 w 573"/>
              <a:gd name="T1" fmla="*/ 2147483647 h 1099"/>
              <a:gd name="T2" fmla="*/ 2147483647 w 573"/>
              <a:gd name="T3" fmla="*/ 2147483647 h 1099"/>
              <a:gd name="T4" fmla="*/ 2147483647 w 573"/>
              <a:gd name="T5" fmla="*/ 2147483647 h 1099"/>
              <a:gd name="T6" fmla="*/ 2147483647 w 573"/>
              <a:gd name="T7" fmla="*/ 2147483647 h 1099"/>
              <a:gd name="T8" fmla="*/ 2147483647 w 573"/>
              <a:gd name="T9" fmla="*/ 2147483647 h 1099"/>
              <a:gd name="T10" fmla="*/ 2147483647 w 573"/>
              <a:gd name="T11" fmla="*/ 2147483647 h 1099"/>
              <a:gd name="T12" fmla="*/ 2147483647 w 573"/>
              <a:gd name="T13" fmla="*/ 2147483647 h 1099"/>
              <a:gd name="T14" fmla="*/ 2147483647 w 573"/>
              <a:gd name="T15" fmla="*/ 2147483647 h 1099"/>
              <a:gd name="T16" fmla="*/ 2147483647 w 573"/>
              <a:gd name="T17" fmla="*/ 2147483647 h 1099"/>
              <a:gd name="T18" fmla="*/ 2147483647 w 573"/>
              <a:gd name="T19" fmla="*/ 2147483647 h 1099"/>
              <a:gd name="T20" fmla="*/ 2147483647 w 573"/>
              <a:gd name="T21" fmla="*/ 2147483647 h 1099"/>
              <a:gd name="T22" fmla="*/ 2147483647 w 573"/>
              <a:gd name="T23" fmla="*/ 2147483647 h 1099"/>
              <a:gd name="T24" fmla="*/ 2147483647 w 573"/>
              <a:gd name="T25" fmla="*/ 2147483647 h 1099"/>
              <a:gd name="T26" fmla="*/ 2147483647 w 573"/>
              <a:gd name="T27" fmla="*/ 2147483647 h 1099"/>
              <a:gd name="T28" fmla="*/ 2147483647 w 573"/>
              <a:gd name="T29" fmla="*/ 2147483647 h 1099"/>
              <a:gd name="T30" fmla="*/ 2147483647 w 573"/>
              <a:gd name="T31" fmla="*/ 2147483647 h 1099"/>
              <a:gd name="T32" fmla="*/ 2147483647 w 573"/>
              <a:gd name="T33" fmla="*/ 2147483647 h 1099"/>
              <a:gd name="T34" fmla="*/ 2147483647 w 573"/>
              <a:gd name="T35" fmla="*/ 2147483647 h 1099"/>
              <a:gd name="T36" fmla="*/ 2147483647 w 573"/>
              <a:gd name="T37" fmla="*/ 2147483647 h 1099"/>
              <a:gd name="T38" fmla="*/ 2147483647 w 573"/>
              <a:gd name="T39" fmla="*/ 2147483647 h 1099"/>
              <a:gd name="T40" fmla="*/ 2147483647 w 573"/>
              <a:gd name="T41" fmla="*/ 2147483647 h 1099"/>
              <a:gd name="T42" fmla="*/ 2147483647 w 573"/>
              <a:gd name="T43" fmla="*/ 2147483647 h 1099"/>
              <a:gd name="T44" fmla="*/ 2147483647 w 573"/>
              <a:gd name="T45" fmla="*/ 2147483647 h 1099"/>
              <a:gd name="T46" fmla="*/ 2147483647 w 573"/>
              <a:gd name="T47" fmla="*/ 2147483647 h 1099"/>
              <a:gd name="T48" fmla="*/ 2147483647 w 573"/>
              <a:gd name="T49" fmla="*/ 2147483647 h 1099"/>
              <a:gd name="T50" fmla="*/ 2147483647 w 573"/>
              <a:gd name="T51" fmla="*/ 2147483647 h 1099"/>
              <a:gd name="T52" fmla="*/ 2147483647 w 573"/>
              <a:gd name="T53" fmla="*/ 2147483647 h 1099"/>
              <a:gd name="T54" fmla="*/ 2147483647 w 573"/>
              <a:gd name="T55" fmla="*/ 2147483647 h 1099"/>
              <a:gd name="T56" fmla="*/ 2147483647 w 573"/>
              <a:gd name="T57" fmla="*/ 2147483647 h 1099"/>
              <a:gd name="T58" fmla="*/ 2147483647 w 573"/>
              <a:gd name="T59" fmla="*/ 2147483647 h 1099"/>
              <a:gd name="T60" fmla="*/ 0 w 573"/>
              <a:gd name="T61" fmla="*/ 2147483647 h 1099"/>
              <a:gd name="T62" fmla="*/ 2147483647 w 573"/>
              <a:gd name="T63" fmla="*/ 2147483647 h 1099"/>
              <a:gd name="T64" fmla="*/ 2147483647 w 573"/>
              <a:gd name="T65" fmla="*/ 2147483647 h 1099"/>
              <a:gd name="T66" fmla="*/ 2147483647 w 573"/>
              <a:gd name="T67" fmla="*/ 2147483647 h 1099"/>
              <a:gd name="T68" fmla="*/ 2147483647 w 573"/>
              <a:gd name="T69" fmla="*/ 2147483647 h 1099"/>
              <a:gd name="T70" fmla="*/ 2147483647 w 573"/>
              <a:gd name="T71" fmla="*/ 2147483647 h 1099"/>
              <a:gd name="T72" fmla="*/ 2147483647 w 573"/>
              <a:gd name="T73" fmla="*/ 2147483647 h 1099"/>
              <a:gd name="T74" fmla="*/ 2147483647 w 573"/>
              <a:gd name="T75" fmla="*/ 2147483647 h 1099"/>
              <a:gd name="T76" fmla="*/ 2147483647 w 573"/>
              <a:gd name="T77" fmla="*/ 2147483647 h 1099"/>
              <a:gd name="T78" fmla="*/ 2147483647 w 573"/>
              <a:gd name="T79" fmla="*/ 2147483647 h 1099"/>
              <a:gd name="T80" fmla="*/ 2147483647 w 573"/>
              <a:gd name="T81" fmla="*/ 2147483647 h 1099"/>
              <a:gd name="T82" fmla="*/ 2147483647 w 573"/>
              <a:gd name="T83" fmla="*/ 2147483647 h 1099"/>
              <a:gd name="T84" fmla="*/ 2147483647 w 573"/>
              <a:gd name="T85" fmla="*/ 2147483647 h 1099"/>
              <a:gd name="T86" fmla="*/ 2147483647 w 573"/>
              <a:gd name="T87" fmla="*/ 2147483647 h 1099"/>
              <a:gd name="T88" fmla="*/ 2147483647 w 573"/>
              <a:gd name="T89" fmla="*/ 2147483647 h 1099"/>
              <a:gd name="T90" fmla="*/ 2147483647 w 573"/>
              <a:gd name="T91" fmla="*/ 2147483647 h 1099"/>
              <a:gd name="T92" fmla="*/ 2147483647 w 573"/>
              <a:gd name="T93" fmla="*/ 2147483647 h 1099"/>
              <a:gd name="T94" fmla="*/ 2147483647 w 573"/>
              <a:gd name="T95" fmla="*/ 2147483647 h 1099"/>
              <a:gd name="T96" fmla="*/ 2147483647 w 573"/>
              <a:gd name="T97" fmla="*/ 2147483647 h 1099"/>
              <a:gd name="T98" fmla="*/ 2147483647 w 573"/>
              <a:gd name="T99" fmla="*/ 2147483647 h 1099"/>
              <a:gd name="T100" fmla="*/ 2147483647 w 573"/>
              <a:gd name="T101" fmla="*/ 2147483647 h 1099"/>
              <a:gd name="T102" fmla="*/ 2147483647 w 573"/>
              <a:gd name="T103" fmla="*/ 2147483647 h 1099"/>
              <a:gd name="T104" fmla="*/ 2147483647 w 573"/>
              <a:gd name="T105" fmla="*/ 2147483647 h 1099"/>
              <a:gd name="T106" fmla="*/ 2147483647 w 573"/>
              <a:gd name="T107" fmla="*/ 2147483647 h 1099"/>
              <a:gd name="T108" fmla="*/ 2147483647 w 573"/>
              <a:gd name="T109" fmla="*/ 2147483647 h 1099"/>
              <a:gd name="T110" fmla="*/ 2147483647 w 573"/>
              <a:gd name="T111" fmla="*/ 2147483647 h 1099"/>
              <a:gd name="T112" fmla="*/ 2147483647 w 573"/>
              <a:gd name="T113" fmla="*/ 2147483647 h 1099"/>
              <a:gd name="T114" fmla="*/ 2147483647 w 573"/>
              <a:gd name="T115" fmla="*/ 2147483647 h 1099"/>
              <a:gd name="T116" fmla="*/ 2147483647 w 573"/>
              <a:gd name="T117" fmla="*/ 2147483647 h 1099"/>
              <a:gd name="T118" fmla="*/ 2147483647 w 573"/>
              <a:gd name="T119" fmla="*/ 2147483647 h 1099"/>
              <a:gd name="T120" fmla="*/ 2147483647 w 573"/>
              <a:gd name="T121" fmla="*/ 2147483647 h 1099"/>
              <a:gd name="T122" fmla="*/ 2147483647 w 573"/>
              <a:gd name="T123" fmla="*/ 2147483647 h 1099"/>
              <a:gd name="T124" fmla="*/ 2147483647 w 573"/>
              <a:gd name="T125" fmla="*/ 2147483647 h 10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73"/>
              <a:gd name="T190" fmla="*/ 0 h 1099"/>
              <a:gd name="T191" fmla="*/ 573 w 573"/>
              <a:gd name="T192" fmla="*/ 1099 h 109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73" h="1099">
                <a:moveTo>
                  <a:pt x="553" y="6"/>
                </a:moveTo>
                <a:lnTo>
                  <a:pt x="553" y="4"/>
                </a:lnTo>
                <a:lnTo>
                  <a:pt x="552" y="2"/>
                </a:lnTo>
                <a:lnTo>
                  <a:pt x="550" y="1"/>
                </a:lnTo>
                <a:lnTo>
                  <a:pt x="547" y="0"/>
                </a:lnTo>
                <a:lnTo>
                  <a:pt x="545" y="1"/>
                </a:lnTo>
                <a:lnTo>
                  <a:pt x="543" y="2"/>
                </a:lnTo>
                <a:lnTo>
                  <a:pt x="542" y="4"/>
                </a:lnTo>
                <a:lnTo>
                  <a:pt x="541" y="6"/>
                </a:lnTo>
                <a:lnTo>
                  <a:pt x="541" y="19"/>
                </a:lnTo>
                <a:lnTo>
                  <a:pt x="542" y="22"/>
                </a:lnTo>
                <a:lnTo>
                  <a:pt x="548" y="35"/>
                </a:lnTo>
                <a:lnTo>
                  <a:pt x="548" y="46"/>
                </a:lnTo>
                <a:lnTo>
                  <a:pt x="549" y="49"/>
                </a:lnTo>
                <a:lnTo>
                  <a:pt x="554" y="62"/>
                </a:lnTo>
                <a:lnTo>
                  <a:pt x="554" y="73"/>
                </a:lnTo>
                <a:lnTo>
                  <a:pt x="555" y="76"/>
                </a:lnTo>
                <a:lnTo>
                  <a:pt x="561" y="95"/>
                </a:lnTo>
                <a:lnTo>
                  <a:pt x="561" y="107"/>
                </a:lnTo>
                <a:lnTo>
                  <a:pt x="561" y="128"/>
                </a:lnTo>
                <a:lnTo>
                  <a:pt x="561" y="141"/>
                </a:lnTo>
                <a:lnTo>
                  <a:pt x="561" y="155"/>
                </a:lnTo>
                <a:lnTo>
                  <a:pt x="561" y="175"/>
                </a:lnTo>
                <a:lnTo>
                  <a:pt x="561" y="189"/>
                </a:lnTo>
                <a:lnTo>
                  <a:pt x="561" y="203"/>
                </a:lnTo>
                <a:lnTo>
                  <a:pt x="561" y="216"/>
                </a:lnTo>
                <a:lnTo>
                  <a:pt x="561" y="230"/>
                </a:lnTo>
                <a:lnTo>
                  <a:pt x="561" y="249"/>
                </a:lnTo>
                <a:lnTo>
                  <a:pt x="555" y="262"/>
                </a:lnTo>
                <a:lnTo>
                  <a:pt x="554" y="264"/>
                </a:lnTo>
                <a:lnTo>
                  <a:pt x="554" y="283"/>
                </a:lnTo>
                <a:lnTo>
                  <a:pt x="549" y="296"/>
                </a:lnTo>
                <a:lnTo>
                  <a:pt x="548" y="298"/>
                </a:lnTo>
                <a:lnTo>
                  <a:pt x="548" y="311"/>
                </a:lnTo>
                <a:lnTo>
                  <a:pt x="548" y="324"/>
                </a:lnTo>
                <a:lnTo>
                  <a:pt x="542" y="343"/>
                </a:lnTo>
                <a:lnTo>
                  <a:pt x="536" y="364"/>
                </a:lnTo>
                <a:lnTo>
                  <a:pt x="535" y="366"/>
                </a:lnTo>
                <a:lnTo>
                  <a:pt x="535" y="386"/>
                </a:lnTo>
                <a:lnTo>
                  <a:pt x="535" y="399"/>
                </a:lnTo>
                <a:lnTo>
                  <a:pt x="529" y="411"/>
                </a:lnTo>
                <a:lnTo>
                  <a:pt x="522" y="425"/>
                </a:lnTo>
                <a:lnTo>
                  <a:pt x="516" y="439"/>
                </a:lnTo>
                <a:lnTo>
                  <a:pt x="515" y="441"/>
                </a:lnTo>
                <a:lnTo>
                  <a:pt x="515" y="453"/>
                </a:lnTo>
                <a:lnTo>
                  <a:pt x="509" y="473"/>
                </a:lnTo>
                <a:lnTo>
                  <a:pt x="508" y="475"/>
                </a:lnTo>
                <a:lnTo>
                  <a:pt x="508" y="494"/>
                </a:lnTo>
                <a:lnTo>
                  <a:pt x="503" y="507"/>
                </a:lnTo>
                <a:lnTo>
                  <a:pt x="496" y="520"/>
                </a:lnTo>
                <a:lnTo>
                  <a:pt x="495" y="522"/>
                </a:lnTo>
                <a:lnTo>
                  <a:pt x="495" y="535"/>
                </a:lnTo>
                <a:lnTo>
                  <a:pt x="489" y="547"/>
                </a:lnTo>
                <a:lnTo>
                  <a:pt x="483" y="561"/>
                </a:lnTo>
                <a:lnTo>
                  <a:pt x="476" y="581"/>
                </a:lnTo>
                <a:lnTo>
                  <a:pt x="470" y="595"/>
                </a:lnTo>
                <a:lnTo>
                  <a:pt x="463" y="609"/>
                </a:lnTo>
                <a:lnTo>
                  <a:pt x="456" y="622"/>
                </a:lnTo>
                <a:lnTo>
                  <a:pt x="455" y="624"/>
                </a:lnTo>
                <a:lnTo>
                  <a:pt x="455" y="637"/>
                </a:lnTo>
                <a:lnTo>
                  <a:pt x="443" y="656"/>
                </a:lnTo>
                <a:lnTo>
                  <a:pt x="437" y="670"/>
                </a:lnTo>
                <a:lnTo>
                  <a:pt x="430" y="683"/>
                </a:lnTo>
                <a:lnTo>
                  <a:pt x="424" y="695"/>
                </a:lnTo>
                <a:lnTo>
                  <a:pt x="413" y="701"/>
                </a:lnTo>
                <a:lnTo>
                  <a:pt x="411" y="702"/>
                </a:lnTo>
                <a:lnTo>
                  <a:pt x="410" y="704"/>
                </a:lnTo>
                <a:lnTo>
                  <a:pt x="404" y="729"/>
                </a:lnTo>
                <a:lnTo>
                  <a:pt x="393" y="735"/>
                </a:lnTo>
                <a:lnTo>
                  <a:pt x="391" y="736"/>
                </a:lnTo>
                <a:lnTo>
                  <a:pt x="390" y="738"/>
                </a:lnTo>
                <a:lnTo>
                  <a:pt x="384" y="758"/>
                </a:lnTo>
                <a:lnTo>
                  <a:pt x="378" y="770"/>
                </a:lnTo>
                <a:lnTo>
                  <a:pt x="365" y="783"/>
                </a:lnTo>
                <a:lnTo>
                  <a:pt x="364" y="785"/>
                </a:lnTo>
                <a:lnTo>
                  <a:pt x="357" y="799"/>
                </a:lnTo>
                <a:lnTo>
                  <a:pt x="351" y="813"/>
                </a:lnTo>
                <a:lnTo>
                  <a:pt x="345" y="824"/>
                </a:lnTo>
                <a:lnTo>
                  <a:pt x="332" y="838"/>
                </a:lnTo>
                <a:lnTo>
                  <a:pt x="331" y="840"/>
                </a:lnTo>
                <a:lnTo>
                  <a:pt x="325" y="851"/>
                </a:lnTo>
                <a:lnTo>
                  <a:pt x="312" y="865"/>
                </a:lnTo>
                <a:lnTo>
                  <a:pt x="311" y="867"/>
                </a:lnTo>
                <a:lnTo>
                  <a:pt x="310" y="869"/>
                </a:lnTo>
                <a:lnTo>
                  <a:pt x="310" y="879"/>
                </a:lnTo>
                <a:lnTo>
                  <a:pt x="301" y="884"/>
                </a:lnTo>
                <a:lnTo>
                  <a:pt x="299" y="885"/>
                </a:lnTo>
                <a:lnTo>
                  <a:pt x="298" y="887"/>
                </a:lnTo>
                <a:lnTo>
                  <a:pt x="291" y="901"/>
                </a:lnTo>
                <a:lnTo>
                  <a:pt x="286" y="913"/>
                </a:lnTo>
                <a:lnTo>
                  <a:pt x="275" y="918"/>
                </a:lnTo>
                <a:lnTo>
                  <a:pt x="273" y="919"/>
                </a:lnTo>
                <a:lnTo>
                  <a:pt x="272" y="921"/>
                </a:lnTo>
                <a:lnTo>
                  <a:pt x="266" y="933"/>
                </a:lnTo>
                <a:lnTo>
                  <a:pt x="253" y="947"/>
                </a:lnTo>
                <a:lnTo>
                  <a:pt x="240" y="960"/>
                </a:lnTo>
                <a:lnTo>
                  <a:pt x="228" y="966"/>
                </a:lnTo>
                <a:lnTo>
                  <a:pt x="226" y="967"/>
                </a:lnTo>
                <a:lnTo>
                  <a:pt x="225" y="969"/>
                </a:lnTo>
                <a:lnTo>
                  <a:pt x="219" y="981"/>
                </a:lnTo>
                <a:lnTo>
                  <a:pt x="202" y="993"/>
                </a:lnTo>
                <a:lnTo>
                  <a:pt x="189" y="1000"/>
                </a:lnTo>
                <a:lnTo>
                  <a:pt x="187" y="1001"/>
                </a:lnTo>
                <a:lnTo>
                  <a:pt x="174" y="1015"/>
                </a:lnTo>
                <a:lnTo>
                  <a:pt x="162" y="1020"/>
                </a:lnTo>
                <a:lnTo>
                  <a:pt x="160" y="1021"/>
                </a:lnTo>
                <a:lnTo>
                  <a:pt x="141" y="1035"/>
                </a:lnTo>
                <a:lnTo>
                  <a:pt x="129" y="1041"/>
                </a:lnTo>
                <a:lnTo>
                  <a:pt x="110" y="1048"/>
                </a:lnTo>
                <a:lnTo>
                  <a:pt x="96" y="1054"/>
                </a:lnTo>
                <a:lnTo>
                  <a:pt x="94" y="1055"/>
                </a:lnTo>
                <a:lnTo>
                  <a:pt x="77" y="1067"/>
                </a:lnTo>
                <a:lnTo>
                  <a:pt x="59" y="1067"/>
                </a:lnTo>
                <a:lnTo>
                  <a:pt x="57" y="1068"/>
                </a:lnTo>
                <a:lnTo>
                  <a:pt x="44" y="1075"/>
                </a:lnTo>
                <a:lnTo>
                  <a:pt x="30" y="1082"/>
                </a:lnTo>
                <a:lnTo>
                  <a:pt x="18" y="1087"/>
                </a:lnTo>
                <a:lnTo>
                  <a:pt x="6" y="1087"/>
                </a:lnTo>
                <a:lnTo>
                  <a:pt x="4" y="1088"/>
                </a:lnTo>
                <a:lnTo>
                  <a:pt x="2" y="1089"/>
                </a:lnTo>
                <a:lnTo>
                  <a:pt x="1" y="1091"/>
                </a:lnTo>
                <a:lnTo>
                  <a:pt x="0" y="1093"/>
                </a:lnTo>
                <a:lnTo>
                  <a:pt x="1" y="1096"/>
                </a:lnTo>
                <a:lnTo>
                  <a:pt x="2" y="1098"/>
                </a:lnTo>
                <a:lnTo>
                  <a:pt x="4" y="1099"/>
                </a:lnTo>
                <a:lnTo>
                  <a:pt x="6" y="1099"/>
                </a:lnTo>
                <a:lnTo>
                  <a:pt x="19" y="1099"/>
                </a:lnTo>
                <a:lnTo>
                  <a:pt x="22" y="1099"/>
                </a:lnTo>
                <a:lnTo>
                  <a:pt x="35" y="1093"/>
                </a:lnTo>
                <a:lnTo>
                  <a:pt x="49" y="1086"/>
                </a:lnTo>
                <a:lnTo>
                  <a:pt x="61" y="1079"/>
                </a:lnTo>
                <a:lnTo>
                  <a:pt x="79" y="1079"/>
                </a:lnTo>
                <a:lnTo>
                  <a:pt x="82" y="1079"/>
                </a:lnTo>
                <a:lnTo>
                  <a:pt x="84" y="1078"/>
                </a:lnTo>
                <a:lnTo>
                  <a:pt x="102" y="1064"/>
                </a:lnTo>
                <a:lnTo>
                  <a:pt x="115" y="1059"/>
                </a:lnTo>
                <a:lnTo>
                  <a:pt x="134" y="1052"/>
                </a:lnTo>
                <a:lnTo>
                  <a:pt x="148" y="1045"/>
                </a:lnTo>
                <a:lnTo>
                  <a:pt x="150" y="1044"/>
                </a:lnTo>
                <a:lnTo>
                  <a:pt x="168" y="1030"/>
                </a:lnTo>
                <a:lnTo>
                  <a:pt x="181" y="1025"/>
                </a:lnTo>
                <a:lnTo>
                  <a:pt x="183" y="1024"/>
                </a:lnTo>
                <a:lnTo>
                  <a:pt x="196" y="1010"/>
                </a:lnTo>
                <a:lnTo>
                  <a:pt x="207" y="1004"/>
                </a:lnTo>
                <a:lnTo>
                  <a:pt x="227" y="991"/>
                </a:lnTo>
                <a:lnTo>
                  <a:pt x="229" y="990"/>
                </a:lnTo>
                <a:lnTo>
                  <a:pt x="230" y="988"/>
                </a:lnTo>
                <a:lnTo>
                  <a:pt x="235" y="976"/>
                </a:lnTo>
                <a:lnTo>
                  <a:pt x="247" y="970"/>
                </a:lnTo>
                <a:lnTo>
                  <a:pt x="249" y="969"/>
                </a:lnTo>
                <a:lnTo>
                  <a:pt x="262" y="956"/>
                </a:lnTo>
                <a:lnTo>
                  <a:pt x="275" y="942"/>
                </a:lnTo>
                <a:lnTo>
                  <a:pt x="276" y="940"/>
                </a:lnTo>
                <a:lnTo>
                  <a:pt x="282" y="928"/>
                </a:lnTo>
                <a:lnTo>
                  <a:pt x="293" y="923"/>
                </a:lnTo>
                <a:lnTo>
                  <a:pt x="295" y="922"/>
                </a:lnTo>
                <a:lnTo>
                  <a:pt x="296" y="920"/>
                </a:lnTo>
                <a:lnTo>
                  <a:pt x="302" y="906"/>
                </a:lnTo>
                <a:lnTo>
                  <a:pt x="308" y="894"/>
                </a:lnTo>
                <a:lnTo>
                  <a:pt x="319" y="889"/>
                </a:lnTo>
                <a:lnTo>
                  <a:pt x="321" y="888"/>
                </a:lnTo>
                <a:lnTo>
                  <a:pt x="322" y="886"/>
                </a:lnTo>
                <a:lnTo>
                  <a:pt x="322" y="883"/>
                </a:lnTo>
                <a:lnTo>
                  <a:pt x="322" y="872"/>
                </a:lnTo>
                <a:lnTo>
                  <a:pt x="334" y="860"/>
                </a:lnTo>
                <a:lnTo>
                  <a:pt x="335" y="858"/>
                </a:lnTo>
                <a:lnTo>
                  <a:pt x="341" y="847"/>
                </a:lnTo>
                <a:lnTo>
                  <a:pt x="354" y="833"/>
                </a:lnTo>
                <a:lnTo>
                  <a:pt x="355" y="831"/>
                </a:lnTo>
                <a:lnTo>
                  <a:pt x="362" y="818"/>
                </a:lnTo>
                <a:lnTo>
                  <a:pt x="368" y="804"/>
                </a:lnTo>
                <a:lnTo>
                  <a:pt x="374" y="792"/>
                </a:lnTo>
                <a:lnTo>
                  <a:pt x="387" y="779"/>
                </a:lnTo>
                <a:lnTo>
                  <a:pt x="388" y="777"/>
                </a:lnTo>
                <a:lnTo>
                  <a:pt x="395" y="763"/>
                </a:lnTo>
                <a:lnTo>
                  <a:pt x="400" y="745"/>
                </a:lnTo>
                <a:lnTo>
                  <a:pt x="412" y="739"/>
                </a:lnTo>
                <a:lnTo>
                  <a:pt x="414" y="738"/>
                </a:lnTo>
                <a:lnTo>
                  <a:pt x="415" y="736"/>
                </a:lnTo>
                <a:lnTo>
                  <a:pt x="420" y="710"/>
                </a:lnTo>
                <a:lnTo>
                  <a:pt x="431" y="705"/>
                </a:lnTo>
                <a:lnTo>
                  <a:pt x="433" y="704"/>
                </a:lnTo>
                <a:lnTo>
                  <a:pt x="434" y="702"/>
                </a:lnTo>
                <a:lnTo>
                  <a:pt x="441" y="688"/>
                </a:lnTo>
                <a:lnTo>
                  <a:pt x="448" y="675"/>
                </a:lnTo>
                <a:lnTo>
                  <a:pt x="454" y="661"/>
                </a:lnTo>
                <a:lnTo>
                  <a:pt x="467" y="641"/>
                </a:lnTo>
                <a:lnTo>
                  <a:pt x="467" y="638"/>
                </a:lnTo>
                <a:lnTo>
                  <a:pt x="467" y="626"/>
                </a:lnTo>
                <a:lnTo>
                  <a:pt x="474" y="614"/>
                </a:lnTo>
                <a:lnTo>
                  <a:pt x="481" y="600"/>
                </a:lnTo>
                <a:lnTo>
                  <a:pt x="487" y="586"/>
                </a:lnTo>
                <a:lnTo>
                  <a:pt x="494" y="566"/>
                </a:lnTo>
                <a:lnTo>
                  <a:pt x="500" y="552"/>
                </a:lnTo>
                <a:lnTo>
                  <a:pt x="507" y="539"/>
                </a:lnTo>
                <a:lnTo>
                  <a:pt x="507" y="536"/>
                </a:lnTo>
                <a:lnTo>
                  <a:pt x="507" y="524"/>
                </a:lnTo>
                <a:lnTo>
                  <a:pt x="514" y="512"/>
                </a:lnTo>
                <a:lnTo>
                  <a:pt x="520" y="498"/>
                </a:lnTo>
                <a:lnTo>
                  <a:pt x="520" y="495"/>
                </a:lnTo>
                <a:lnTo>
                  <a:pt x="520" y="476"/>
                </a:lnTo>
                <a:lnTo>
                  <a:pt x="527" y="457"/>
                </a:lnTo>
                <a:lnTo>
                  <a:pt x="527" y="454"/>
                </a:lnTo>
                <a:lnTo>
                  <a:pt x="527" y="443"/>
                </a:lnTo>
                <a:lnTo>
                  <a:pt x="533" y="430"/>
                </a:lnTo>
                <a:lnTo>
                  <a:pt x="540" y="416"/>
                </a:lnTo>
                <a:lnTo>
                  <a:pt x="547" y="403"/>
                </a:lnTo>
                <a:lnTo>
                  <a:pt x="547" y="400"/>
                </a:lnTo>
                <a:lnTo>
                  <a:pt x="547" y="386"/>
                </a:lnTo>
                <a:lnTo>
                  <a:pt x="547" y="367"/>
                </a:lnTo>
                <a:lnTo>
                  <a:pt x="553" y="348"/>
                </a:lnTo>
                <a:lnTo>
                  <a:pt x="560" y="328"/>
                </a:lnTo>
                <a:lnTo>
                  <a:pt x="560" y="325"/>
                </a:lnTo>
                <a:lnTo>
                  <a:pt x="560" y="311"/>
                </a:lnTo>
                <a:lnTo>
                  <a:pt x="560" y="300"/>
                </a:lnTo>
                <a:lnTo>
                  <a:pt x="566" y="287"/>
                </a:lnTo>
                <a:lnTo>
                  <a:pt x="566" y="284"/>
                </a:lnTo>
                <a:lnTo>
                  <a:pt x="566" y="266"/>
                </a:lnTo>
                <a:lnTo>
                  <a:pt x="573" y="253"/>
                </a:lnTo>
                <a:lnTo>
                  <a:pt x="573" y="250"/>
                </a:lnTo>
                <a:lnTo>
                  <a:pt x="573" y="230"/>
                </a:lnTo>
                <a:lnTo>
                  <a:pt x="573" y="216"/>
                </a:lnTo>
                <a:lnTo>
                  <a:pt x="573" y="203"/>
                </a:lnTo>
                <a:lnTo>
                  <a:pt x="573" y="189"/>
                </a:lnTo>
                <a:lnTo>
                  <a:pt x="573" y="175"/>
                </a:lnTo>
                <a:lnTo>
                  <a:pt x="573" y="155"/>
                </a:lnTo>
                <a:lnTo>
                  <a:pt x="573" y="141"/>
                </a:lnTo>
                <a:lnTo>
                  <a:pt x="573" y="128"/>
                </a:lnTo>
                <a:lnTo>
                  <a:pt x="573" y="107"/>
                </a:lnTo>
                <a:lnTo>
                  <a:pt x="573" y="94"/>
                </a:lnTo>
                <a:lnTo>
                  <a:pt x="573" y="92"/>
                </a:lnTo>
                <a:lnTo>
                  <a:pt x="566" y="72"/>
                </a:lnTo>
                <a:lnTo>
                  <a:pt x="566" y="60"/>
                </a:lnTo>
                <a:lnTo>
                  <a:pt x="566" y="58"/>
                </a:lnTo>
                <a:lnTo>
                  <a:pt x="560" y="45"/>
                </a:lnTo>
                <a:lnTo>
                  <a:pt x="560" y="33"/>
                </a:lnTo>
                <a:lnTo>
                  <a:pt x="560" y="31"/>
                </a:lnTo>
                <a:lnTo>
                  <a:pt x="553" y="18"/>
                </a:lnTo>
                <a:lnTo>
                  <a:pt x="553" y="6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Freeform 32"/>
          <p:cNvSpPr>
            <a:spLocks/>
          </p:cNvSpPr>
          <p:nvPr/>
        </p:nvSpPr>
        <p:spPr bwMode="auto">
          <a:xfrm>
            <a:off x="5006975" y="3465513"/>
            <a:ext cx="923925" cy="1260475"/>
          </a:xfrm>
          <a:custGeom>
            <a:avLst/>
            <a:gdLst>
              <a:gd name="T0" fmla="*/ 2147483647 w 507"/>
              <a:gd name="T1" fmla="*/ 2147483647 h 760"/>
              <a:gd name="T2" fmla="*/ 2147483647 w 507"/>
              <a:gd name="T3" fmla="*/ 0 h 760"/>
              <a:gd name="T4" fmla="*/ 2147483647 w 507"/>
              <a:gd name="T5" fmla="*/ 2147483647 h 760"/>
              <a:gd name="T6" fmla="*/ 2147483647 w 507"/>
              <a:gd name="T7" fmla="*/ 2147483647 h 760"/>
              <a:gd name="T8" fmla="*/ 2147483647 w 507"/>
              <a:gd name="T9" fmla="*/ 2147483647 h 760"/>
              <a:gd name="T10" fmla="*/ 2147483647 w 507"/>
              <a:gd name="T11" fmla="*/ 2147483647 h 760"/>
              <a:gd name="T12" fmla="*/ 2147483647 w 507"/>
              <a:gd name="T13" fmla="*/ 2147483647 h 760"/>
              <a:gd name="T14" fmla="*/ 2147483647 w 507"/>
              <a:gd name="T15" fmla="*/ 2147483647 h 760"/>
              <a:gd name="T16" fmla="*/ 2147483647 w 507"/>
              <a:gd name="T17" fmla="*/ 2147483647 h 760"/>
              <a:gd name="T18" fmla="*/ 2147483647 w 507"/>
              <a:gd name="T19" fmla="*/ 2147483647 h 760"/>
              <a:gd name="T20" fmla="*/ 2147483647 w 507"/>
              <a:gd name="T21" fmla="*/ 2147483647 h 760"/>
              <a:gd name="T22" fmla="*/ 2147483647 w 507"/>
              <a:gd name="T23" fmla="*/ 2147483647 h 760"/>
              <a:gd name="T24" fmla="*/ 2147483647 w 507"/>
              <a:gd name="T25" fmla="*/ 2147483647 h 760"/>
              <a:gd name="T26" fmla="*/ 2147483647 w 507"/>
              <a:gd name="T27" fmla="*/ 2147483647 h 760"/>
              <a:gd name="T28" fmla="*/ 2147483647 w 507"/>
              <a:gd name="T29" fmla="*/ 2147483647 h 760"/>
              <a:gd name="T30" fmla="*/ 2147483647 w 507"/>
              <a:gd name="T31" fmla="*/ 2147483647 h 760"/>
              <a:gd name="T32" fmla="*/ 2147483647 w 507"/>
              <a:gd name="T33" fmla="*/ 2147483647 h 760"/>
              <a:gd name="T34" fmla="*/ 2147483647 w 507"/>
              <a:gd name="T35" fmla="*/ 2147483647 h 760"/>
              <a:gd name="T36" fmla="*/ 2147483647 w 507"/>
              <a:gd name="T37" fmla="*/ 2147483647 h 760"/>
              <a:gd name="T38" fmla="*/ 2147483647 w 507"/>
              <a:gd name="T39" fmla="*/ 2147483647 h 760"/>
              <a:gd name="T40" fmla="*/ 2147483647 w 507"/>
              <a:gd name="T41" fmla="*/ 2147483647 h 760"/>
              <a:gd name="T42" fmla="*/ 2147483647 w 507"/>
              <a:gd name="T43" fmla="*/ 2147483647 h 760"/>
              <a:gd name="T44" fmla="*/ 2147483647 w 507"/>
              <a:gd name="T45" fmla="*/ 2147483647 h 760"/>
              <a:gd name="T46" fmla="*/ 2147483647 w 507"/>
              <a:gd name="T47" fmla="*/ 2147483647 h 760"/>
              <a:gd name="T48" fmla="*/ 2147483647 w 507"/>
              <a:gd name="T49" fmla="*/ 2147483647 h 760"/>
              <a:gd name="T50" fmla="*/ 2147483647 w 507"/>
              <a:gd name="T51" fmla="*/ 2147483647 h 760"/>
              <a:gd name="T52" fmla="*/ 2147483647 w 507"/>
              <a:gd name="T53" fmla="*/ 2147483647 h 760"/>
              <a:gd name="T54" fmla="*/ 2147483647 w 507"/>
              <a:gd name="T55" fmla="*/ 2147483647 h 760"/>
              <a:gd name="T56" fmla="*/ 2147483647 w 507"/>
              <a:gd name="T57" fmla="*/ 2147483647 h 760"/>
              <a:gd name="T58" fmla="*/ 2147483647 w 507"/>
              <a:gd name="T59" fmla="*/ 2147483647 h 760"/>
              <a:gd name="T60" fmla="*/ 2147483647 w 507"/>
              <a:gd name="T61" fmla="*/ 2147483647 h 760"/>
              <a:gd name="T62" fmla="*/ 2147483647 w 507"/>
              <a:gd name="T63" fmla="*/ 2147483647 h 760"/>
              <a:gd name="T64" fmla="*/ 2147483647 w 507"/>
              <a:gd name="T65" fmla="*/ 2147483647 h 760"/>
              <a:gd name="T66" fmla="*/ 2147483647 w 507"/>
              <a:gd name="T67" fmla="*/ 2147483647 h 760"/>
              <a:gd name="T68" fmla="*/ 2147483647 w 507"/>
              <a:gd name="T69" fmla="*/ 2147483647 h 760"/>
              <a:gd name="T70" fmla="*/ 2147483647 w 507"/>
              <a:gd name="T71" fmla="*/ 2147483647 h 760"/>
              <a:gd name="T72" fmla="*/ 2147483647 w 507"/>
              <a:gd name="T73" fmla="*/ 2147483647 h 760"/>
              <a:gd name="T74" fmla="*/ 2147483647 w 507"/>
              <a:gd name="T75" fmla="*/ 2147483647 h 760"/>
              <a:gd name="T76" fmla="*/ 2147483647 w 507"/>
              <a:gd name="T77" fmla="*/ 2147483647 h 760"/>
              <a:gd name="T78" fmla="*/ 2147483647 w 507"/>
              <a:gd name="T79" fmla="*/ 2147483647 h 760"/>
              <a:gd name="T80" fmla="*/ 2147483647 w 507"/>
              <a:gd name="T81" fmla="*/ 2147483647 h 760"/>
              <a:gd name="T82" fmla="*/ 2147483647 w 507"/>
              <a:gd name="T83" fmla="*/ 2147483647 h 760"/>
              <a:gd name="T84" fmla="*/ 2147483647 w 507"/>
              <a:gd name="T85" fmla="*/ 2147483647 h 760"/>
              <a:gd name="T86" fmla="*/ 2147483647 w 507"/>
              <a:gd name="T87" fmla="*/ 2147483647 h 760"/>
              <a:gd name="T88" fmla="*/ 2147483647 w 507"/>
              <a:gd name="T89" fmla="*/ 2147483647 h 760"/>
              <a:gd name="T90" fmla="*/ 2147483647 w 507"/>
              <a:gd name="T91" fmla="*/ 2147483647 h 760"/>
              <a:gd name="T92" fmla="*/ 2147483647 w 507"/>
              <a:gd name="T93" fmla="*/ 2147483647 h 760"/>
              <a:gd name="T94" fmla="*/ 2147483647 w 507"/>
              <a:gd name="T95" fmla="*/ 2147483647 h 76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07"/>
              <a:gd name="T145" fmla="*/ 0 h 760"/>
              <a:gd name="T146" fmla="*/ 507 w 507"/>
              <a:gd name="T147" fmla="*/ 760 h 76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07" h="760">
                <a:moveTo>
                  <a:pt x="504" y="12"/>
                </a:moveTo>
                <a:lnTo>
                  <a:pt x="506" y="11"/>
                </a:lnTo>
                <a:lnTo>
                  <a:pt x="507" y="9"/>
                </a:lnTo>
                <a:lnTo>
                  <a:pt x="507" y="6"/>
                </a:lnTo>
                <a:lnTo>
                  <a:pt x="507" y="4"/>
                </a:lnTo>
                <a:lnTo>
                  <a:pt x="506" y="2"/>
                </a:lnTo>
                <a:lnTo>
                  <a:pt x="504" y="1"/>
                </a:lnTo>
                <a:lnTo>
                  <a:pt x="501" y="0"/>
                </a:lnTo>
                <a:lnTo>
                  <a:pt x="499" y="1"/>
                </a:lnTo>
                <a:lnTo>
                  <a:pt x="486" y="8"/>
                </a:lnTo>
                <a:lnTo>
                  <a:pt x="473" y="15"/>
                </a:lnTo>
                <a:lnTo>
                  <a:pt x="460" y="21"/>
                </a:lnTo>
                <a:lnTo>
                  <a:pt x="447" y="28"/>
                </a:lnTo>
                <a:lnTo>
                  <a:pt x="433" y="35"/>
                </a:lnTo>
                <a:lnTo>
                  <a:pt x="431" y="36"/>
                </a:lnTo>
                <a:lnTo>
                  <a:pt x="430" y="38"/>
                </a:lnTo>
                <a:lnTo>
                  <a:pt x="425" y="50"/>
                </a:lnTo>
                <a:lnTo>
                  <a:pt x="414" y="55"/>
                </a:lnTo>
                <a:lnTo>
                  <a:pt x="412" y="56"/>
                </a:lnTo>
                <a:lnTo>
                  <a:pt x="398" y="70"/>
                </a:lnTo>
                <a:lnTo>
                  <a:pt x="387" y="76"/>
                </a:lnTo>
                <a:lnTo>
                  <a:pt x="385" y="77"/>
                </a:lnTo>
                <a:lnTo>
                  <a:pt x="384" y="79"/>
                </a:lnTo>
                <a:lnTo>
                  <a:pt x="379" y="90"/>
                </a:lnTo>
                <a:lnTo>
                  <a:pt x="367" y="96"/>
                </a:lnTo>
                <a:lnTo>
                  <a:pt x="365" y="97"/>
                </a:lnTo>
                <a:lnTo>
                  <a:pt x="364" y="99"/>
                </a:lnTo>
                <a:lnTo>
                  <a:pt x="359" y="111"/>
                </a:lnTo>
                <a:lnTo>
                  <a:pt x="346" y="124"/>
                </a:lnTo>
                <a:lnTo>
                  <a:pt x="345" y="126"/>
                </a:lnTo>
                <a:lnTo>
                  <a:pt x="339" y="138"/>
                </a:lnTo>
                <a:lnTo>
                  <a:pt x="328" y="144"/>
                </a:lnTo>
                <a:lnTo>
                  <a:pt x="326" y="145"/>
                </a:lnTo>
                <a:lnTo>
                  <a:pt x="325" y="147"/>
                </a:lnTo>
                <a:lnTo>
                  <a:pt x="319" y="158"/>
                </a:lnTo>
                <a:lnTo>
                  <a:pt x="308" y="164"/>
                </a:lnTo>
                <a:lnTo>
                  <a:pt x="306" y="165"/>
                </a:lnTo>
                <a:lnTo>
                  <a:pt x="293" y="179"/>
                </a:lnTo>
                <a:lnTo>
                  <a:pt x="292" y="181"/>
                </a:lnTo>
                <a:lnTo>
                  <a:pt x="286" y="192"/>
                </a:lnTo>
                <a:lnTo>
                  <a:pt x="273" y="206"/>
                </a:lnTo>
                <a:lnTo>
                  <a:pt x="262" y="212"/>
                </a:lnTo>
                <a:lnTo>
                  <a:pt x="260" y="213"/>
                </a:lnTo>
                <a:lnTo>
                  <a:pt x="259" y="215"/>
                </a:lnTo>
                <a:lnTo>
                  <a:pt x="253" y="226"/>
                </a:lnTo>
                <a:lnTo>
                  <a:pt x="240" y="240"/>
                </a:lnTo>
                <a:lnTo>
                  <a:pt x="227" y="254"/>
                </a:lnTo>
                <a:lnTo>
                  <a:pt x="226" y="256"/>
                </a:lnTo>
                <a:lnTo>
                  <a:pt x="220" y="267"/>
                </a:lnTo>
                <a:lnTo>
                  <a:pt x="207" y="281"/>
                </a:lnTo>
                <a:lnTo>
                  <a:pt x="206" y="283"/>
                </a:lnTo>
                <a:lnTo>
                  <a:pt x="200" y="294"/>
                </a:lnTo>
                <a:lnTo>
                  <a:pt x="187" y="308"/>
                </a:lnTo>
                <a:lnTo>
                  <a:pt x="186" y="310"/>
                </a:lnTo>
                <a:lnTo>
                  <a:pt x="179" y="324"/>
                </a:lnTo>
                <a:lnTo>
                  <a:pt x="173" y="337"/>
                </a:lnTo>
                <a:lnTo>
                  <a:pt x="160" y="358"/>
                </a:lnTo>
                <a:lnTo>
                  <a:pt x="153" y="371"/>
                </a:lnTo>
                <a:lnTo>
                  <a:pt x="146" y="390"/>
                </a:lnTo>
                <a:lnTo>
                  <a:pt x="134" y="403"/>
                </a:lnTo>
                <a:lnTo>
                  <a:pt x="133" y="405"/>
                </a:lnTo>
                <a:lnTo>
                  <a:pt x="127" y="419"/>
                </a:lnTo>
                <a:lnTo>
                  <a:pt x="120" y="432"/>
                </a:lnTo>
                <a:lnTo>
                  <a:pt x="113" y="446"/>
                </a:lnTo>
                <a:lnTo>
                  <a:pt x="107" y="460"/>
                </a:lnTo>
                <a:lnTo>
                  <a:pt x="100" y="473"/>
                </a:lnTo>
                <a:lnTo>
                  <a:pt x="93" y="487"/>
                </a:lnTo>
                <a:lnTo>
                  <a:pt x="87" y="500"/>
                </a:lnTo>
                <a:lnTo>
                  <a:pt x="80" y="514"/>
                </a:lnTo>
                <a:lnTo>
                  <a:pt x="74" y="528"/>
                </a:lnTo>
                <a:lnTo>
                  <a:pt x="67" y="541"/>
                </a:lnTo>
                <a:lnTo>
                  <a:pt x="66" y="543"/>
                </a:lnTo>
                <a:lnTo>
                  <a:pt x="66" y="556"/>
                </a:lnTo>
                <a:lnTo>
                  <a:pt x="60" y="568"/>
                </a:lnTo>
                <a:lnTo>
                  <a:pt x="54" y="582"/>
                </a:lnTo>
                <a:lnTo>
                  <a:pt x="53" y="584"/>
                </a:lnTo>
                <a:lnTo>
                  <a:pt x="53" y="597"/>
                </a:lnTo>
                <a:lnTo>
                  <a:pt x="47" y="609"/>
                </a:lnTo>
                <a:lnTo>
                  <a:pt x="41" y="623"/>
                </a:lnTo>
                <a:lnTo>
                  <a:pt x="34" y="636"/>
                </a:lnTo>
                <a:lnTo>
                  <a:pt x="33" y="638"/>
                </a:lnTo>
                <a:lnTo>
                  <a:pt x="33" y="651"/>
                </a:lnTo>
                <a:lnTo>
                  <a:pt x="27" y="664"/>
                </a:lnTo>
                <a:lnTo>
                  <a:pt x="21" y="677"/>
                </a:lnTo>
                <a:lnTo>
                  <a:pt x="20" y="679"/>
                </a:lnTo>
                <a:lnTo>
                  <a:pt x="20" y="692"/>
                </a:lnTo>
                <a:lnTo>
                  <a:pt x="14" y="704"/>
                </a:lnTo>
                <a:lnTo>
                  <a:pt x="8" y="718"/>
                </a:lnTo>
                <a:lnTo>
                  <a:pt x="7" y="720"/>
                </a:lnTo>
                <a:lnTo>
                  <a:pt x="7" y="739"/>
                </a:lnTo>
                <a:lnTo>
                  <a:pt x="1" y="752"/>
                </a:lnTo>
                <a:lnTo>
                  <a:pt x="0" y="754"/>
                </a:lnTo>
                <a:lnTo>
                  <a:pt x="1" y="757"/>
                </a:lnTo>
                <a:lnTo>
                  <a:pt x="2" y="759"/>
                </a:lnTo>
                <a:lnTo>
                  <a:pt x="4" y="760"/>
                </a:lnTo>
                <a:lnTo>
                  <a:pt x="6" y="760"/>
                </a:lnTo>
                <a:lnTo>
                  <a:pt x="9" y="760"/>
                </a:lnTo>
                <a:lnTo>
                  <a:pt x="11" y="759"/>
                </a:lnTo>
                <a:lnTo>
                  <a:pt x="12" y="757"/>
                </a:lnTo>
                <a:lnTo>
                  <a:pt x="19" y="743"/>
                </a:lnTo>
                <a:lnTo>
                  <a:pt x="19" y="740"/>
                </a:lnTo>
                <a:lnTo>
                  <a:pt x="19" y="722"/>
                </a:lnTo>
                <a:lnTo>
                  <a:pt x="25" y="709"/>
                </a:lnTo>
                <a:lnTo>
                  <a:pt x="32" y="696"/>
                </a:lnTo>
                <a:lnTo>
                  <a:pt x="32" y="693"/>
                </a:lnTo>
                <a:lnTo>
                  <a:pt x="32" y="681"/>
                </a:lnTo>
                <a:lnTo>
                  <a:pt x="38" y="669"/>
                </a:lnTo>
                <a:lnTo>
                  <a:pt x="45" y="655"/>
                </a:lnTo>
                <a:lnTo>
                  <a:pt x="45" y="652"/>
                </a:lnTo>
                <a:lnTo>
                  <a:pt x="45" y="640"/>
                </a:lnTo>
                <a:lnTo>
                  <a:pt x="52" y="628"/>
                </a:lnTo>
                <a:lnTo>
                  <a:pt x="58" y="614"/>
                </a:lnTo>
                <a:lnTo>
                  <a:pt x="65" y="601"/>
                </a:lnTo>
                <a:lnTo>
                  <a:pt x="65" y="598"/>
                </a:lnTo>
                <a:lnTo>
                  <a:pt x="65" y="586"/>
                </a:lnTo>
                <a:lnTo>
                  <a:pt x="71" y="573"/>
                </a:lnTo>
                <a:lnTo>
                  <a:pt x="78" y="560"/>
                </a:lnTo>
                <a:lnTo>
                  <a:pt x="78" y="557"/>
                </a:lnTo>
                <a:lnTo>
                  <a:pt x="78" y="545"/>
                </a:lnTo>
                <a:lnTo>
                  <a:pt x="85" y="533"/>
                </a:lnTo>
                <a:lnTo>
                  <a:pt x="91" y="519"/>
                </a:lnTo>
                <a:lnTo>
                  <a:pt x="98" y="505"/>
                </a:lnTo>
                <a:lnTo>
                  <a:pt x="104" y="492"/>
                </a:lnTo>
                <a:lnTo>
                  <a:pt x="111" y="478"/>
                </a:lnTo>
                <a:lnTo>
                  <a:pt x="118" y="465"/>
                </a:lnTo>
                <a:lnTo>
                  <a:pt x="124" y="451"/>
                </a:lnTo>
                <a:lnTo>
                  <a:pt x="131" y="437"/>
                </a:lnTo>
                <a:lnTo>
                  <a:pt x="138" y="424"/>
                </a:lnTo>
                <a:lnTo>
                  <a:pt x="143" y="412"/>
                </a:lnTo>
                <a:lnTo>
                  <a:pt x="156" y="399"/>
                </a:lnTo>
                <a:lnTo>
                  <a:pt x="157" y="397"/>
                </a:lnTo>
                <a:lnTo>
                  <a:pt x="164" y="376"/>
                </a:lnTo>
                <a:lnTo>
                  <a:pt x="171" y="363"/>
                </a:lnTo>
                <a:lnTo>
                  <a:pt x="184" y="342"/>
                </a:lnTo>
                <a:lnTo>
                  <a:pt x="190" y="329"/>
                </a:lnTo>
                <a:lnTo>
                  <a:pt x="196" y="317"/>
                </a:lnTo>
                <a:lnTo>
                  <a:pt x="209" y="303"/>
                </a:lnTo>
                <a:lnTo>
                  <a:pt x="210" y="301"/>
                </a:lnTo>
                <a:lnTo>
                  <a:pt x="216" y="290"/>
                </a:lnTo>
                <a:lnTo>
                  <a:pt x="229" y="276"/>
                </a:lnTo>
                <a:lnTo>
                  <a:pt x="230" y="274"/>
                </a:lnTo>
                <a:lnTo>
                  <a:pt x="236" y="263"/>
                </a:lnTo>
                <a:lnTo>
                  <a:pt x="249" y="249"/>
                </a:lnTo>
                <a:lnTo>
                  <a:pt x="262" y="235"/>
                </a:lnTo>
                <a:lnTo>
                  <a:pt x="263" y="233"/>
                </a:lnTo>
                <a:lnTo>
                  <a:pt x="269" y="222"/>
                </a:lnTo>
                <a:lnTo>
                  <a:pt x="280" y="216"/>
                </a:lnTo>
                <a:lnTo>
                  <a:pt x="282" y="215"/>
                </a:lnTo>
                <a:lnTo>
                  <a:pt x="295" y="201"/>
                </a:lnTo>
                <a:lnTo>
                  <a:pt x="296" y="199"/>
                </a:lnTo>
                <a:lnTo>
                  <a:pt x="302" y="188"/>
                </a:lnTo>
                <a:lnTo>
                  <a:pt x="315" y="174"/>
                </a:lnTo>
                <a:lnTo>
                  <a:pt x="326" y="168"/>
                </a:lnTo>
                <a:lnTo>
                  <a:pt x="328" y="167"/>
                </a:lnTo>
                <a:lnTo>
                  <a:pt x="329" y="165"/>
                </a:lnTo>
                <a:lnTo>
                  <a:pt x="335" y="154"/>
                </a:lnTo>
                <a:lnTo>
                  <a:pt x="346" y="148"/>
                </a:lnTo>
                <a:lnTo>
                  <a:pt x="348" y="147"/>
                </a:lnTo>
                <a:lnTo>
                  <a:pt x="349" y="145"/>
                </a:lnTo>
                <a:lnTo>
                  <a:pt x="355" y="133"/>
                </a:lnTo>
                <a:lnTo>
                  <a:pt x="368" y="120"/>
                </a:lnTo>
                <a:lnTo>
                  <a:pt x="369" y="118"/>
                </a:lnTo>
                <a:lnTo>
                  <a:pt x="374" y="106"/>
                </a:lnTo>
                <a:lnTo>
                  <a:pt x="386" y="100"/>
                </a:lnTo>
                <a:lnTo>
                  <a:pt x="388" y="99"/>
                </a:lnTo>
                <a:lnTo>
                  <a:pt x="389" y="97"/>
                </a:lnTo>
                <a:lnTo>
                  <a:pt x="394" y="86"/>
                </a:lnTo>
                <a:lnTo>
                  <a:pt x="405" y="80"/>
                </a:lnTo>
                <a:lnTo>
                  <a:pt x="407" y="79"/>
                </a:lnTo>
                <a:lnTo>
                  <a:pt x="421" y="65"/>
                </a:lnTo>
                <a:lnTo>
                  <a:pt x="432" y="60"/>
                </a:lnTo>
                <a:lnTo>
                  <a:pt x="434" y="59"/>
                </a:lnTo>
                <a:lnTo>
                  <a:pt x="435" y="57"/>
                </a:lnTo>
                <a:lnTo>
                  <a:pt x="440" y="45"/>
                </a:lnTo>
                <a:lnTo>
                  <a:pt x="452" y="39"/>
                </a:lnTo>
                <a:lnTo>
                  <a:pt x="465" y="32"/>
                </a:lnTo>
                <a:lnTo>
                  <a:pt x="478" y="26"/>
                </a:lnTo>
                <a:lnTo>
                  <a:pt x="491" y="19"/>
                </a:lnTo>
                <a:lnTo>
                  <a:pt x="504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Freeform 33"/>
          <p:cNvSpPr>
            <a:spLocks/>
          </p:cNvSpPr>
          <p:nvPr/>
        </p:nvSpPr>
        <p:spPr bwMode="auto">
          <a:xfrm>
            <a:off x="4991100" y="3452813"/>
            <a:ext cx="925513" cy="1258887"/>
          </a:xfrm>
          <a:custGeom>
            <a:avLst/>
            <a:gdLst>
              <a:gd name="T0" fmla="*/ 2147483647 w 507"/>
              <a:gd name="T1" fmla="*/ 2147483647 h 760"/>
              <a:gd name="T2" fmla="*/ 2147483647 w 507"/>
              <a:gd name="T3" fmla="*/ 0 h 760"/>
              <a:gd name="T4" fmla="*/ 2147483647 w 507"/>
              <a:gd name="T5" fmla="*/ 2147483647 h 760"/>
              <a:gd name="T6" fmla="*/ 2147483647 w 507"/>
              <a:gd name="T7" fmla="*/ 2147483647 h 760"/>
              <a:gd name="T8" fmla="*/ 2147483647 w 507"/>
              <a:gd name="T9" fmla="*/ 2147483647 h 760"/>
              <a:gd name="T10" fmla="*/ 2147483647 w 507"/>
              <a:gd name="T11" fmla="*/ 2147483647 h 760"/>
              <a:gd name="T12" fmla="*/ 2147483647 w 507"/>
              <a:gd name="T13" fmla="*/ 2147483647 h 760"/>
              <a:gd name="T14" fmla="*/ 2147483647 w 507"/>
              <a:gd name="T15" fmla="*/ 2147483647 h 760"/>
              <a:gd name="T16" fmla="*/ 2147483647 w 507"/>
              <a:gd name="T17" fmla="*/ 2147483647 h 760"/>
              <a:gd name="T18" fmla="*/ 2147483647 w 507"/>
              <a:gd name="T19" fmla="*/ 2147483647 h 760"/>
              <a:gd name="T20" fmla="*/ 2147483647 w 507"/>
              <a:gd name="T21" fmla="*/ 2147483647 h 760"/>
              <a:gd name="T22" fmla="*/ 2147483647 w 507"/>
              <a:gd name="T23" fmla="*/ 2147483647 h 760"/>
              <a:gd name="T24" fmla="*/ 2147483647 w 507"/>
              <a:gd name="T25" fmla="*/ 2147483647 h 760"/>
              <a:gd name="T26" fmla="*/ 2147483647 w 507"/>
              <a:gd name="T27" fmla="*/ 2147483647 h 760"/>
              <a:gd name="T28" fmla="*/ 2147483647 w 507"/>
              <a:gd name="T29" fmla="*/ 2147483647 h 760"/>
              <a:gd name="T30" fmla="*/ 2147483647 w 507"/>
              <a:gd name="T31" fmla="*/ 2147483647 h 760"/>
              <a:gd name="T32" fmla="*/ 2147483647 w 507"/>
              <a:gd name="T33" fmla="*/ 2147483647 h 760"/>
              <a:gd name="T34" fmla="*/ 2147483647 w 507"/>
              <a:gd name="T35" fmla="*/ 2147483647 h 760"/>
              <a:gd name="T36" fmla="*/ 2147483647 w 507"/>
              <a:gd name="T37" fmla="*/ 2147483647 h 760"/>
              <a:gd name="T38" fmla="*/ 2147483647 w 507"/>
              <a:gd name="T39" fmla="*/ 2147483647 h 760"/>
              <a:gd name="T40" fmla="*/ 2147483647 w 507"/>
              <a:gd name="T41" fmla="*/ 2147483647 h 760"/>
              <a:gd name="T42" fmla="*/ 2147483647 w 507"/>
              <a:gd name="T43" fmla="*/ 2147483647 h 760"/>
              <a:gd name="T44" fmla="*/ 2147483647 w 507"/>
              <a:gd name="T45" fmla="*/ 2147483647 h 760"/>
              <a:gd name="T46" fmla="*/ 2147483647 w 507"/>
              <a:gd name="T47" fmla="*/ 2147483647 h 760"/>
              <a:gd name="T48" fmla="*/ 2147483647 w 507"/>
              <a:gd name="T49" fmla="*/ 2147483647 h 760"/>
              <a:gd name="T50" fmla="*/ 2147483647 w 507"/>
              <a:gd name="T51" fmla="*/ 2147483647 h 760"/>
              <a:gd name="T52" fmla="*/ 2147483647 w 507"/>
              <a:gd name="T53" fmla="*/ 2147483647 h 760"/>
              <a:gd name="T54" fmla="*/ 2147483647 w 507"/>
              <a:gd name="T55" fmla="*/ 2147483647 h 760"/>
              <a:gd name="T56" fmla="*/ 2147483647 w 507"/>
              <a:gd name="T57" fmla="*/ 2147483647 h 760"/>
              <a:gd name="T58" fmla="*/ 2147483647 w 507"/>
              <a:gd name="T59" fmla="*/ 2147483647 h 760"/>
              <a:gd name="T60" fmla="*/ 2147483647 w 507"/>
              <a:gd name="T61" fmla="*/ 2147483647 h 760"/>
              <a:gd name="T62" fmla="*/ 2147483647 w 507"/>
              <a:gd name="T63" fmla="*/ 2147483647 h 760"/>
              <a:gd name="T64" fmla="*/ 2147483647 w 507"/>
              <a:gd name="T65" fmla="*/ 2147483647 h 760"/>
              <a:gd name="T66" fmla="*/ 2147483647 w 507"/>
              <a:gd name="T67" fmla="*/ 2147483647 h 760"/>
              <a:gd name="T68" fmla="*/ 2147483647 w 507"/>
              <a:gd name="T69" fmla="*/ 2147483647 h 760"/>
              <a:gd name="T70" fmla="*/ 2147483647 w 507"/>
              <a:gd name="T71" fmla="*/ 2147483647 h 760"/>
              <a:gd name="T72" fmla="*/ 2147483647 w 507"/>
              <a:gd name="T73" fmla="*/ 2147483647 h 760"/>
              <a:gd name="T74" fmla="*/ 2147483647 w 507"/>
              <a:gd name="T75" fmla="*/ 2147483647 h 760"/>
              <a:gd name="T76" fmla="*/ 2147483647 w 507"/>
              <a:gd name="T77" fmla="*/ 2147483647 h 760"/>
              <a:gd name="T78" fmla="*/ 2147483647 w 507"/>
              <a:gd name="T79" fmla="*/ 2147483647 h 760"/>
              <a:gd name="T80" fmla="*/ 2147483647 w 507"/>
              <a:gd name="T81" fmla="*/ 2147483647 h 760"/>
              <a:gd name="T82" fmla="*/ 2147483647 w 507"/>
              <a:gd name="T83" fmla="*/ 2147483647 h 760"/>
              <a:gd name="T84" fmla="*/ 2147483647 w 507"/>
              <a:gd name="T85" fmla="*/ 2147483647 h 760"/>
              <a:gd name="T86" fmla="*/ 2147483647 w 507"/>
              <a:gd name="T87" fmla="*/ 2147483647 h 760"/>
              <a:gd name="T88" fmla="*/ 2147483647 w 507"/>
              <a:gd name="T89" fmla="*/ 2147483647 h 760"/>
              <a:gd name="T90" fmla="*/ 2147483647 w 507"/>
              <a:gd name="T91" fmla="*/ 2147483647 h 760"/>
              <a:gd name="T92" fmla="*/ 2147483647 w 507"/>
              <a:gd name="T93" fmla="*/ 2147483647 h 760"/>
              <a:gd name="T94" fmla="*/ 2147483647 w 507"/>
              <a:gd name="T95" fmla="*/ 2147483647 h 76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07"/>
              <a:gd name="T145" fmla="*/ 0 h 760"/>
              <a:gd name="T146" fmla="*/ 507 w 507"/>
              <a:gd name="T147" fmla="*/ 760 h 76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07" h="760">
                <a:moveTo>
                  <a:pt x="504" y="12"/>
                </a:moveTo>
                <a:lnTo>
                  <a:pt x="506" y="11"/>
                </a:lnTo>
                <a:lnTo>
                  <a:pt x="507" y="9"/>
                </a:lnTo>
                <a:lnTo>
                  <a:pt x="507" y="6"/>
                </a:lnTo>
                <a:lnTo>
                  <a:pt x="507" y="4"/>
                </a:lnTo>
                <a:lnTo>
                  <a:pt x="506" y="2"/>
                </a:lnTo>
                <a:lnTo>
                  <a:pt x="504" y="1"/>
                </a:lnTo>
                <a:lnTo>
                  <a:pt x="501" y="0"/>
                </a:lnTo>
                <a:lnTo>
                  <a:pt x="499" y="1"/>
                </a:lnTo>
                <a:lnTo>
                  <a:pt x="486" y="8"/>
                </a:lnTo>
                <a:lnTo>
                  <a:pt x="473" y="15"/>
                </a:lnTo>
                <a:lnTo>
                  <a:pt x="460" y="21"/>
                </a:lnTo>
                <a:lnTo>
                  <a:pt x="447" y="28"/>
                </a:lnTo>
                <a:lnTo>
                  <a:pt x="433" y="35"/>
                </a:lnTo>
                <a:lnTo>
                  <a:pt x="431" y="36"/>
                </a:lnTo>
                <a:lnTo>
                  <a:pt x="430" y="38"/>
                </a:lnTo>
                <a:lnTo>
                  <a:pt x="425" y="50"/>
                </a:lnTo>
                <a:lnTo>
                  <a:pt x="414" y="55"/>
                </a:lnTo>
                <a:lnTo>
                  <a:pt x="412" y="56"/>
                </a:lnTo>
                <a:lnTo>
                  <a:pt x="398" y="70"/>
                </a:lnTo>
                <a:lnTo>
                  <a:pt x="387" y="76"/>
                </a:lnTo>
                <a:lnTo>
                  <a:pt x="385" y="77"/>
                </a:lnTo>
                <a:lnTo>
                  <a:pt x="384" y="79"/>
                </a:lnTo>
                <a:lnTo>
                  <a:pt x="379" y="90"/>
                </a:lnTo>
                <a:lnTo>
                  <a:pt x="367" y="96"/>
                </a:lnTo>
                <a:lnTo>
                  <a:pt x="365" y="97"/>
                </a:lnTo>
                <a:lnTo>
                  <a:pt x="364" y="99"/>
                </a:lnTo>
                <a:lnTo>
                  <a:pt x="359" y="111"/>
                </a:lnTo>
                <a:lnTo>
                  <a:pt x="346" y="124"/>
                </a:lnTo>
                <a:lnTo>
                  <a:pt x="345" y="126"/>
                </a:lnTo>
                <a:lnTo>
                  <a:pt x="339" y="138"/>
                </a:lnTo>
                <a:lnTo>
                  <a:pt x="328" y="144"/>
                </a:lnTo>
                <a:lnTo>
                  <a:pt x="326" y="145"/>
                </a:lnTo>
                <a:lnTo>
                  <a:pt x="325" y="147"/>
                </a:lnTo>
                <a:lnTo>
                  <a:pt x="319" y="158"/>
                </a:lnTo>
                <a:lnTo>
                  <a:pt x="308" y="164"/>
                </a:lnTo>
                <a:lnTo>
                  <a:pt x="306" y="165"/>
                </a:lnTo>
                <a:lnTo>
                  <a:pt x="293" y="179"/>
                </a:lnTo>
                <a:lnTo>
                  <a:pt x="292" y="181"/>
                </a:lnTo>
                <a:lnTo>
                  <a:pt x="286" y="192"/>
                </a:lnTo>
                <a:lnTo>
                  <a:pt x="273" y="206"/>
                </a:lnTo>
                <a:lnTo>
                  <a:pt x="262" y="212"/>
                </a:lnTo>
                <a:lnTo>
                  <a:pt x="260" y="213"/>
                </a:lnTo>
                <a:lnTo>
                  <a:pt x="259" y="215"/>
                </a:lnTo>
                <a:lnTo>
                  <a:pt x="253" y="226"/>
                </a:lnTo>
                <a:lnTo>
                  <a:pt x="240" y="240"/>
                </a:lnTo>
                <a:lnTo>
                  <a:pt x="227" y="254"/>
                </a:lnTo>
                <a:lnTo>
                  <a:pt x="226" y="256"/>
                </a:lnTo>
                <a:lnTo>
                  <a:pt x="220" y="267"/>
                </a:lnTo>
                <a:lnTo>
                  <a:pt x="207" y="281"/>
                </a:lnTo>
                <a:lnTo>
                  <a:pt x="206" y="283"/>
                </a:lnTo>
                <a:lnTo>
                  <a:pt x="200" y="294"/>
                </a:lnTo>
                <a:lnTo>
                  <a:pt x="187" y="308"/>
                </a:lnTo>
                <a:lnTo>
                  <a:pt x="186" y="310"/>
                </a:lnTo>
                <a:lnTo>
                  <a:pt x="179" y="324"/>
                </a:lnTo>
                <a:lnTo>
                  <a:pt x="173" y="337"/>
                </a:lnTo>
                <a:lnTo>
                  <a:pt x="160" y="358"/>
                </a:lnTo>
                <a:lnTo>
                  <a:pt x="153" y="371"/>
                </a:lnTo>
                <a:lnTo>
                  <a:pt x="146" y="390"/>
                </a:lnTo>
                <a:lnTo>
                  <a:pt x="134" y="403"/>
                </a:lnTo>
                <a:lnTo>
                  <a:pt x="133" y="405"/>
                </a:lnTo>
                <a:lnTo>
                  <a:pt x="127" y="419"/>
                </a:lnTo>
                <a:lnTo>
                  <a:pt x="120" y="432"/>
                </a:lnTo>
                <a:lnTo>
                  <a:pt x="113" y="446"/>
                </a:lnTo>
                <a:lnTo>
                  <a:pt x="107" y="460"/>
                </a:lnTo>
                <a:lnTo>
                  <a:pt x="100" y="473"/>
                </a:lnTo>
                <a:lnTo>
                  <a:pt x="93" y="487"/>
                </a:lnTo>
                <a:lnTo>
                  <a:pt x="87" y="500"/>
                </a:lnTo>
                <a:lnTo>
                  <a:pt x="80" y="514"/>
                </a:lnTo>
                <a:lnTo>
                  <a:pt x="74" y="528"/>
                </a:lnTo>
                <a:lnTo>
                  <a:pt x="67" y="541"/>
                </a:lnTo>
                <a:lnTo>
                  <a:pt x="66" y="543"/>
                </a:lnTo>
                <a:lnTo>
                  <a:pt x="66" y="556"/>
                </a:lnTo>
                <a:lnTo>
                  <a:pt x="60" y="568"/>
                </a:lnTo>
                <a:lnTo>
                  <a:pt x="54" y="582"/>
                </a:lnTo>
                <a:lnTo>
                  <a:pt x="53" y="584"/>
                </a:lnTo>
                <a:lnTo>
                  <a:pt x="53" y="597"/>
                </a:lnTo>
                <a:lnTo>
                  <a:pt x="47" y="609"/>
                </a:lnTo>
                <a:lnTo>
                  <a:pt x="41" y="623"/>
                </a:lnTo>
                <a:lnTo>
                  <a:pt x="34" y="636"/>
                </a:lnTo>
                <a:lnTo>
                  <a:pt x="33" y="638"/>
                </a:lnTo>
                <a:lnTo>
                  <a:pt x="33" y="651"/>
                </a:lnTo>
                <a:lnTo>
                  <a:pt x="27" y="664"/>
                </a:lnTo>
                <a:lnTo>
                  <a:pt x="21" y="677"/>
                </a:lnTo>
                <a:lnTo>
                  <a:pt x="20" y="679"/>
                </a:lnTo>
                <a:lnTo>
                  <a:pt x="20" y="692"/>
                </a:lnTo>
                <a:lnTo>
                  <a:pt x="14" y="704"/>
                </a:lnTo>
                <a:lnTo>
                  <a:pt x="8" y="718"/>
                </a:lnTo>
                <a:lnTo>
                  <a:pt x="7" y="720"/>
                </a:lnTo>
                <a:lnTo>
                  <a:pt x="7" y="739"/>
                </a:lnTo>
                <a:lnTo>
                  <a:pt x="1" y="752"/>
                </a:lnTo>
                <a:lnTo>
                  <a:pt x="0" y="754"/>
                </a:lnTo>
                <a:lnTo>
                  <a:pt x="1" y="757"/>
                </a:lnTo>
                <a:lnTo>
                  <a:pt x="2" y="759"/>
                </a:lnTo>
                <a:lnTo>
                  <a:pt x="4" y="760"/>
                </a:lnTo>
                <a:lnTo>
                  <a:pt x="6" y="760"/>
                </a:lnTo>
                <a:lnTo>
                  <a:pt x="9" y="760"/>
                </a:lnTo>
                <a:lnTo>
                  <a:pt x="11" y="759"/>
                </a:lnTo>
                <a:lnTo>
                  <a:pt x="12" y="757"/>
                </a:lnTo>
                <a:lnTo>
                  <a:pt x="19" y="743"/>
                </a:lnTo>
                <a:lnTo>
                  <a:pt x="19" y="740"/>
                </a:lnTo>
                <a:lnTo>
                  <a:pt x="19" y="722"/>
                </a:lnTo>
                <a:lnTo>
                  <a:pt x="25" y="709"/>
                </a:lnTo>
                <a:lnTo>
                  <a:pt x="32" y="696"/>
                </a:lnTo>
                <a:lnTo>
                  <a:pt x="32" y="693"/>
                </a:lnTo>
                <a:lnTo>
                  <a:pt x="32" y="681"/>
                </a:lnTo>
                <a:lnTo>
                  <a:pt x="38" y="669"/>
                </a:lnTo>
                <a:lnTo>
                  <a:pt x="45" y="655"/>
                </a:lnTo>
                <a:lnTo>
                  <a:pt x="45" y="652"/>
                </a:lnTo>
                <a:lnTo>
                  <a:pt x="45" y="640"/>
                </a:lnTo>
                <a:lnTo>
                  <a:pt x="52" y="628"/>
                </a:lnTo>
                <a:lnTo>
                  <a:pt x="58" y="614"/>
                </a:lnTo>
                <a:lnTo>
                  <a:pt x="65" y="601"/>
                </a:lnTo>
                <a:lnTo>
                  <a:pt x="65" y="598"/>
                </a:lnTo>
                <a:lnTo>
                  <a:pt x="65" y="586"/>
                </a:lnTo>
                <a:lnTo>
                  <a:pt x="71" y="573"/>
                </a:lnTo>
                <a:lnTo>
                  <a:pt x="78" y="560"/>
                </a:lnTo>
                <a:lnTo>
                  <a:pt x="78" y="557"/>
                </a:lnTo>
                <a:lnTo>
                  <a:pt x="78" y="545"/>
                </a:lnTo>
                <a:lnTo>
                  <a:pt x="85" y="533"/>
                </a:lnTo>
                <a:lnTo>
                  <a:pt x="91" y="519"/>
                </a:lnTo>
                <a:lnTo>
                  <a:pt x="98" y="505"/>
                </a:lnTo>
                <a:lnTo>
                  <a:pt x="104" y="492"/>
                </a:lnTo>
                <a:lnTo>
                  <a:pt x="111" y="478"/>
                </a:lnTo>
                <a:lnTo>
                  <a:pt x="118" y="465"/>
                </a:lnTo>
                <a:lnTo>
                  <a:pt x="124" y="451"/>
                </a:lnTo>
                <a:lnTo>
                  <a:pt x="131" y="437"/>
                </a:lnTo>
                <a:lnTo>
                  <a:pt x="138" y="424"/>
                </a:lnTo>
                <a:lnTo>
                  <a:pt x="143" y="412"/>
                </a:lnTo>
                <a:lnTo>
                  <a:pt x="156" y="399"/>
                </a:lnTo>
                <a:lnTo>
                  <a:pt x="157" y="397"/>
                </a:lnTo>
                <a:lnTo>
                  <a:pt x="164" y="376"/>
                </a:lnTo>
                <a:lnTo>
                  <a:pt x="171" y="363"/>
                </a:lnTo>
                <a:lnTo>
                  <a:pt x="184" y="342"/>
                </a:lnTo>
                <a:lnTo>
                  <a:pt x="190" y="329"/>
                </a:lnTo>
                <a:lnTo>
                  <a:pt x="196" y="317"/>
                </a:lnTo>
                <a:lnTo>
                  <a:pt x="209" y="303"/>
                </a:lnTo>
                <a:lnTo>
                  <a:pt x="210" y="301"/>
                </a:lnTo>
                <a:lnTo>
                  <a:pt x="216" y="290"/>
                </a:lnTo>
                <a:lnTo>
                  <a:pt x="229" y="276"/>
                </a:lnTo>
                <a:lnTo>
                  <a:pt x="230" y="274"/>
                </a:lnTo>
                <a:lnTo>
                  <a:pt x="236" y="263"/>
                </a:lnTo>
                <a:lnTo>
                  <a:pt x="249" y="249"/>
                </a:lnTo>
                <a:lnTo>
                  <a:pt x="262" y="235"/>
                </a:lnTo>
                <a:lnTo>
                  <a:pt x="263" y="233"/>
                </a:lnTo>
                <a:lnTo>
                  <a:pt x="269" y="222"/>
                </a:lnTo>
                <a:lnTo>
                  <a:pt x="280" y="216"/>
                </a:lnTo>
                <a:lnTo>
                  <a:pt x="282" y="215"/>
                </a:lnTo>
                <a:lnTo>
                  <a:pt x="295" y="201"/>
                </a:lnTo>
                <a:lnTo>
                  <a:pt x="296" y="199"/>
                </a:lnTo>
                <a:lnTo>
                  <a:pt x="302" y="188"/>
                </a:lnTo>
                <a:lnTo>
                  <a:pt x="315" y="174"/>
                </a:lnTo>
                <a:lnTo>
                  <a:pt x="326" y="168"/>
                </a:lnTo>
                <a:lnTo>
                  <a:pt x="328" y="167"/>
                </a:lnTo>
                <a:lnTo>
                  <a:pt x="329" y="165"/>
                </a:lnTo>
                <a:lnTo>
                  <a:pt x="335" y="154"/>
                </a:lnTo>
                <a:lnTo>
                  <a:pt x="346" y="148"/>
                </a:lnTo>
                <a:lnTo>
                  <a:pt x="348" y="147"/>
                </a:lnTo>
                <a:lnTo>
                  <a:pt x="349" y="145"/>
                </a:lnTo>
                <a:lnTo>
                  <a:pt x="355" y="133"/>
                </a:lnTo>
                <a:lnTo>
                  <a:pt x="368" y="120"/>
                </a:lnTo>
                <a:lnTo>
                  <a:pt x="369" y="118"/>
                </a:lnTo>
                <a:lnTo>
                  <a:pt x="374" y="106"/>
                </a:lnTo>
                <a:lnTo>
                  <a:pt x="386" y="100"/>
                </a:lnTo>
                <a:lnTo>
                  <a:pt x="388" y="99"/>
                </a:lnTo>
                <a:lnTo>
                  <a:pt x="389" y="97"/>
                </a:lnTo>
                <a:lnTo>
                  <a:pt x="394" y="86"/>
                </a:lnTo>
                <a:lnTo>
                  <a:pt x="405" y="80"/>
                </a:lnTo>
                <a:lnTo>
                  <a:pt x="407" y="79"/>
                </a:lnTo>
                <a:lnTo>
                  <a:pt x="421" y="65"/>
                </a:lnTo>
                <a:lnTo>
                  <a:pt x="432" y="60"/>
                </a:lnTo>
                <a:lnTo>
                  <a:pt x="434" y="59"/>
                </a:lnTo>
                <a:lnTo>
                  <a:pt x="435" y="57"/>
                </a:lnTo>
                <a:lnTo>
                  <a:pt x="440" y="45"/>
                </a:lnTo>
                <a:lnTo>
                  <a:pt x="452" y="39"/>
                </a:lnTo>
                <a:lnTo>
                  <a:pt x="465" y="32"/>
                </a:lnTo>
                <a:lnTo>
                  <a:pt x="478" y="26"/>
                </a:lnTo>
                <a:lnTo>
                  <a:pt x="491" y="19"/>
                </a:lnTo>
                <a:lnTo>
                  <a:pt x="504" y="12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Freeform 35"/>
          <p:cNvSpPr>
            <a:spLocks/>
          </p:cNvSpPr>
          <p:nvPr/>
        </p:nvSpPr>
        <p:spPr bwMode="auto">
          <a:xfrm>
            <a:off x="2844800" y="2114550"/>
            <a:ext cx="2605088" cy="1743075"/>
          </a:xfrm>
          <a:custGeom>
            <a:avLst/>
            <a:gdLst>
              <a:gd name="T0" fmla="*/ 2147483647 w 1431"/>
              <a:gd name="T1" fmla="*/ 2147483647 h 1052"/>
              <a:gd name="T2" fmla="*/ 2147483647 w 1431"/>
              <a:gd name="T3" fmla="*/ 2147483647 h 1052"/>
              <a:gd name="T4" fmla="*/ 2147483647 w 1431"/>
              <a:gd name="T5" fmla="*/ 2147483647 h 1052"/>
              <a:gd name="T6" fmla="*/ 2147483647 w 1431"/>
              <a:gd name="T7" fmla="*/ 2147483647 h 1052"/>
              <a:gd name="T8" fmla="*/ 2147483647 w 1431"/>
              <a:gd name="T9" fmla="*/ 2147483647 h 1052"/>
              <a:gd name="T10" fmla="*/ 2147483647 w 1431"/>
              <a:gd name="T11" fmla="*/ 2147483647 h 1052"/>
              <a:gd name="T12" fmla="*/ 2147483647 w 1431"/>
              <a:gd name="T13" fmla="*/ 2147483647 h 1052"/>
              <a:gd name="T14" fmla="*/ 2147483647 w 1431"/>
              <a:gd name="T15" fmla="*/ 2147483647 h 1052"/>
              <a:gd name="T16" fmla="*/ 2147483647 w 1431"/>
              <a:gd name="T17" fmla="*/ 2147483647 h 1052"/>
              <a:gd name="T18" fmla="*/ 2147483647 w 1431"/>
              <a:gd name="T19" fmla="*/ 2147483647 h 1052"/>
              <a:gd name="T20" fmla="*/ 2147483647 w 1431"/>
              <a:gd name="T21" fmla="*/ 2147483647 h 1052"/>
              <a:gd name="T22" fmla="*/ 2147483647 w 1431"/>
              <a:gd name="T23" fmla="*/ 2147483647 h 1052"/>
              <a:gd name="T24" fmla="*/ 2147483647 w 1431"/>
              <a:gd name="T25" fmla="*/ 2147483647 h 1052"/>
              <a:gd name="T26" fmla="*/ 2147483647 w 1431"/>
              <a:gd name="T27" fmla="*/ 2147483647 h 1052"/>
              <a:gd name="T28" fmla="*/ 2147483647 w 1431"/>
              <a:gd name="T29" fmla="*/ 2147483647 h 1052"/>
              <a:gd name="T30" fmla="*/ 2147483647 w 1431"/>
              <a:gd name="T31" fmla="*/ 2147483647 h 1052"/>
              <a:gd name="T32" fmla="*/ 2147483647 w 1431"/>
              <a:gd name="T33" fmla="*/ 2147483647 h 1052"/>
              <a:gd name="T34" fmla="*/ 2147483647 w 1431"/>
              <a:gd name="T35" fmla="*/ 2147483647 h 1052"/>
              <a:gd name="T36" fmla="*/ 2147483647 w 1431"/>
              <a:gd name="T37" fmla="*/ 2147483647 h 1052"/>
              <a:gd name="T38" fmla="*/ 2147483647 w 1431"/>
              <a:gd name="T39" fmla="*/ 2147483647 h 1052"/>
              <a:gd name="T40" fmla="*/ 2147483647 w 1431"/>
              <a:gd name="T41" fmla="*/ 2147483647 h 1052"/>
              <a:gd name="T42" fmla="*/ 2147483647 w 1431"/>
              <a:gd name="T43" fmla="*/ 2147483647 h 1052"/>
              <a:gd name="T44" fmla="*/ 2147483647 w 1431"/>
              <a:gd name="T45" fmla="*/ 2147483647 h 1052"/>
              <a:gd name="T46" fmla="*/ 2147483647 w 1431"/>
              <a:gd name="T47" fmla="*/ 2147483647 h 1052"/>
              <a:gd name="T48" fmla="*/ 2147483647 w 1431"/>
              <a:gd name="T49" fmla="*/ 2147483647 h 1052"/>
              <a:gd name="T50" fmla="*/ 0 w 1431"/>
              <a:gd name="T51" fmla="*/ 2147483647 h 1052"/>
              <a:gd name="T52" fmla="*/ 2147483647 w 1431"/>
              <a:gd name="T53" fmla="*/ 2147483647 h 1052"/>
              <a:gd name="T54" fmla="*/ 2147483647 w 1431"/>
              <a:gd name="T55" fmla="*/ 2147483647 h 1052"/>
              <a:gd name="T56" fmla="*/ 2147483647 w 1431"/>
              <a:gd name="T57" fmla="*/ 2147483647 h 1052"/>
              <a:gd name="T58" fmla="*/ 2147483647 w 1431"/>
              <a:gd name="T59" fmla="*/ 2147483647 h 1052"/>
              <a:gd name="T60" fmla="*/ 2147483647 w 1431"/>
              <a:gd name="T61" fmla="*/ 2147483647 h 1052"/>
              <a:gd name="T62" fmla="*/ 2147483647 w 1431"/>
              <a:gd name="T63" fmla="*/ 2147483647 h 1052"/>
              <a:gd name="T64" fmla="*/ 2147483647 w 1431"/>
              <a:gd name="T65" fmla="*/ 2147483647 h 1052"/>
              <a:gd name="T66" fmla="*/ 2147483647 w 1431"/>
              <a:gd name="T67" fmla="*/ 2147483647 h 1052"/>
              <a:gd name="T68" fmla="*/ 2147483647 w 1431"/>
              <a:gd name="T69" fmla="*/ 2147483647 h 1052"/>
              <a:gd name="T70" fmla="*/ 2147483647 w 1431"/>
              <a:gd name="T71" fmla="*/ 2147483647 h 1052"/>
              <a:gd name="T72" fmla="*/ 2147483647 w 1431"/>
              <a:gd name="T73" fmla="*/ 2147483647 h 1052"/>
              <a:gd name="T74" fmla="*/ 2147483647 w 1431"/>
              <a:gd name="T75" fmla="*/ 2147483647 h 1052"/>
              <a:gd name="T76" fmla="*/ 2147483647 w 1431"/>
              <a:gd name="T77" fmla="*/ 2147483647 h 1052"/>
              <a:gd name="T78" fmla="*/ 2147483647 w 1431"/>
              <a:gd name="T79" fmla="*/ 2147483647 h 1052"/>
              <a:gd name="T80" fmla="*/ 2147483647 w 1431"/>
              <a:gd name="T81" fmla="*/ 2147483647 h 1052"/>
              <a:gd name="T82" fmla="*/ 2147483647 w 1431"/>
              <a:gd name="T83" fmla="*/ 2147483647 h 1052"/>
              <a:gd name="T84" fmla="*/ 2147483647 w 1431"/>
              <a:gd name="T85" fmla="*/ 2147483647 h 1052"/>
              <a:gd name="T86" fmla="*/ 2147483647 w 1431"/>
              <a:gd name="T87" fmla="*/ 2147483647 h 1052"/>
              <a:gd name="T88" fmla="*/ 2147483647 w 1431"/>
              <a:gd name="T89" fmla="*/ 2147483647 h 1052"/>
              <a:gd name="T90" fmla="*/ 2147483647 w 1431"/>
              <a:gd name="T91" fmla="*/ 2147483647 h 1052"/>
              <a:gd name="T92" fmla="*/ 2147483647 w 1431"/>
              <a:gd name="T93" fmla="*/ 2147483647 h 1052"/>
              <a:gd name="T94" fmla="*/ 2147483647 w 1431"/>
              <a:gd name="T95" fmla="*/ 2147483647 h 1052"/>
              <a:gd name="T96" fmla="*/ 2147483647 w 1431"/>
              <a:gd name="T97" fmla="*/ 2147483647 h 1052"/>
              <a:gd name="T98" fmla="*/ 2147483647 w 1431"/>
              <a:gd name="T99" fmla="*/ 2147483647 h 1052"/>
              <a:gd name="T100" fmla="*/ 2147483647 w 1431"/>
              <a:gd name="T101" fmla="*/ 2147483647 h 1052"/>
              <a:gd name="T102" fmla="*/ 2147483647 w 1431"/>
              <a:gd name="T103" fmla="*/ 2147483647 h 1052"/>
              <a:gd name="T104" fmla="*/ 2147483647 w 1431"/>
              <a:gd name="T105" fmla="*/ 2147483647 h 1052"/>
              <a:gd name="T106" fmla="*/ 2147483647 w 1431"/>
              <a:gd name="T107" fmla="*/ 2147483647 h 1052"/>
              <a:gd name="T108" fmla="*/ 2147483647 w 1431"/>
              <a:gd name="T109" fmla="*/ 2147483647 h 10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1"/>
              <a:gd name="T166" fmla="*/ 0 h 1052"/>
              <a:gd name="T167" fmla="*/ 1431 w 1431"/>
              <a:gd name="T168" fmla="*/ 1052 h 10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1" h="1052">
                <a:moveTo>
                  <a:pt x="1423" y="1052"/>
                </a:moveTo>
                <a:lnTo>
                  <a:pt x="1425" y="1052"/>
                </a:lnTo>
                <a:lnTo>
                  <a:pt x="1428" y="1052"/>
                </a:lnTo>
                <a:lnTo>
                  <a:pt x="1430" y="1051"/>
                </a:lnTo>
                <a:lnTo>
                  <a:pt x="1431" y="1049"/>
                </a:lnTo>
                <a:lnTo>
                  <a:pt x="1431" y="1046"/>
                </a:lnTo>
                <a:lnTo>
                  <a:pt x="1431" y="1044"/>
                </a:lnTo>
                <a:lnTo>
                  <a:pt x="1430" y="1042"/>
                </a:lnTo>
                <a:lnTo>
                  <a:pt x="1428" y="1041"/>
                </a:lnTo>
                <a:lnTo>
                  <a:pt x="1415" y="1035"/>
                </a:lnTo>
                <a:lnTo>
                  <a:pt x="1394" y="1028"/>
                </a:lnTo>
                <a:lnTo>
                  <a:pt x="1381" y="1021"/>
                </a:lnTo>
                <a:lnTo>
                  <a:pt x="1378" y="1020"/>
                </a:lnTo>
                <a:lnTo>
                  <a:pt x="1366" y="1020"/>
                </a:lnTo>
                <a:lnTo>
                  <a:pt x="1356" y="1015"/>
                </a:lnTo>
                <a:lnTo>
                  <a:pt x="1342" y="1001"/>
                </a:lnTo>
                <a:lnTo>
                  <a:pt x="1340" y="1000"/>
                </a:lnTo>
                <a:lnTo>
                  <a:pt x="1337" y="999"/>
                </a:lnTo>
                <a:lnTo>
                  <a:pt x="1327" y="999"/>
                </a:lnTo>
                <a:lnTo>
                  <a:pt x="1315" y="987"/>
                </a:lnTo>
                <a:lnTo>
                  <a:pt x="1313" y="986"/>
                </a:lnTo>
                <a:lnTo>
                  <a:pt x="1299" y="980"/>
                </a:lnTo>
                <a:lnTo>
                  <a:pt x="1286" y="972"/>
                </a:lnTo>
                <a:lnTo>
                  <a:pt x="1272" y="965"/>
                </a:lnTo>
                <a:lnTo>
                  <a:pt x="1258" y="959"/>
                </a:lnTo>
                <a:lnTo>
                  <a:pt x="1247" y="953"/>
                </a:lnTo>
                <a:lnTo>
                  <a:pt x="1233" y="939"/>
                </a:lnTo>
                <a:lnTo>
                  <a:pt x="1231" y="938"/>
                </a:lnTo>
                <a:lnTo>
                  <a:pt x="1212" y="931"/>
                </a:lnTo>
                <a:lnTo>
                  <a:pt x="1199" y="918"/>
                </a:lnTo>
                <a:lnTo>
                  <a:pt x="1197" y="917"/>
                </a:lnTo>
                <a:lnTo>
                  <a:pt x="1177" y="911"/>
                </a:lnTo>
                <a:lnTo>
                  <a:pt x="1164" y="904"/>
                </a:lnTo>
                <a:lnTo>
                  <a:pt x="1150" y="897"/>
                </a:lnTo>
                <a:lnTo>
                  <a:pt x="1136" y="890"/>
                </a:lnTo>
                <a:lnTo>
                  <a:pt x="1123" y="883"/>
                </a:lnTo>
                <a:lnTo>
                  <a:pt x="1111" y="877"/>
                </a:lnTo>
                <a:lnTo>
                  <a:pt x="1098" y="863"/>
                </a:lnTo>
                <a:lnTo>
                  <a:pt x="1096" y="862"/>
                </a:lnTo>
                <a:lnTo>
                  <a:pt x="1082" y="856"/>
                </a:lnTo>
                <a:lnTo>
                  <a:pt x="1071" y="850"/>
                </a:lnTo>
                <a:lnTo>
                  <a:pt x="1064" y="838"/>
                </a:lnTo>
                <a:lnTo>
                  <a:pt x="1063" y="836"/>
                </a:lnTo>
                <a:lnTo>
                  <a:pt x="1061" y="835"/>
                </a:lnTo>
                <a:lnTo>
                  <a:pt x="1058" y="834"/>
                </a:lnTo>
                <a:lnTo>
                  <a:pt x="1048" y="834"/>
                </a:lnTo>
                <a:lnTo>
                  <a:pt x="1030" y="822"/>
                </a:lnTo>
                <a:lnTo>
                  <a:pt x="1016" y="808"/>
                </a:lnTo>
                <a:lnTo>
                  <a:pt x="1014" y="807"/>
                </a:lnTo>
                <a:lnTo>
                  <a:pt x="1011" y="806"/>
                </a:lnTo>
                <a:lnTo>
                  <a:pt x="999" y="806"/>
                </a:lnTo>
                <a:lnTo>
                  <a:pt x="989" y="801"/>
                </a:lnTo>
                <a:lnTo>
                  <a:pt x="975" y="787"/>
                </a:lnTo>
                <a:lnTo>
                  <a:pt x="962" y="774"/>
                </a:lnTo>
                <a:lnTo>
                  <a:pt x="960" y="773"/>
                </a:lnTo>
                <a:lnTo>
                  <a:pt x="946" y="766"/>
                </a:lnTo>
                <a:lnTo>
                  <a:pt x="935" y="760"/>
                </a:lnTo>
                <a:lnTo>
                  <a:pt x="921" y="746"/>
                </a:lnTo>
                <a:lnTo>
                  <a:pt x="919" y="745"/>
                </a:lnTo>
                <a:lnTo>
                  <a:pt x="907" y="739"/>
                </a:lnTo>
                <a:lnTo>
                  <a:pt x="887" y="719"/>
                </a:lnTo>
                <a:lnTo>
                  <a:pt x="867" y="705"/>
                </a:lnTo>
                <a:lnTo>
                  <a:pt x="865" y="704"/>
                </a:lnTo>
                <a:lnTo>
                  <a:pt x="851" y="697"/>
                </a:lnTo>
                <a:lnTo>
                  <a:pt x="840" y="691"/>
                </a:lnTo>
                <a:lnTo>
                  <a:pt x="834" y="679"/>
                </a:lnTo>
                <a:lnTo>
                  <a:pt x="833" y="677"/>
                </a:lnTo>
                <a:lnTo>
                  <a:pt x="813" y="663"/>
                </a:lnTo>
                <a:lnTo>
                  <a:pt x="799" y="643"/>
                </a:lnTo>
                <a:lnTo>
                  <a:pt x="797" y="642"/>
                </a:lnTo>
                <a:lnTo>
                  <a:pt x="778" y="629"/>
                </a:lnTo>
                <a:lnTo>
                  <a:pt x="773" y="617"/>
                </a:lnTo>
                <a:lnTo>
                  <a:pt x="772" y="615"/>
                </a:lnTo>
                <a:lnTo>
                  <a:pt x="759" y="603"/>
                </a:lnTo>
                <a:lnTo>
                  <a:pt x="759" y="592"/>
                </a:lnTo>
                <a:lnTo>
                  <a:pt x="759" y="590"/>
                </a:lnTo>
                <a:lnTo>
                  <a:pt x="758" y="588"/>
                </a:lnTo>
                <a:lnTo>
                  <a:pt x="744" y="574"/>
                </a:lnTo>
                <a:lnTo>
                  <a:pt x="739" y="562"/>
                </a:lnTo>
                <a:lnTo>
                  <a:pt x="738" y="560"/>
                </a:lnTo>
                <a:lnTo>
                  <a:pt x="724" y="547"/>
                </a:lnTo>
                <a:lnTo>
                  <a:pt x="704" y="526"/>
                </a:lnTo>
                <a:lnTo>
                  <a:pt x="702" y="525"/>
                </a:lnTo>
                <a:lnTo>
                  <a:pt x="690" y="519"/>
                </a:lnTo>
                <a:lnTo>
                  <a:pt x="670" y="498"/>
                </a:lnTo>
                <a:lnTo>
                  <a:pt x="656" y="484"/>
                </a:lnTo>
                <a:lnTo>
                  <a:pt x="650" y="473"/>
                </a:lnTo>
                <a:lnTo>
                  <a:pt x="649" y="471"/>
                </a:lnTo>
                <a:lnTo>
                  <a:pt x="647" y="470"/>
                </a:lnTo>
                <a:lnTo>
                  <a:pt x="636" y="464"/>
                </a:lnTo>
                <a:lnTo>
                  <a:pt x="630" y="452"/>
                </a:lnTo>
                <a:lnTo>
                  <a:pt x="629" y="450"/>
                </a:lnTo>
                <a:lnTo>
                  <a:pt x="616" y="436"/>
                </a:lnTo>
                <a:lnTo>
                  <a:pt x="609" y="424"/>
                </a:lnTo>
                <a:lnTo>
                  <a:pt x="608" y="422"/>
                </a:lnTo>
                <a:lnTo>
                  <a:pt x="606" y="421"/>
                </a:lnTo>
                <a:lnTo>
                  <a:pt x="594" y="416"/>
                </a:lnTo>
                <a:lnTo>
                  <a:pt x="575" y="402"/>
                </a:lnTo>
                <a:lnTo>
                  <a:pt x="569" y="390"/>
                </a:lnTo>
                <a:lnTo>
                  <a:pt x="568" y="388"/>
                </a:lnTo>
                <a:lnTo>
                  <a:pt x="555" y="374"/>
                </a:lnTo>
                <a:lnTo>
                  <a:pt x="553" y="373"/>
                </a:lnTo>
                <a:lnTo>
                  <a:pt x="541" y="367"/>
                </a:lnTo>
                <a:lnTo>
                  <a:pt x="535" y="355"/>
                </a:lnTo>
                <a:lnTo>
                  <a:pt x="528" y="342"/>
                </a:lnTo>
                <a:lnTo>
                  <a:pt x="521" y="328"/>
                </a:lnTo>
                <a:lnTo>
                  <a:pt x="520" y="326"/>
                </a:lnTo>
                <a:lnTo>
                  <a:pt x="518" y="325"/>
                </a:lnTo>
                <a:lnTo>
                  <a:pt x="507" y="319"/>
                </a:lnTo>
                <a:lnTo>
                  <a:pt x="501" y="307"/>
                </a:lnTo>
                <a:lnTo>
                  <a:pt x="494" y="294"/>
                </a:lnTo>
                <a:lnTo>
                  <a:pt x="487" y="279"/>
                </a:lnTo>
                <a:lnTo>
                  <a:pt x="481" y="266"/>
                </a:lnTo>
                <a:lnTo>
                  <a:pt x="480" y="264"/>
                </a:lnTo>
                <a:lnTo>
                  <a:pt x="466" y="250"/>
                </a:lnTo>
                <a:lnTo>
                  <a:pt x="460" y="238"/>
                </a:lnTo>
                <a:lnTo>
                  <a:pt x="453" y="224"/>
                </a:lnTo>
                <a:lnTo>
                  <a:pt x="447" y="211"/>
                </a:lnTo>
                <a:lnTo>
                  <a:pt x="440" y="197"/>
                </a:lnTo>
                <a:lnTo>
                  <a:pt x="439" y="195"/>
                </a:lnTo>
                <a:lnTo>
                  <a:pt x="437" y="194"/>
                </a:lnTo>
                <a:lnTo>
                  <a:pt x="424" y="188"/>
                </a:lnTo>
                <a:lnTo>
                  <a:pt x="413" y="169"/>
                </a:lnTo>
                <a:lnTo>
                  <a:pt x="412" y="167"/>
                </a:lnTo>
                <a:lnTo>
                  <a:pt x="398" y="153"/>
                </a:lnTo>
                <a:lnTo>
                  <a:pt x="385" y="140"/>
                </a:lnTo>
                <a:lnTo>
                  <a:pt x="379" y="128"/>
                </a:lnTo>
                <a:lnTo>
                  <a:pt x="378" y="126"/>
                </a:lnTo>
                <a:lnTo>
                  <a:pt x="376" y="125"/>
                </a:lnTo>
                <a:lnTo>
                  <a:pt x="364" y="119"/>
                </a:lnTo>
                <a:lnTo>
                  <a:pt x="359" y="107"/>
                </a:lnTo>
                <a:lnTo>
                  <a:pt x="358" y="105"/>
                </a:lnTo>
                <a:lnTo>
                  <a:pt x="344" y="92"/>
                </a:lnTo>
                <a:lnTo>
                  <a:pt x="342" y="91"/>
                </a:lnTo>
                <a:lnTo>
                  <a:pt x="330" y="85"/>
                </a:lnTo>
                <a:lnTo>
                  <a:pt x="324" y="73"/>
                </a:lnTo>
                <a:lnTo>
                  <a:pt x="323" y="71"/>
                </a:lnTo>
                <a:lnTo>
                  <a:pt x="321" y="70"/>
                </a:lnTo>
                <a:lnTo>
                  <a:pt x="318" y="69"/>
                </a:lnTo>
                <a:lnTo>
                  <a:pt x="309" y="69"/>
                </a:lnTo>
                <a:lnTo>
                  <a:pt x="304" y="59"/>
                </a:lnTo>
                <a:lnTo>
                  <a:pt x="303" y="57"/>
                </a:lnTo>
                <a:lnTo>
                  <a:pt x="283" y="43"/>
                </a:lnTo>
                <a:lnTo>
                  <a:pt x="281" y="42"/>
                </a:lnTo>
                <a:lnTo>
                  <a:pt x="278" y="41"/>
                </a:lnTo>
                <a:lnTo>
                  <a:pt x="266" y="41"/>
                </a:lnTo>
                <a:lnTo>
                  <a:pt x="253" y="36"/>
                </a:lnTo>
                <a:lnTo>
                  <a:pt x="233" y="29"/>
                </a:lnTo>
                <a:lnTo>
                  <a:pt x="220" y="21"/>
                </a:lnTo>
                <a:lnTo>
                  <a:pt x="217" y="20"/>
                </a:lnTo>
                <a:lnTo>
                  <a:pt x="204" y="20"/>
                </a:lnTo>
                <a:lnTo>
                  <a:pt x="186" y="15"/>
                </a:lnTo>
                <a:lnTo>
                  <a:pt x="172" y="8"/>
                </a:lnTo>
                <a:lnTo>
                  <a:pt x="169" y="7"/>
                </a:lnTo>
                <a:lnTo>
                  <a:pt x="156" y="7"/>
                </a:lnTo>
                <a:lnTo>
                  <a:pt x="144" y="7"/>
                </a:lnTo>
                <a:lnTo>
                  <a:pt x="131" y="1"/>
                </a:lnTo>
                <a:lnTo>
                  <a:pt x="128" y="0"/>
                </a:lnTo>
                <a:lnTo>
                  <a:pt x="115" y="0"/>
                </a:lnTo>
                <a:lnTo>
                  <a:pt x="101" y="0"/>
                </a:lnTo>
                <a:lnTo>
                  <a:pt x="99" y="1"/>
                </a:lnTo>
                <a:lnTo>
                  <a:pt x="86" y="7"/>
                </a:lnTo>
                <a:lnTo>
                  <a:pt x="74" y="7"/>
                </a:lnTo>
                <a:lnTo>
                  <a:pt x="60" y="7"/>
                </a:lnTo>
                <a:lnTo>
                  <a:pt x="58" y="8"/>
                </a:lnTo>
                <a:lnTo>
                  <a:pt x="45" y="15"/>
                </a:lnTo>
                <a:lnTo>
                  <a:pt x="31" y="21"/>
                </a:lnTo>
                <a:lnTo>
                  <a:pt x="18" y="29"/>
                </a:lnTo>
                <a:lnTo>
                  <a:pt x="16" y="30"/>
                </a:lnTo>
                <a:lnTo>
                  <a:pt x="15" y="32"/>
                </a:lnTo>
                <a:lnTo>
                  <a:pt x="8" y="45"/>
                </a:lnTo>
                <a:lnTo>
                  <a:pt x="1" y="59"/>
                </a:lnTo>
                <a:lnTo>
                  <a:pt x="0" y="61"/>
                </a:lnTo>
                <a:lnTo>
                  <a:pt x="0" y="75"/>
                </a:lnTo>
                <a:lnTo>
                  <a:pt x="0" y="89"/>
                </a:lnTo>
                <a:lnTo>
                  <a:pt x="0" y="102"/>
                </a:lnTo>
                <a:lnTo>
                  <a:pt x="1" y="105"/>
                </a:lnTo>
                <a:lnTo>
                  <a:pt x="8" y="120"/>
                </a:lnTo>
                <a:lnTo>
                  <a:pt x="15" y="133"/>
                </a:lnTo>
                <a:lnTo>
                  <a:pt x="21" y="147"/>
                </a:lnTo>
                <a:lnTo>
                  <a:pt x="22" y="149"/>
                </a:lnTo>
                <a:lnTo>
                  <a:pt x="24" y="150"/>
                </a:lnTo>
                <a:lnTo>
                  <a:pt x="36" y="156"/>
                </a:lnTo>
                <a:lnTo>
                  <a:pt x="42" y="168"/>
                </a:lnTo>
                <a:lnTo>
                  <a:pt x="43" y="170"/>
                </a:lnTo>
                <a:lnTo>
                  <a:pt x="45" y="171"/>
                </a:lnTo>
                <a:lnTo>
                  <a:pt x="47" y="171"/>
                </a:lnTo>
                <a:lnTo>
                  <a:pt x="59" y="171"/>
                </a:lnTo>
                <a:lnTo>
                  <a:pt x="79" y="184"/>
                </a:lnTo>
                <a:lnTo>
                  <a:pt x="92" y="191"/>
                </a:lnTo>
                <a:lnTo>
                  <a:pt x="94" y="191"/>
                </a:lnTo>
                <a:lnTo>
                  <a:pt x="108" y="191"/>
                </a:lnTo>
                <a:lnTo>
                  <a:pt x="121" y="191"/>
                </a:lnTo>
                <a:lnTo>
                  <a:pt x="133" y="198"/>
                </a:lnTo>
                <a:lnTo>
                  <a:pt x="135" y="198"/>
                </a:lnTo>
                <a:lnTo>
                  <a:pt x="138" y="198"/>
                </a:lnTo>
                <a:lnTo>
                  <a:pt x="140" y="197"/>
                </a:lnTo>
                <a:lnTo>
                  <a:pt x="141" y="195"/>
                </a:lnTo>
                <a:lnTo>
                  <a:pt x="141" y="192"/>
                </a:lnTo>
                <a:lnTo>
                  <a:pt x="141" y="190"/>
                </a:lnTo>
                <a:lnTo>
                  <a:pt x="140" y="188"/>
                </a:lnTo>
                <a:lnTo>
                  <a:pt x="138" y="187"/>
                </a:lnTo>
                <a:lnTo>
                  <a:pt x="125" y="180"/>
                </a:lnTo>
                <a:lnTo>
                  <a:pt x="122" y="179"/>
                </a:lnTo>
                <a:lnTo>
                  <a:pt x="108" y="179"/>
                </a:lnTo>
                <a:lnTo>
                  <a:pt x="96" y="179"/>
                </a:lnTo>
                <a:lnTo>
                  <a:pt x="84" y="173"/>
                </a:lnTo>
                <a:lnTo>
                  <a:pt x="63" y="160"/>
                </a:lnTo>
                <a:lnTo>
                  <a:pt x="60" y="159"/>
                </a:lnTo>
                <a:lnTo>
                  <a:pt x="51" y="159"/>
                </a:lnTo>
                <a:lnTo>
                  <a:pt x="46" y="149"/>
                </a:lnTo>
                <a:lnTo>
                  <a:pt x="45" y="147"/>
                </a:lnTo>
                <a:lnTo>
                  <a:pt x="43" y="146"/>
                </a:lnTo>
                <a:lnTo>
                  <a:pt x="31" y="140"/>
                </a:lnTo>
                <a:lnTo>
                  <a:pt x="26" y="128"/>
                </a:lnTo>
                <a:lnTo>
                  <a:pt x="19" y="115"/>
                </a:lnTo>
                <a:lnTo>
                  <a:pt x="12" y="101"/>
                </a:lnTo>
                <a:lnTo>
                  <a:pt x="12" y="89"/>
                </a:lnTo>
                <a:lnTo>
                  <a:pt x="12" y="75"/>
                </a:lnTo>
                <a:lnTo>
                  <a:pt x="12" y="63"/>
                </a:lnTo>
                <a:lnTo>
                  <a:pt x="19" y="50"/>
                </a:lnTo>
                <a:lnTo>
                  <a:pt x="25" y="38"/>
                </a:lnTo>
                <a:lnTo>
                  <a:pt x="36" y="32"/>
                </a:lnTo>
                <a:lnTo>
                  <a:pt x="50" y="26"/>
                </a:lnTo>
                <a:lnTo>
                  <a:pt x="62" y="19"/>
                </a:lnTo>
                <a:lnTo>
                  <a:pt x="74" y="19"/>
                </a:lnTo>
                <a:lnTo>
                  <a:pt x="87" y="19"/>
                </a:lnTo>
                <a:lnTo>
                  <a:pt x="90" y="19"/>
                </a:lnTo>
                <a:lnTo>
                  <a:pt x="103" y="12"/>
                </a:lnTo>
                <a:lnTo>
                  <a:pt x="115" y="12"/>
                </a:lnTo>
                <a:lnTo>
                  <a:pt x="127" y="12"/>
                </a:lnTo>
                <a:lnTo>
                  <a:pt x="140" y="19"/>
                </a:lnTo>
                <a:lnTo>
                  <a:pt x="142" y="19"/>
                </a:lnTo>
                <a:lnTo>
                  <a:pt x="156" y="19"/>
                </a:lnTo>
                <a:lnTo>
                  <a:pt x="168" y="19"/>
                </a:lnTo>
                <a:lnTo>
                  <a:pt x="181" y="26"/>
                </a:lnTo>
                <a:lnTo>
                  <a:pt x="201" y="32"/>
                </a:lnTo>
                <a:lnTo>
                  <a:pt x="203" y="32"/>
                </a:lnTo>
                <a:lnTo>
                  <a:pt x="216" y="32"/>
                </a:lnTo>
                <a:lnTo>
                  <a:pt x="228" y="40"/>
                </a:lnTo>
                <a:lnTo>
                  <a:pt x="248" y="47"/>
                </a:lnTo>
                <a:lnTo>
                  <a:pt x="262" y="53"/>
                </a:lnTo>
                <a:lnTo>
                  <a:pt x="264" y="53"/>
                </a:lnTo>
                <a:lnTo>
                  <a:pt x="276" y="53"/>
                </a:lnTo>
                <a:lnTo>
                  <a:pt x="294" y="66"/>
                </a:lnTo>
                <a:lnTo>
                  <a:pt x="300" y="78"/>
                </a:lnTo>
                <a:lnTo>
                  <a:pt x="301" y="80"/>
                </a:lnTo>
                <a:lnTo>
                  <a:pt x="303" y="81"/>
                </a:lnTo>
                <a:lnTo>
                  <a:pt x="305" y="81"/>
                </a:lnTo>
                <a:lnTo>
                  <a:pt x="315" y="81"/>
                </a:lnTo>
                <a:lnTo>
                  <a:pt x="320" y="92"/>
                </a:lnTo>
                <a:lnTo>
                  <a:pt x="321" y="94"/>
                </a:lnTo>
                <a:lnTo>
                  <a:pt x="323" y="95"/>
                </a:lnTo>
                <a:lnTo>
                  <a:pt x="335" y="101"/>
                </a:lnTo>
                <a:lnTo>
                  <a:pt x="349" y="114"/>
                </a:lnTo>
                <a:lnTo>
                  <a:pt x="354" y="126"/>
                </a:lnTo>
                <a:lnTo>
                  <a:pt x="355" y="128"/>
                </a:lnTo>
                <a:lnTo>
                  <a:pt x="357" y="129"/>
                </a:lnTo>
                <a:lnTo>
                  <a:pt x="369" y="135"/>
                </a:lnTo>
                <a:lnTo>
                  <a:pt x="375" y="147"/>
                </a:lnTo>
                <a:lnTo>
                  <a:pt x="376" y="149"/>
                </a:lnTo>
                <a:lnTo>
                  <a:pt x="389" y="162"/>
                </a:lnTo>
                <a:lnTo>
                  <a:pt x="403" y="176"/>
                </a:lnTo>
                <a:lnTo>
                  <a:pt x="415" y="195"/>
                </a:lnTo>
                <a:lnTo>
                  <a:pt x="416" y="197"/>
                </a:lnTo>
                <a:lnTo>
                  <a:pt x="418" y="198"/>
                </a:lnTo>
                <a:lnTo>
                  <a:pt x="430" y="204"/>
                </a:lnTo>
                <a:lnTo>
                  <a:pt x="436" y="216"/>
                </a:lnTo>
                <a:lnTo>
                  <a:pt x="442" y="229"/>
                </a:lnTo>
                <a:lnTo>
                  <a:pt x="449" y="243"/>
                </a:lnTo>
                <a:lnTo>
                  <a:pt x="456" y="257"/>
                </a:lnTo>
                <a:lnTo>
                  <a:pt x="457" y="259"/>
                </a:lnTo>
                <a:lnTo>
                  <a:pt x="471" y="273"/>
                </a:lnTo>
                <a:lnTo>
                  <a:pt x="476" y="284"/>
                </a:lnTo>
                <a:lnTo>
                  <a:pt x="483" y="299"/>
                </a:lnTo>
                <a:lnTo>
                  <a:pt x="490" y="312"/>
                </a:lnTo>
                <a:lnTo>
                  <a:pt x="497" y="326"/>
                </a:lnTo>
                <a:lnTo>
                  <a:pt x="498" y="328"/>
                </a:lnTo>
                <a:lnTo>
                  <a:pt x="500" y="329"/>
                </a:lnTo>
                <a:lnTo>
                  <a:pt x="511" y="335"/>
                </a:lnTo>
                <a:lnTo>
                  <a:pt x="517" y="347"/>
                </a:lnTo>
                <a:lnTo>
                  <a:pt x="524" y="360"/>
                </a:lnTo>
                <a:lnTo>
                  <a:pt x="531" y="374"/>
                </a:lnTo>
                <a:lnTo>
                  <a:pt x="532" y="376"/>
                </a:lnTo>
                <a:lnTo>
                  <a:pt x="534" y="377"/>
                </a:lnTo>
                <a:lnTo>
                  <a:pt x="546" y="383"/>
                </a:lnTo>
                <a:lnTo>
                  <a:pt x="559" y="397"/>
                </a:lnTo>
                <a:lnTo>
                  <a:pt x="565" y="409"/>
                </a:lnTo>
                <a:lnTo>
                  <a:pt x="566" y="411"/>
                </a:lnTo>
                <a:lnTo>
                  <a:pt x="586" y="425"/>
                </a:lnTo>
                <a:lnTo>
                  <a:pt x="588" y="426"/>
                </a:lnTo>
                <a:lnTo>
                  <a:pt x="599" y="431"/>
                </a:lnTo>
                <a:lnTo>
                  <a:pt x="606" y="443"/>
                </a:lnTo>
                <a:lnTo>
                  <a:pt x="607" y="445"/>
                </a:lnTo>
                <a:lnTo>
                  <a:pt x="620" y="459"/>
                </a:lnTo>
                <a:lnTo>
                  <a:pt x="626" y="471"/>
                </a:lnTo>
                <a:lnTo>
                  <a:pt x="627" y="473"/>
                </a:lnTo>
                <a:lnTo>
                  <a:pt x="629" y="474"/>
                </a:lnTo>
                <a:lnTo>
                  <a:pt x="640" y="480"/>
                </a:lnTo>
                <a:lnTo>
                  <a:pt x="646" y="491"/>
                </a:lnTo>
                <a:lnTo>
                  <a:pt x="647" y="493"/>
                </a:lnTo>
                <a:lnTo>
                  <a:pt x="661" y="507"/>
                </a:lnTo>
                <a:lnTo>
                  <a:pt x="681" y="528"/>
                </a:lnTo>
                <a:lnTo>
                  <a:pt x="683" y="529"/>
                </a:lnTo>
                <a:lnTo>
                  <a:pt x="695" y="535"/>
                </a:lnTo>
                <a:lnTo>
                  <a:pt x="715" y="556"/>
                </a:lnTo>
                <a:lnTo>
                  <a:pt x="729" y="569"/>
                </a:lnTo>
                <a:lnTo>
                  <a:pt x="734" y="581"/>
                </a:lnTo>
                <a:lnTo>
                  <a:pt x="735" y="583"/>
                </a:lnTo>
                <a:lnTo>
                  <a:pt x="747" y="595"/>
                </a:lnTo>
                <a:lnTo>
                  <a:pt x="747" y="606"/>
                </a:lnTo>
                <a:lnTo>
                  <a:pt x="748" y="609"/>
                </a:lnTo>
                <a:lnTo>
                  <a:pt x="749" y="611"/>
                </a:lnTo>
                <a:lnTo>
                  <a:pt x="763" y="624"/>
                </a:lnTo>
                <a:lnTo>
                  <a:pt x="768" y="636"/>
                </a:lnTo>
                <a:lnTo>
                  <a:pt x="769" y="638"/>
                </a:lnTo>
                <a:lnTo>
                  <a:pt x="771" y="639"/>
                </a:lnTo>
                <a:lnTo>
                  <a:pt x="790" y="652"/>
                </a:lnTo>
                <a:lnTo>
                  <a:pt x="804" y="672"/>
                </a:lnTo>
                <a:lnTo>
                  <a:pt x="824" y="686"/>
                </a:lnTo>
                <a:lnTo>
                  <a:pt x="830" y="698"/>
                </a:lnTo>
                <a:lnTo>
                  <a:pt x="831" y="700"/>
                </a:lnTo>
                <a:lnTo>
                  <a:pt x="833" y="701"/>
                </a:lnTo>
                <a:lnTo>
                  <a:pt x="846" y="708"/>
                </a:lnTo>
                <a:lnTo>
                  <a:pt x="858" y="714"/>
                </a:lnTo>
                <a:lnTo>
                  <a:pt x="878" y="728"/>
                </a:lnTo>
                <a:lnTo>
                  <a:pt x="898" y="748"/>
                </a:lnTo>
                <a:lnTo>
                  <a:pt x="900" y="749"/>
                </a:lnTo>
                <a:lnTo>
                  <a:pt x="912" y="755"/>
                </a:lnTo>
                <a:lnTo>
                  <a:pt x="926" y="769"/>
                </a:lnTo>
                <a:lnTo>
                  <a:pt x="928" y="770"/>
                </a:lnTo>
                <a:lnTo>
                  <a:pt x="941" y="777"/>
                </a:lnTo>
                <a:lnTo>
                  <a:pt x="953" y="783"/>
                </a:lnTo>
                <a:lnTo>
                  <a:pt x="966" y="796"/>
                </a:lnTo>
                <a:lnTo>
                  <a:pt x="980" y="810"/>
                </a:lnTo>
                <a:lnTo>
                  <a:pt x="982" y="811"/>
                </a:lnTo>
                <a:lnTo>
                  <a:pt x="995" y="818"/>
                </a:lnTo>
                <a:lnTo>
                  <a:pt x="997" y="818"/>
                </a:lnTo>
                <a:lnTo>
                  <a:pt x="1008" y="818"/>
                </a:lnTo>
                <a:lnTo>
                  <a:pt x="1021" y="831"/>
                </a:lnTo>
                <a:lnTo>
                  <a:pt x="1041" y="845"/>
                </a:lnTo>
                <a:lnTo>
                  <a:pt x="1043" y="846"/>
                </a:lnTo>
                <a:lnTo>
                  <a:pt x="1045" y="846"/>
                </a:lnTo>
                <a:lnTo>
                  <a:pt x="1055" y="846"/>
                </a:lnTo>
                <a:lnTo>
                  <a:pt x="1061" y="857"/>
                </a:lnTo>
                <a:lnTo>
                  <a:pt x="1062" y="859"/>
                </a:lnTo>
                <a:lnTo>
                  <a:pt x="1064" y="860"/>
                </a:lnTo>
                <a:lnTo>
                  <a:pt x="1077" y="867"/>
                </a:lnTo>
                <a:lnTo>
                  <a:pt x="1089" y="872"/>
                </a:lnTo>
                <a:lnTo>
                  <a:pt x="1102" y="886"/>
                </a:lnTo>
                <a:lnTo>
                  <a:pt x="1104" y="887"/>
                </a:lnTo>
                <a:lnTo>
                  <a:pt x="1118" y="894"/>
                </a:lnTo>
                <a:lnTo>
                  <a:pt x="1131" y="901"/>
                </a:lnTo>
                <a:lnTo>
                  <a:pt x="1145" y="908"/>
                </a:lnTo>
                <a:lnTo>
                  <a:pt x="1159" y="915"/>
                </a:lnTo>
                <a:lnTo>
                  <a:pt x="1172" y="922"/>
                </a:lnTo>
                <a:lnTo>
                  <a:pt x="1190" y="927"/>
                </a:lnTo>
                <a:lnTo>
                  <a:pt x="1204" y="941"/>
                </a:lnTo>
                <a:lnTo>
                  <a:pt x="1206" y="942"/>
                </a:lnTo>
                <a:lnTo>
                  <a:pt x="1224" y="948"/>
                </a:lnTo>
                <a:lnTo>
                  <a:pt x="1238" y="962"/>
                </a:lnTo>
                <a:lnTo>
                  <a:pt x="1240" y="963"/>
                </a:lnTo>
                <a:lnTo>
                  <a:pt x="1253" y="970"/>
                </a:lnTo>
                <a:lnTo>
                  <a:pt x="1267" y="976"/>
                </a:lnTo>
                <a:lnTo>
                  <a:pt x="1281" y="983"/>
                </a:lnTo>
                <a:lnTo>
                  <a:pt x="1294" y="991"/>
                </a:lnTo>
                <a:lnTo>
                  <a:pt x="1306" y="996"/>
                </a:lnTo>
                <a:lnTo>
                  <a:pt x="1320" y="1010"/>
                </a:lnTo>
                <a:lnTo>
                  <a:pt x="1322" y="1011"/>
                </a:lnTo>
                <a:lnTo>
                  <a:pt x="1324" y="1011"/>
                </a:lnTo>
                <a:lnTo>
                  <a:pt x="1334" y="1011"/>
                </a:lnTo>
                <a:lnTo>
                  <a:pt x="1347" y="1024"/>
                </a:lnTo>
                <a:lnTo>
                  <a:pt x="1349" y="1025"/>
                </a:lnTo>
                <a:lnTo>
                  <a:pt x="1362" y="1032"/>
                </a:lnTo>
                <a:lnTo>
                  <a:pt x="1364" y="1032"/>
                </a:lnTo>
                <a:lnTo>
                  <a:pt x="1377" y="1032"/>
                </a:lnTo>
                <a:lnTo>
                  <a:pt x="1389" y="1039"/>
                </a:lnTo>
                <a:lnTo>
                  <a:pt x="1410" y="1046"/>
                </a:lnTo>
                <a:lnTo>
                  <a:pt x="1423" y="10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Freeform 36"/>
          <p:cNvSpPr>
            <a:spLocks/>
          </p:cNvSpPr>
          <p:nvPr/>
        </p:nvSpPr>
        <p:spPr bwMode="auto">
          <a:xfrm>
            <a:off x="2830513" y="2103438"/>
            <a:ext cx="2605087" cy="1741487"/>
          </a:xfrm>
          <a:custGeom>
            <a:avLst/>
            <a:gdLst>
              <a:gd name="T0" fmla="*/ 2147483647 w 1431"/>
              <a:gd name="T1" fmla="*/ 2147483647 h 1052"/>
              <a:gd name="T2" fmla="*/ 2147483647 w 1431"/>
              <a:gd name="T3" fmla="*/ 2147483647 h 1052"/>
              <a:gd name="T4" fmla="*/ 2147483647 w 1431"/>
              <a:gd name="T5" fmla="*/ 2147483647 h 1052"/>
              <a:gd name="T6" fmla="*/ 2147483647 w 1431"/>
              <a:gd name="T7" fmla="*/ 2147483647 h 1052"/>
              <a:gd name="T8" fmla="*/ 2147483647 w 1431"/>
              <a:gd name="T9" fmla="*/ 2147483647 h 1052"/>
              <a:gd name="T10" fmla="*/ 2147483647 w 1431"/>
              <a:gd name="T11" fmla="*/ 2147483647 h 1052"/>
              <a:gd name="T12" fmla="*/ 2147483647 w 1431"/>
              <a:gd name="T13" fmla="*/ 2147483647 h 1052"/>
              <a:gd name="T14" fmla="*/ 2147483647 w 1431"/>
              <a:gd name="T15" fmla="*/ 2147483647 h 1052"/>
              <a:gd name="T16" fmla="*/ 2147483647 w 1431"/>
              <a:gd name="T17" fmla="*/ 2147483647 h 1052"/>
              <a:gd name="T18" fmla="*/ 2147483647 w 1431"/>
              <a:gd name="T19" fmla="*/ 2147483647 h 1052"/>
              <a:gd name="T20" fmla="*/ 2147483647 w 1431"/>
              <a:gd name="T21" fmla="*/ 2147483647 h 1052"/>
              <a:gd name="T22" fmla="*/ 2147483647 w 1431"/>
              <a:gd name="T23" fmla="*/ 2147483647 h 1052"/>
              <a:gd name="T24" fmla="*/ 2147483647 w 1431"/>
              <a:gd name="T25" fmla="*/ 2147483647 h 1052"/>
              <a:gd name="T26" fmla="*/ 2147483647 w 1431"/>
              <a:gd name="T27" fmla="*/ 2147483647 h 1052"/>
              <a:gd name="T28" fmla="*/ 2147483647 w 1431"/>
              <a:gd name="T29" fmla="*/ 2147483647 h 1052"/>
              <a:gd name="T30" fmla="*/ 2147483647 w 1431"/>
              <a:gd name="T31" fmla="*/ 2147483647 h 1052"/>
              <a:gd name="T32" fmla="*/ 2147483647 w 1431"/>
              <a:gd name="T33" fmla="*/ 2147483647 h 1052"/>
              <a:gd name="T34" fmla="*/ 2147483647 w 1431"/>
              <a:gd name="T35" fmla="*/ 2147483647 h 1052"/>
              <a:gd name="T36" fmla="*/ 2147483647 w 1431"/>
              <a:gd name="T37" fmla="*/ 2147483647 h 1052"/>
              <a:gd name="T38" fmla="*/ 2147483647 w 1431"/>
              <a:gd name="T39" fmla="*/ 2147483647 h 1052"/>
              <a:gd name="T40" fmla="*/ 2147483647 w 1431"/>
              <a:gd name="T41" fmla="*/ 2147483647 h 1052"/>
              <a:gd name="T42" fmla="*/ 2147483647 w 1431"/>
              <a:gd name="T43" fmla="*/ 2147483647 h 1052"/>
              <a:gd name="T44" fmla="*/ 2147483647 w 1431"/>
              <a:gd name="T45" fmla="*/ 2147483647 h 1052"/>
              <a:gd name="T46" fmla="*/ 2147483647 w 1431"/>
              <a:gd name="T47" fmla="*/ 2147483647 h 1052"/>
              <a:gd name="T48" fmla="*/ 2147483647 w 1431"/>
              <a:gd name="T49" fmla="*/ 2147483647 h 1052"/>
              <a:gd name="T50" fmla="*/ 0 w 1431"/>
              <a:gd name="T51" fmla="*/ 2147483647 h 1052"/>
              <a:gd name="T52" fmla="*/ 2147483647 w 1431"/>
              <a:gd name="T53" fmla="*/ 2147483647 h 1052"/>
              <a:gd name="T54" fmla="*/ 2147483647 w 1431"/>
              <a:gd name="T55" fmla="*/ 2147483647 h 1052"/>
              <a:gd name="T56" fmla="*/ 2147483647 w 1431"/>
              <a:gd name="T57" fmla="*/ 2147483647 h 1052"/>
              <a:gd name="T58" fmla="*/ 2147483647 w 1431"/>
              <a:gd name="T59" fmla="*/ 2147483647 h 1052"/>
              <a:gd name="T60" fmla="*/ 2147483647 w 1431"/>
              <a:gd name="T61" fmla="*/ 2147483647 h 1052"/>
              <a:gd name="T62" fmla="*/ 2147483647 w 1431"/>
              <a:gd name="T63" fmla="*/ 2147483647 h 1052"/>
              <a:gd name="T64" fmla="*/ 2147483647 w 1431"/>
              <a:gd name="T65" fmla="*/ 2147483647 h 1052"/>
              <a:gd name="T66" fmla="*/ 2147483647 w 1431"/>
              <a:gd name="T67" fmla="*/ 2147483647 h 1052"/>
              <a:gd name="T68" fmla="*/ 2147483647 w 1431"/>
              <a:gd name="T69" fmla="*/ 2147483647 h 1052"/>
              <a:gd name="T70" fmla="*/ 2147483647 w 1431"/>
              <a:gd name="T71" fmla="*/ 2147483647 h 1052"/>
              <a:gd name="T72" fmla="*/ 2147483647 w 1431"/>
              <a:gd name="T73" fmla="*/ 2147483647 h 1052"/>
              <a:gd name="T74" fmla="*/ 2147483647 w 1431"/>
              <a:gd name="T75" fmla="*/ 2147483647 h 1052"/>
              <a:gd name="T76" fmla="*/ 2147483647 w 1431"/>
              <a:gd name="T77" fmla="*/ 2147483647 h 1052"/>
              <a:gd name="T78" fmla="*/ 2147483647 w 1431"/>
              <a:gd name="T79" fmla="*/ 2147483647 h 1052"/>
              <a:gd name="T80" fmla="*/ 2147483647 w 1431"/>
              <a:gd name="T81" fmla="*/ 2147483647 h 1052"/>
              <a:gd name="T82" fmla="*/ 2147483647 w 1431"/>
              <a:gd name="T83" fmla="*/ 2147483647 h 1052"/>
              <a:gd name="T84" fmla="*/ 2147483647 w 1431"/>
              <a:gd name="T85" fmla="*/ 2147483647 h 1052"/>
              <a:gd name="T86" fmla="*/ 2147483647 w 1431"/>
              <a:gd name="T87" fmla="*/ 2147483647 h 1052"/>
              <a:gd name="T88" fmla="*/ 2147483647 w 1431"/>
              <a:gd name="T89" fmla="*/ 2147483647 h 1052"/>
              <a:gd name="T90" fmla="*/ 2147483647 w 1431"/>
              <a:gd name="T91" fmla="*/ 2147483647 h 1052"/>
              <a:gd name="T92" fmla="*/ 2147483647 w 1431"/>
              <a:gd name="T93" fmla="*/ 2147483647 h 1052"/>
              <a:gd name="T94" fmla="*/ 2147483647 w 1431"/>
              <a:gd name="T95" fmla="*/ 2147483647 h 1052"/>
              <a:gd name="T96" fmla="*/ 2147483647 w 1431"/>
              <a:gd name="T97" fmla="*/ 2147483647 h 1052"/>
              <a:gd name="T98" fmla="*/ 2147483647 w 1431"/>
              <a:gd name="T99" fmla="*/ 2147483647 h 1052"/>
              <a:gd name="T100" fmla="*/ 2147483647 w 1431"/>
              <a:gd name="T101" fmla="*/ 2147483647 h 1052"/>
              <a:gd name="T102" fmla="*/ 2147483647 w 1431"/>
              <a:gd name="T103" fmla="*/ 2147483647 h 1052"/>
              <a:gd name="T104" fmla="*/ 2147483647 w 1431"/>
              <a:gd name="T105" fmla="*/ 2147483647 h 1052"/>
              <a:gd name="T106" fmla="*/ 2147483647 w 1431"/>
              <a:gd name="T107" fmla="*/ 2147483647 h 1052"/>
              <a:gd name="T108" fmla="*/ 2147483647 w 1431"/>
              <a:gd name="T109" fmla="*/ 2147483647 h 10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31"/>
              <a:gd name="T166" fmla="*/ 0 h 1052"/>
              <a:gd name="T167" fmla="*/ 1431 w 1431"/>
              <a:gd name="T168" fmla="*/ 1052 h 10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31" h="1052">
                <a:moveTo>
                  <a:pt x="1423" y="1052"/>
                </a:moveTo>
                <a:lnTo>
                  <a:pt x="1425" y="1052"/>
                </a:lnTo>
                <a:lnTo>
                  <a:pt x="1428" y="1052"/>
                </a:lnTo>
                <a:lnTo>
                  <a:pt x="1430" y="1051"/>
                </a:lnTo>
                <a:lnTo>
                  <a:pt x="1431" y="1049"/>
                </a:lnTo>
                <a:lnTo>
                  <a:pt x="1431" y="1046"/>
                </a:lnTo>
                <a:lnTo>
                  <a:pt x="1431" y="1044"/>
                </a:lnTo>
                <a:lnTo>
                  <a:pt x="1430" y="1042"/>
                </a:lnTo>
                <a:lnTo>
                  <a:pt x="1428" y="1041"/>
                </a:lnTo>
                <a:lnTo>
                  <a:pt x="1415" y="1035"/>
                </a:lnTo>
                <a:lnTo>
                  <a:pt x="1394" y="1028"/>
                </a:lnTo>
                <a:lnTo>
                  <a:pt x="1381" y="1021"/>
                </a:lnTo>
                <a:lnTo>
                  <a:pt x="1378" y="1020"/>
                </a:lnTo>
                <a:lnTo>
                  <a:pt x="1366" y="1020"/>
                </a:lnTo>
                <a:lnTo>
                  <a:pt x="1356" y="1015"/>
                </a:lnTo>
                <a:lnTo>
                  <a:pt x="1342" y="1001"/>
                </a:lnTo>
                <a:lnTo>
                  <a:pt x="1340" y="1000"/>
                </a:lnTo>
                <a:lnTo>
                  <a:pt x="1337" y="999"/>
                </a:lnTo>
                <a:lnTo>
                  <a:pt x="1327" y="999"/>
                </a:lnTo>
                <a:lnTo>
                  <a:pt x="1315" y="987"/>
                </a:lnTo>
                <a:lnTo>
                  <a:pt x="1313" y="986"/>
                </a:lnTo>
                <a:lnTo>
                  <a:pt x="1299" y="980"/>
                </a:lnTo>
                <a:lnTo>
                  <a:pt x="1286" y="972"/>
                </a:lnTo>
                <a:lnTo>
                  <a:pt x="1272" y="965"/>
                </a:lnTo>
                <a:lnTo>
                  <a:pt x="1258" y="959"/>
                </a:lnTo>
                <a:lnTo>
                  <a:pt x="1247" y="953"/>
                </a:lnTo>
                <a:lnTo>
                  <a:pt x="1233" y="939"/>
                </a:lnTo>
                <a:lnTo>
                  <a:pt x="1231" y="938"/>
                </a:lnTo>
                <a:lnTo>
                  <a:pt x="1212" y="931"/>
                </a:lnTo>
                <a:lnTo>
                  <a:pt x="1199" y="918"/>
                </a:lnTo>
                <a:lnTo>
                  <a:pt x="1197" y="917"/>
                </a:lnTo>
                <a:lnTo>
                  <a:pt x="1177" y="911"/>
                </a:lnTo>
                <a:lnTo>
                  <a:pt x="1164" y="904"/>
                </a:lnTo>
                <a:lnTo>
                  <a:pt x="1150" y="897"/>
                </a:lnTo>
                <a:lnTo>
                  <a:pt x="1136" y="890"/>
                </a:lnTo>
                <a:lnTo>
                  <a:pt x="1123" y="883"/>
                </a:lnTo>
                <a:lnTo>
                  <a:pt x="1111" y="877"/>
                </a:lnTo>
                <a:lnTo>
                  <a:pt x="1098" y="863"/>
                </a:lnTo>
                <a:lnTo>
                  <a:pt x="1096" y="862"/>
                </a:lnTo>
                <a:lnTo>
                  <a:pt x="1082" y="856"/>
                </a:lnTo>
                <a:lnTo>
                  <a:pt x="1071" y="850"/>
                </a:lnTo>
                <a:lnTo>
                  <a:pt x="1064" y="838"/>
                </a:lnTo>
                <a:lnTo>
                  <a:pt x="1063" y="836"/>
                </a:lnTo>
                <a:lnTo>
                  <a:pt x="1061" y="835"/>
                </a:lnTo>
                <a:lnTo>
                  <a:pt x="1058" y="834"/>
                </a:lnTo>
                <a:lnTo>
                  <a:pt x="1048" y="834"/>
                </a:lnTo>
                <a:lnTo>
                  <a:pt x="1030" y="822"/>
                </a:lnTo>
                <a:lnTo>
                  <a:pt x="1016" y="808"/>
                </a:lnTo>
                <a:lnTo>
                  <a:pt x="1014" y="807"/>
                </a:lnTo>
                <a:lnTo>
                  <a:pt x="1011" y="806"/>
                </a:lnTo>
                <a:lnTo>
                  <a:pt x="999" y="806"/>
                </a:lnTo>
                <a:lnTo>
                  <a:pt x="989" y="801"/>
                </a:lnTo>
                <a:lnTo>
                  <a:pt x="975" y="787"/>
                </a:lnTo>
                <a:lnTo>
                  <a:pt x="962" y="774"/>
                </a:lnTo>
                <a:lnTo>
                  <a:pt x="960" y="773"/>
                </a:lnTo>
                <a:lnTo>
                  <a:pt x="946" y="766"/>
                </a:lnTo>
                <a:lnTo>
                  <a:pt x="935" y="760"/>
                </a:lnTo>
                <a:lnTo>
                  <a:pt x="921" y="746"/>
                </a:lnTo>
                <a:lnTo>
                  <a:pt x="919" y="745"/>
                </a:lnTo>
                <a:lnTo>
                  <a:pt x="907" y="739"/>
                </a:lnTo>
                <a:lnTo>
                  <a:pt x="887" y="719"/>
                </a:lnTo>
                <a:lnTo>
                  <a:pt x="867" y="705"/>
                </a:lnTo>
                <a:lnTo>
                  <a:pt x="865" y="704"/>
                </a:lnTo>
                <a:lnTo>
                  <a:pt x="851" y="697"/>
                </a:lnTo>
                <a:lnTo>
                  <a:pt x="840" y="691"/>
                </a:lnTo>
                <a:lnTo>
                  <a:pt x="834" y="679"/>
                </a:lnTo>
                <a:lnTo>
                  <a:pt x="833" y="677"/>
                </a:lnTo>
                <a:lnTo>
                  <a:pt x="813" y="663"/>
                </a:lnTo>
                <a:lnTo>
                  <a:pt x="799" y="643"/>
                </a:lnTo>
                <a:lnTo>
                  <a:pt x="797" y="642"/>
                </a:lnTo>
                <a:lnTo>
                  <a:pt x="778" y="629"/>
                </a:lnTo>
                <a:lnTo>
                  <a:pt x="773" y="617"/>
                </a:lnTo>
                <a:lnTo>
                  <a:pt x="772" y="615"/>
                </a:lnTo>
                <a:lnTo>
                  <a:pt x="759" y="603"/>
                </a:lnTo>
                <a:lnTo>
                  <a:pt x="759" y="592"/>
                </a:lnTo>
                <a:lnTo>
                  <a:pt x="759" y="590"/>
                </a:lnTo>
                <a:lnTo>
                  <a:pt x="758" y="588"/>
                </a:lnTo>
                <a:lnTo>
                  <a:pt x="744" y="574"/>
                </a:lnTo>
                <a:lnTo>
                  <a:pt x="739" y="562"/>
                </a:lnTo>
                <a:lnTo>
                  <a:pt x="738" y="560"/>
                </a:lnTo>
                <a:lnTo>
                  <a:pt x="724" y="547"/>
                </a:lnTo>
                <a:lnTo>
                  <a:pt x="704" y="526"/>
                </a:lnTo>
                <a:lnTo>
                  <a:pt x="702" y="525"/>
                </a:lnTo>
                <a:lnTo>
                  <a:pt x="690" y="519"/>
                </a:lnTo>
                <a:lnTo>
                  <a:pt x="670" y="498"/>
                </a:lnTo>
                <a:lnTo>
                  <a:pt x="656" y="484"/>
                </a:lnTo>
                <a:lnTo>
                  <a:pt x="650" y="473"/>
                </a:lnTo>
                <a:lnTo>
                  <a:pt x="649" y="471"/>
                </a:lnTo>
                <a:lnTo>
                  <a:pt x="647" y="470"/>
                </a:lnTo>
                <a:lnTo>
                  <a:pt x="636" y="464"/>
                </a:lnTo>
                <a:lnTo>
                  <a:pt x="630" y="452"/>
                </a:lnTo>
                <a:lnTo>
                  <a:pt x="629" y="450"/>
                </a:lnTo>
                <a:lnTo>
                  <a:pt x="616" y="436"/>
                </a:lnTo>
                <a:lnTo>
                  <a:pt x="609" y="424"/>
                </a:lnTo>
                <a:lnTo>
                  <a:pt x="608" y="422"/>
                </a:lnTo>
                <a:lnTo>
                  <a:pt x="606" y="421"/>
                </a:lnTo>
                <a:lnTo>
                  <a:pt x="594" y="416"/>
                </a:lnTo>
                <a:lnTo>
                  <a:pt x="575" y="402"/>
                </a:lnTo>
                <a:lnTo>
                  <a:pt x="569" y="390"/>
                </a:lnTo>
                <a:lnTo>
                  <a:pt x="568" y="388"/>
                </a:lnTo>
                <a:lnTo>
                  <a:pt x="555" y="374"/>
                </a:lnTo>
                <a:lnTo>
                  <a:pt x="553" y="373"/>
                </a:lnTo>
                <a:lnTo>
                  <a:pt x="541" y="367"/>
                </a:lnTo>
                <a:lnTo>
                  <a:pt x="535" y="355"/>
                </a:lnTo>
                <a:lnTo>
                  <a:pt x="528" y="342"/>
                </a:lnTo>
                <a:lnTo>
                  <a:pt x="521" y="328"/>
                </a:lnTo>
                <a:lnTo>
                  <a:pt x="520" y="326"/>
                </a:lnTo>
                <a:lnTo>
                  <a:pt x="518" y="325"/>
                </a:lnTo>
                <a:lnTo>
                  <a:pt x="507" y="319"/>
                </a:lnTo>
                <a:lnTo>
                  <a:pt x="501" y="307"/>
                </a:lnTo>
                <a:lnTo>
                  <a:pt x="494" y="294"/>
                </a:lnTo>
                <a:lnTo>
                  <a:pt x="487" y="279"/>
                </a:lnTo>
                <a:lnTo>
                  <a:pt x="481" y="266"/>
                </a:lnTo>
                <a:lnTo>
                  <a:pt x="480" y="264"/>
                </a:lnTo>
                <a:lnTo>
                  <a:pt x="466" y="250"/>
                </a:lnTo>
                <a:lnTo>
                  <a:pt x="460" y="238"/>
                </a:lnTo>
                <a:lnTo>
                  <a:pt x="453" y="224"/>
                </a:lnTo>
                <a:lnTo>
                  <a:pt x="447" y="211"/>
                </a:lnTo>
                <a:lnTo>
                  <a:pt x="440" y="197"/>
                </a:lnTo>
                <a:lnTo>
                  <a:pt x="439" y="195"/>
                </a:lnTo>
                <a:lnTo>
                  <a:pt x="437" y="194"/>
                </a:lnTo>
                <a:lnTo>
                  <a:pt x="424" y="188"/>
                </a:lnTo>
                <a:lnTo>
                  <a:pt x="413" y="169"/>
                </a:lnTo>
                <a:lnTo>
                  <a:pt x="412" y="167"/>
                </a:lnTo>
                <a:lnTo>
                  <a:pt x="398" y="153"/>
                </a:lnTo>
                <a:lnTo>
                  <a:pt x="385" y="140"/>
                </a:lnTo>
                <a:lnTo>
                  <a:pt x="379" y="128"/>
                </a:lnTo>
                <a:lnTo>
                  <a:pt x="378" y="126"/>
                </a:lnTo>
                <a:lnTo>
                  <a:pt x="376" y="125"/>
                </a:lnTo>
                <a:lnTo>
                  <a:pt x="364" y="119"/>
                </a:lnTo>
                <a:lnTo>
                  <a:pt x="359" y="107"/>
                </a:lnTo>
                <a:lnTo>
                  <a:pt x="358" y="105"/>
                </a:lnTo>
                <a:lnTo>
                  <a:pt x="344" y="92"/>
                </a:lnTo>
                <a:lnTo>
                  <a:pt x="342" y="91"/>
                </a:lnTo>
                <a:lnTo>
                  <a:pt x="330" y="85"/>
                </a:lnTo>
                <a:lnTo>
                  <a:pt x="324" y="73"/>
                </a:lnTo>
                <a:lnTo>
                  <a:pt x="323" y="71"/>
                </a:lnTo>
                <a:lnTo>
                  <a:pt x="321" y="70"/>
                </a:lnTo>
                <a:lnTo>
                  <a:pt x="318" y="69"/>
                </a:lnTo>
                <a:lnTo>
                  <a:pt x="309" y="69"/>
                </a:lnTo>
                <a:lnTo>
                  <a:pt x="304" y="59"/>
                </a:lnTo>
                <a:lnTo>
                  <a:pt x="303" y="57"/>
                </a:lnTo>
                <a:lnTo>
                  <a:pt x="283" y="43"/>
                </a:lnTo>
                <a:lnTo>
                  <a:pt x="281" y="42"/>
                </a:lnTo>
                <a:lnTo>
                  <a:pt x="278" y="41"/>
                </a:lnTo>
                <a:lnTo>
                  <a:pt x="266" y="41"/>
                </a:lnTo>
                <a:lnTo>
                  <a:pt x="253" y="36"/>
                </a:lnTo>
                <a:lnTo>
                  <a:pt x="233" y="29"/>
                </a:lnTo>
                <a:lnTo>
                  <a:pt x="220" y="21"/>
                </a:lnTo>
                <a:lnTo>
                  <a:pt x="217" y="20"/>
                </a:lnTo>
                <a:lnTo>
                  <a:pt x="204" y="20"/>
                </a:lnTo>
                <a:lnTo>
                  <a:pt x="186" y="15"/>
                </a:lnTo>
                <a:lnTo>
                  <a:pt x="172" y="8"/>
                </a:lnTo>
                <a:lnTo>
                  <a:pt x="169" y="7"/>
                </a:lnTo>
                <a:lnTo>
                  <a:pt x="156" y="7"/>
                </a:lnTo>
                <a:lnTo>
                  <a:pt x="144" y="7"/>
                </a:lnTo>
                <a:lnTo>
                  <a:pt x="131" y="1"/>
                </a:lnTo>
                <a:lnTo>
                  <a:pt x="128" y="0"/>
                </a:lnTo>
                <a:lnTo>
                  <a:pt x="115" y="0"/>
                </a:lnTo>
                <a:lnTo>
                  <a:pt x="101" y="0"/>
                </a:lnTo>
                <a:lnTo>
                  <a:pt x="99" y="1"/>
                </a:lnTo>
                <a:lnTo>
                  <a:pt x="86" y="7"/>
                </a:lnTo>
                <a:lnTo>
                  <a:pt x="74" y="7"/>
                </a:lnTo>
                <a:lnTo>
                  <a:pt x="60" y="7"/>
                </a:lnTo>
                <a:lnTo>
                  <a:pt x="58" y="8"/>
                </a:lnTo>
                <a:lnTo>
                  <a:pt x="45" y="15"/>
                </a:lnTo>
                <a:lnTo>
                  <a:pt x="31" y="21"/>
                </a:lnTo>
                <a:lnTo>
                  <a:pt x="18" y="29"/>
                </a:lnTo>
                <a:lnTo>
                  <a:pt x="16" y="30"/>
                </a:lnTo>
                <a:lnTo>
                  <a:pt x="15" y="32"/>
                </a:lnTo>
                <a:lnTo>
                  <a:pt x="8" y="45"/>
                </a:lnTo>
                <a:lnTo>
                  <a:pt x="1" y="59"/>
                </a:lnTo>
                <a:lnTo>
                  <a:pt x="0" y="61"/>
                </a:lnTo>
                <a:lnTo>
                  <a:pt x="0" y="75"/>
                </a:lnTo>
                <a:lnTo>
                  <a:pt x="0" y="89"/>
                </a:lnTo>
                <a:lnTo>
                  <a:pt x="0" y="102"/>
                </a:lnTo>
                <a:lnTo>
                  <a:pt x="1" y="105"/>
                </a:lnTo>
                <a:lnTo>
                  <a:pt x="8" y="120"/>
                </a:lnTo>
                <a:lnTo>
                  <a:pt x="15" y="133"/>
                </a:lnTo>
                <a:lnTo>
                  <a:pt x="21" y="147"/>
                </a:lnTo>
                <a:lnTo>
                  <a:pt x="22" y="149"/>
                </a:lnTo>
                <a:lnTo>
                  <a:pt x="24" y="150"/>
                </a:lnTo>
                <a:lnTo>
                  <a:pt x="36" y="156"/>
                </a:lnTo>
                <a:lnTo>
                  <a:pt x="42" y="168"/>
                </a:lnTo>
                <a:lnTo>
                  <a:pt x="43" y="170"/>
                </a:lnTo>
                <a:lnTo>
                  <a:pt x="45" y="171"/>
                </a:lnTo>
                <a:lnTo>
                  <a:pt x="47" y="171"/>
                </a:lnTo>
                <a:lnTo>
                  <a:pt x="59" y="171"/>
                </a:lnTo>
                <a:lnTo>
                  <a:pt x="79" y="184"/>
                </a:lnTo>
                <a:lnTo>
                  <a:pt x="92" y="191"/>
                </a:lnTo>
                <a:lnTo>
                  <a:pt x="94" y="191"/>
                </a:lnTo>
                <a:lnTo>
                  <a:pt x="108" y="191"/>
                </a:lnTo>
                <a:lnTo>
                  <a:pt x="121" y="191"/>
                </a:lnTo>
                <a:lnTo>
                  <a:pt x="133" y="198"/>
                </a:lnTo>
                <a:lnTo>
                  <a:pt x="135" y="198"/>
                </a:lnTo>
                <a:lnTo>
                  <a:pt x="138" y="198"/>
                </a:lnTo>
                <a:lnTo>
                  <a:pt x="140" y="197"/>
                </a:lnTo>
                <a:lnTo>
                  <a:pt x="141" y="195"/>
                </a:lnTo>
                <a:lnTo>
                  <a:pt x="141" y="192"/>
                </a:lnTo>
                <a:lnTo>
                  <a:pt x="141" y="190"/>
                </a:lnTo>
                <a:lnTo>
                  <a:pt x="140" y="188"/>
                </a:lnTo>
                <a:lnTo>
                  <a:pt x="138" y="187"/>
                </a:lnTo>
                <a:lnTo>
                  <a:pt x="125" y="180"/>
                </a:lnTo>
                <a:lnTo>
                  <a:pt x="122" y="179"/>
                </a:lnTo>
                <a:lnTo>
                  <a:pt x="108" y="179"/>
                </a:lnTo>
                <a:lnTo>
                  <a:pt x="96" y="179"/>
                </a:lnTo>
                <a:lnTo>
                  <a:pt x="84" y="173"/>
                </a:lnTo>
                <a:lnTo>
                  <a:pt x="63" y="160"/>
                </a:lnTo>
                <a:lnTo>
                  <a:pt x="60" y="159"/>
                </a:lnTo>
                <a:lnTo>
                  <a:pt x="51" y="159"/>
                </a:lnTo>
                <a:lnTo>
                  <a:pt x="46" y="149"/>
                </a:lnTo>
                <a:lnTo>
                  <a:pt x="45" y="147"/>
                </a:lnTo>
                <a:lnTo>
                  <a:pt x="43" y="146"/>
                </a:lnTo>
                <a:lnTo>
                  <a:pt x="31" y="140"/>
                </a:lnTo>
                <a:lnTo>
                  <a:pt x="26" y="128"/>
                </a:lnTo>
                <a:lnTo>
                  <a:pt x="19" y="115"/>
                </a:lnTo>
                <a:lnTo>
                  <a:pt x="12" y="101"/>
                </a:lnTo>
                <a:lnTo>
                  <a:pt x="12" y="89"/>
                </a:lnTo>
                <a:lnTo>
                  <a:pt x="12" y="75"/>
                </a:lnTo>
                <a:lnTo>
                  <a:pt x="12" y="63"/>
                </a:lnTo>
                <a:lnTo>
                  <a:pt x="19" y="50"/>
                </a:lnTo>
                <a:lnTo>
                  <a:pt x="25" y="38"/>
                </a:lnTo>
                <a:lnTo>
                  <a:pt x="36" y="32"/>
                </a:lnTo>
                <a:lnTo>
                  <a:pt x="50" y="26"/>
                </a:lnTo>
                <a:lnTo>
                  <a:pt x="62" y="19"/>
                </a:lnTo>
                <a:lnTo>
                  <a:pt x="74" y="19"/>
                </a:lnTo>
                <a:lnTo>
                  <a:pt x="87" y="19"/>
                </a:lnTo>
                <a:lnTo>
                  <a:pt x="90" y="19"/>
                </a:lnTo>
                <a:lnTo>
                  <a:pt x="103" y="12"/>
                </a:lnTo>
                <a:lnTo>
                  <a:pt x="115" y="12"/>
                </a:lnTo>
                <a:lnTo>
                  <a:pt x="127" y="12"/>
                </a:lnTo>
                <a:lnTo>
                  <a:pt x="140" y="19"/>
                </a:lnTo>
                <a:lnTo>
                  <a:pt x="142" y="19"/>
                </a:lnTo>
                <a:lnTo>
                  <a:pt x="156" y="19"/>
                </a:lnTo>
                <a:lnTo>
                  <a:pt x="168" y="19"/>
                </a:lnTo>
                <a:lnTo>
                  <a:pt x="181" y="26"/>
                </a:lnTo>
                <a:lnTo>
                  <a:pt x="201" y="32"/>
                </a:lnTo>
                <a:lnTo>
                  <a:pt x="203" y="32"/>
                </a:lnTo>
                <a:lnTo>
                  <a:pt x="216" y="32"/>
                </a:lnTo>
                <a:lnTo>
                  <a:pt x="228" y="40"/>
                </a:lnTo>
                <a:lnTo>
                  <a:pt x="248" y="47"/>
                </a:lnTo>
                <a:lnTo>
                  <a:pt x="262" y="53"/>
                </a:lnTo>
                <a:lnTo>
                  <a:pt x="264" y="53"/>
                </a:lnTo>
                <a:lnTo>
                  <a:pt x="276" y="53"/>
                </a:lnTo>
                <a:lnTo>
                  <a:pt x="294" y="66"/>
                </a:lnTo>
                <a:lnTo>
                  <a:pt x="300" y="78"/>
                </a:lnTo>
                <a:lnTo>
                  <a:pt x="301" y="80"/>
                </a:lnTo>
                <a:lnTo>
                  <a:pt x="303" y="81"/>
                </a:lnTo>
                <a:lnTo>
                  <a:pt x="305" y="81"/>
                </a:lnTo>
                <a:lnTo>
                  <a:pt x="315" y="81"/>
                </a:lnTo>
                <a:lnTo>
                  <a:pt x="320" y="92"/>
                </a:lnTo>
                <a:lnTo>
                  <a:pt x="321" y="94"/>
                </a:lnTo>
                <a:lnTo>
                  <a:pt x="323" y="95"/>
                </a:lnTo>
                <a:lnTo>
                  <a:pt x="335" y="101"/>
                </a:lnTo>
                <a:lnTo>
                  <a:pt x="349" y="114"/>
                </a:lnTo>
                <a:lnTo>
                  <a:pt x="354" y="126"/>
                </a:lnTo>
                <a:lnTo>
                  <a:pt x="355" y="128"/>
                </a:lnTo>
                <a:lnTo>
                  <a:pt x="357" y="129"/>
                </a:lnTo>
                <a:lnTo>
                  <a:pt x="369" y="135"/>
                </a:lnTo>
                <a:lnTo>
                  <a:pt x="375" y="147"/>
                </a:lnTo>
                <a:lnTo>
                  <a:pt x="376" y="149"/>
                </a:lnTo>
                <a:lnTo>
                  <a:pt x="389" y="162"/>
                </a:lnTo>
                <a:lnTo>
                  <a:pt x="403" y="176"/>
                </a:lnTo>
                <a:lnTo>
                  <a:pt x="415" y="195"/>
                </a:lnTo>
                <a:lnTo>
                  <a:pt x="416" y="197"/>
                </a:lnTo>
                <a:lnTo>
                  <a:pt x="418" y="198"/>
                </a:lnTo>
                <a:lnTo>
                  <a:pt x="430" y="204"/>
                </a:lnTo>
                <a:lnTo>
                  <a:pt x="436" y="216"/>
                </a:lnTo>
                <a:lnTo>
                  <a:pt x="442" y="229"/>
                </a:lnTo>
                <a:lnTo>
                  <a:pt x="449" y="243"/>
                </a:lnTo>
                <a:lnTo>
                  <a:pt x="456" y="257"/>
                </a:lnTo>
                <a:lnTo>
                  <a:pt x="457" y="259"/>
                </a:lnTo>
                <a:lnTo>
                  <a:pt x="471" y="273"/>
                </a:lnTo>
                <a:lnTo>
                  <a:pt x="476" y="284"/>
                </a:lnTo>
                <a:lnTo>
                  <a:pt x="483" y="299"/>
                </a:lnTo>
                <a:lnTo>
                  <a:pt x="490" y="312"/>
                </a:lnTo>
                <a:lnTo>
                  <a:pt x="497" y="326"/>
                </a:lnTo>
                <a:lnTo>
                  <a:pt x="498" y="328"/>
                </a:lnTo>
                <a:lnTo>
                  <a:pt x="500" y="329"/>
                </a:lnTo>
                <a:lnTo>
                  <a:pt x="511" y="335"/>
                </a:lnTo>
                <a:lnTo>
                  <a:pt x="517" y="347"/>
                </a:lnTo>
                <a:lnTo>
                  <a:pt x="524" y="360"/>
                </a:lnTo>
                <a:lnTo>
                  <a:pt x="531" y="374"/>
                </a:lnTo>
                <a:lnTo>
                  <a:pt x="532" y="376"/>
                </a:lnTo>
                <a:lnTo>
                  <a:pt x="534" y="377"/>
                </a:lnTo>
                <a:lnTo>
                  <a:pt x="546" y="383"/>
                </a:lnTo>
                <a:lnTo>
                  <a:pt x="559" y="397"/>
                </a:lnTo>
                <a:lnTo>
                  <a:pt x="565" y="409"/>
                </a:lnTo>
                <a:lnTo>
                  <a:pt x="566" y="411"/>
                </a:lnTo>
                <a:lnTo>
                  <a:pt x="586" y="425"/>
                </a:lnTo>
                <a:lnTo>
                  <a:pt x="588" y="426"/>
                </a:lnTo>
                <a:lnTo>
                  <a:pt x="599" y="431"/>
                </a:lnTo>
                <a:lnTo>
                  <a:pt x="606" y="443"/>
                </a:lnTo>
                <a:lnTo>
                  <a:pt x="607" y="445"/>
                </a:lnTo>
                <a:lnTo>
                  <a:pt x="620" y="459"/>
                </a:lnTo>
                <a:lnTo>
                  <a:pt x="626" y="471"/>
                </a:lnTo>
                <a:lnTo>
                  <a:pt x="627" y="473"/>
                </a:lnTo>
                <a:lnTo>
                  <a:pt x="629" y="474"/>
                </a:lnTo>
                <a:lnTo>
                  <a:pt x="640" y="480"/>
                </a:lnTo>
                <a:lnTo>
                  <a:pt x="646" y="491"/>
                </a:lnTo>
                <a:lnTo>
                  <a:pt x="647" y="493"/>
                </a:lnTo>
                <a:lnTo>
                  <a:pt x="661" y="507"/>
                </a:lnTo>
                <a:lnTo>
                  <a:pt x="681" y="528"/>
                </a:lnTo>
                <a:lnTo>
                  <a:pt x="683" y="529"/>
                </a:lnTo>
                <a:lnTo>
                  <a:pt x="695" y="535"/>
                </a:lnTo>
                <a:lnTo>
                  <a:pt x="715" y="556"/>
                </a:lnTo>
                <a:lnTo>
                  <a:pt x="729" y="569"/>
                </a:lnTo>
                <a:lnTo>
                  <a:pt x="734" y="581"/>
                </a:lnTo>
                <a:lnTo>
                  <a:pt x="735" y="583"/>
                </a:lnTo>
                <a:lnTo>
                  <a:pt x="747" y="595"/>
                </a:lnTo>
                <a:lnTo>
                  <a:pt x="747" y="606"/>
                </a:lnTo>
                <a:lnTo>
                  <a:pt x="748" y="609"/>
                </a:lnTo>
                <a:lnTo>
                  <a:pt x="749" y="611"/>
                </a:lnTo>
                <a:lnTo>
                  <a:pt x="763" y="624"/>
                </a:lnTo>
                <a:lnTo>
                  <a:pt x="768" y="636"/>
                </a:lnTo>
                <a:lnTo>
                  <a:pt x="769" y="638"/>
                </a:lnTo>
                <a:lnTo>
                  <a:pt x="771" y="639"/>
                </a:lnTo>
                <a:lnTo>
                  <a:pt x="790" y="652"/>
                </a:lnTo>
                <a:lnTo>
                  <a:pt x="804" y="672"/>
                </a:lnTo>
                <a:lnTo>
                  <a:pt x="824" y="686"/>
                </a:lnTo>
                <a:lnTo>
                  <a:pt x="830" y="698"/>
                </a:lnTo>
                <a:lnTo>
                  <a:pt x="831" y="700"/>
                </a:lnTo>
                <a:lnTo>
                  <a:pt x="833" y="701"/>
                </a:lnTo>
                <a:lnTo>
                  <a:pt x="846" y="708"/>
                </a:lnTo>
                <a:lnTo>
                  <a:pt x="858" y="714"/>
                </a:lnTo>
                <a:lnTo>
                  <a:pt x="878" y="728"/>
                </a:lnTo>
                <a:lnTo>
                  <a:pt x="898" y="748"/>
                </a:lnTo>
                <a:lnTo>
                  <a:pt x="900" y="749"/>
                </a:lnTo>
                <a:lnTo>
                  <a:pt x="912" y="755"/>
                </a:lnTo>
                <a:lnTo>
                  <a:pt x="926" y="769"/>
                </a:lnTo>
                <a:lnTo>
                  <a:pt x="928" y="770"/>
                </a:lnTo>
                <a:lnTo>
                  <a:pt x="941" y="777"/>
                </a:lnTo>
                <a:lnTo>
                  <a:pt x="953" y="783"/>
                </a:lnTo>
                <a:lnTo>
                  <a:pt x="966" y="796"/>
                </a:lnTo>
                <a:lnTo>
                  <a:pt x="980" y="810"/>
                </a:lnTo>
                <a:lnTo>
                  <a:pt x="982" y="811"/>
                </a:lnTo>
                <a:lnTo>
                  <a:pt x="995" y="818"/>
                </a:lnTo>
                <a:lnTo>
                  <a:pt x="997" y="818"/>
                </a:lnTo>
                <a:lnTo>
                  <a:pt x="1008" y="818"/>
                </a:lnTo>
                <a:lnTo>
                  <a:pt x="1021" y="831"/>
                </a:lnTo>
                <a:lnTo>
                  <a:pt x="1041" y="845"/>
                </a:lnTo>
                <a:lnTo>
                  <a:pt x="1043" y="846"/>
                </a:lnTo>
                <a:lnTo>
                  <a:pt x="1045" y="846"/>
                </a:lnTo>
                <a:lnTo>
                  <a:pt x="1055" y="846"/>
                </a:lnTo>
                <a:lnTo>
                  <a:pt x="1061" y="857"/>
                </a:lnTo>
                <a:lnTo>
                  <a:pt x="1062" y="859"/>
                </a:lnTo>
                <a:lnTo>
                  <a:pt x="1064" y="860"/>
                </a:lnTo>
                <a:lnTo>
                  <a:pt x="1077" y="867"/>
                </a:lnTo>
                <a:lnTo>
                  <a:pt x="1089" y="872"/>
                </a:lnTo>
                <a:lnTo>
                  <a:pt x="1102" y="886"/>
                </a:lnTo>
                <a:lnTo>
                  <a:pt x="1104" y="887"/>
                </a:lnTo>
                <a:lnTo>
                  <a:pt x="1118" y="894"/>
                </a:lnTo>
                <a:lnTo>
                  <a:pt x="1131" y="901"/>
                </a:lnTo>
                <a:lnTo>
                  <a:pt x="1145" y="908"/>
                </a:lnTo>
                <a:lnTo>
                  <a:pt x="1159" y="915"/>
                </a:lnTo>
                <a:lnTo>
                  <a:pt x="1172" y="922"/>
                </a:lnTo>
                <a:lnTo>
                  <a:pt x="1190" y="927"/>
                </a:lnTo>
                <a:lnTo>
                  <a:pt x="1204" y="941"/>
                </a:lnTo>
                <a:lnTo>
                  <a:pt x="1206" y="942"/>
                </a:lnTo>
                <a:lnTo>
                  <a:pt x="1224" y="948"/>
                </a:lnTo>
                <a:lnTo>
                  <a:pt x="1238" y="962"/>
                </a:lnTo>
                <a:lnTo>
                  <a:pt x="1240" y="963"/>
                </a:lnTo>
                <a:lnTo>
                  <a:pt x="1253" y="970"/>
                </a:lnTo>
                <a:lnTo>
                  <a:pt x="1267" y="976"/>
                </a:lnTo>
                <a:lnTo>
                  <a:pt x="1281" y="983"/>
                </a:lnTo>
                <a:lnTo>
                  <a:pt x="1294" y="991"/>
                </a:lnTo>
                <a:lnTo>
                  <a:pt x="1306" y="996"/>
                </a:lnTo>
                <a:lnTo>
                  <a:pt x="1320" y="1010"/>
                </a:lnTo>
                <a:lnTo>
                  <a:pt x="1322" y="1011"/>
                </a:lnTo>
                <a:lnTo>
                  <a:pt x="1324" y="1011"/>
                </a:lnTo>
                <a:lnTo>
                  <a:pt x="1334" y="1011"/>
                </a:lnTo>
                <a:lnTo>
                  <a:pt x="1347" y="1024"/>
                </a:lnTo>
                <a:lnTo>
                  <a:pt x="1349" y="1025"/>
                </a:lnTo>
                <a:lnTo>
                  <a:pt x="1362" y="1032"/>
                </a:lnTo>
                <a:lnTo>
                  <a:pt x="1364" y="1032"/>
                </a:lnTo>
                <a:lnTo>
                  <a:pt x="1377" y="1032"/>
                </a:lnTo>
                <a:lnTo>
                  <a:pt x="1389" y="1039"/>
                </a:lnTo>
                <a:lnTo>
                  <a:pt x="1410" y="1046"/>
                </a:lnTo>
                <a:lnTo>
                  <a:pt x="1423" y="1052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Freeform 40"/>
          <p:cNvSpPr>
            <a:spLocks/>
          </p:cNvSpPr>
          <p:nvPr/>
        </p:nvSpPr>
        <p:spPr bwMode="auto">
          <a:xfrm>
            <a:off x="1882775" y="3827463"/>
            <a:ext cx="1212850" cy="898525"/>
          </a:xfrm>
          <a:custGeom>
            <a:avLst/>
            <a:gdLst>
              <a:gd name="T0" fmla="*/ 2147483647 w 665"/>
              <a:gd name="T1" fmla="*/ 2147483647 h 542"/>
              <a:gd name="T2" fmla="*/ 2147483647 w 665"/>
              <a:gd name="T3" fmla="*/ 2147483647 h 542"/>
              <a:gd name="T4" fmla="*/ 2147483647 w 665"/>
              <a:gd name="T5" fmla="*/ 2147483647 h 542"/>
              <a:gd name="T6" fmla="*/ 2147483647 w 665"/>
              <a:gd name="T7" fmla="*/ 2147483647 h 542"/>
              <a:gd name="T8" fmla="*/ 2147483647 w 665"/>
              <a:gd name="T9" fmla="*/ 2147483647 h 542"/>
              <a:gd name="T10" fmla="*/ 2147483647 w 665"/>
              <a:gd name="T11" fmla="*/ 2147483647 h 542"/>
              <a:gd name="T12" fmla="*/ 2147483647 w 665"/>
              <a:gd name="T13" fmla="*/ 2147483647 h 542"/>
              <a:gd name="T14" fmla="*/ 2147483647 w 665"/>
              <a:gd name="T15" fmla="*/ 2147483647 h 542"/>
              <a:gd name="T16" fmla="*/ 2147483647 w 665"/>
              <a:gd name="T17" fmla="*/ 2147483647 h 542"/>
              <a:gd name="T18" fmla="*/ 2147483647 w 665"/>
              <a:gd name="T19" fmla="*/ 2147483647 h 542"/>
              <a:gd name="T20" fmla="*/ 2147483647 w 665"/>
              <a:gd name="T21" fmla="*/ 2147483647 h 542"/>
              <a:gd name="T22" fmla="*/ 2147483647 w 665"/>
              <a:gd name="T23" fmla="*/ 2147483647 h 542"/>
              <a:gd name="T24" fmla="*/ 2147483647 w 665"/>
              <a:gd name="T25" fmla="*/ 2147483647 h 542"/>
              <a:gd name="T26" fmla="*/ 2147483647 w 665"/>
              <a:gd name="T27" fmla="*/ 2147483647 h 542"/>
              <a:gd name="T28" fmla="*/ 2147483647 w 665"/>
              <a:gd name="T29" fmla="*/ 2147483647 h 542"/>
              <a:gd name="T30" fmla="*/ 2147483647 w 665"/>
              <a:gd name="T31" fmla="*/ 2147483647 h 542"/>
              <a:gd name="T32" fmla="*/ 2147483647 w 665"/>
              <a:gd name="T33" fmla="*/ 2147483647 h 542"/>
              <a:gd name="T34" fmla="*/ 2147483647 w 665"/>
              <a:gd name="T35" fmla="*/ 2147483647 h 542"/>
              <a:gd name="T36" fmla="*/ 2147483647 w 665"/>
              <a:gd name="T37" fmla="*/ 2147483647 h 542"/>
              <a:gd name="T38" fmla="*/ 2147483647 w 665"/>
              <a:gd name="T39" fmla="*/ 2147483647 h 542"/>
              <a:gd name="T40" fmla="*/ 2147483647 w 665"/>
              <a:gd name="T41" fmla="*/ 2147483647 h 542"/>
              <a:gd name="T42" fmla="*/ 2147483647 w 665"/>
              <a:gd name="T43" fmla="*/ 2147483647 h 542"/>
              <a:gd name="T44" fmla="*/ 2147483647 w 665"/>
              <a:gd name="T45" fmla="*/ 2147483647 h 542"/>
              <a:gd name="T46" fmla="*/ 2147483647 w 665"/>
              <a:gd name="T47" fmla="*/ 2147483647 h 542"/>
              <a:gd name="T48" fmla="*/ 2147483647 w 665"/>
              <a:gd name="T49" fmla="*/ 2147483647 h 542"/>
              <a:gd name="T50" fmla="*/ 2147483647 w 665"/>
              <a:gd name="T51" fmla="*/ 2147483647 h 542"/>
              <a:gd name="T52" fmla="*/ 2147483647 w 665"/>
              <a:gd name="T53" fmla="*/ 2147483647 h 542"/>
              <a:gd name="T54" fmla="*/ 2147483647 w 665"/>
              <a:gd name="T55" fmla="*/ 2147483647 h 542"/>
              <a:gd name="T56" fmla="*/ 2147483647 w 665"/>
              <a:gd name="T57" fmla="*/ 2147483647 h 542"/>
              <a:gd name="T58" fmla="*/ 2147483647 w 665"/>
              <a:gd name="T59" fmla="*/ 2147483647 h 542"/>
              <a:gd name="T60" fmla="*/ 2147483647 w 665"/>
              <a:gd name="T61" fmla="*/ 2147483647 h 542"/>
              <a:gd name="T62" fmla="*/ 2147483647 w 665"/>
              <a:gd name="T63" fmla="*/ 2147483647 h 542"/>
              <a:gd name="T64" fmla="*/ 2147483647 w 665"/>
              <a:gd name="T65" fmla="*/ 2147483647 h 542"/>
              <a:gd name="T66" fmla="*/ 2147483647 w 665"/>
              <a:gd name="T67" fmla="*/ 2147483647 h 542"/>
              <a:gd name="T68" fmla="*/ 2147483647 w 665"/>
              <a:gd name="T69" fmla="*/ 2147483647 h 542"/>
              <a:gd name="T70" fmla="*/ 2147483647 w 665"/>
              <a:gd name="T71" fmla="*/ 2147483647 h 542"/>
              <a:gd name="T72" fmla="*/ 2147483647 w 665"/>
              <a:gd name="T73" fmla="*/ 2147483647 h 542"/>
              <a:gd name="T74" fmla="*/ 2147483647 w 665"/>
              <a:gd name="T75" fmla="*/ 2147483647 h 542"/>
              <a:gd name="T76" fmla="*/ 2147483647 w 665"/>
              <a:gd name="T77" fmla="*/ 2147483647 h 542"/>
              <a:gd name="T78" fmla="*/ 2147483647 w 665"/>
              <a:gd name="T79" fmla="*/ 2147483647 h 542"/>
              <a:gd name="T80" fmla="*/ 2147483647 w 665"/>
              <a:gd name="T81" fmla="*/ 2147483647 h 542"/>
              <a:gd name="T82" fmla="*/ 2147483647 w 665"/>
              <a:gd name="T83" fmla="*/ 2147483647 h 542"/>
              <a:gd name="T84" fmla="*/ 2147483647 w 665"/>
              <a:gd name="T85" fmla="*/ 2147483647 h 542"/>
              <a:gd name="T86" fmla="*/ 2147483647 w 665"/>
              <a:gd name="T87" fmla="*/ 2147483647 h 542"/>
              <a:gd name="T88" fmla="*/ 2147483647 w 665"/>
              <a:gd name="T89" fmla="*/ 2147483647 h 542"/>
              <a:gd name="T90" fmla="*/ 2147483647 w 665"/>
              <a:gd name="T91" fmla="*/ 2147483647 h 542"/>
              <a:gd name="T92" fmla="*/ 2147483647 w 665"/>
              <a:gd name="T93" fmla="*/ 2147483647 h 542"/>
              <a:gd name="T94" fmla="*/ 2147483647 w 665"/>
              <a:gd name="T95" fmla="*/ 2147483647 h 542"/>
              <a:gd name="T96" fmla="*/ 2147483647 w 665"/>
              <a:gd name="T97" fmla="*/ 2147483647 h 542"/>
              <a:gd name="T98" fmla="*/ 2147483647 w 665"/>
              <a:gd name="T99" fmla="*/ 2147483647 h 542"/>
              <a:gd name="T100" fmla="*/ 0 w 665"/>
              <a:gd name="T101" fmla="*/ 2147483647 h 542"/>
              <a:gd name="T102" fmla="*/ 2147483647 w 665"/>
              <a:gd name="T103" fmla="*/ 2147483647 h 542"/>
              <a:gd name="T104" fmla="*/ 2147483647 w 665"/>
              <a:gd name="T105" fmla="*/ 2147483647 h 542"/>
              <a:gd name="T106" fmla="*/ 2147483647 w 665"/>
              <a:gd name="T107" fmla="*/ 2147483647 h 542"/>
              <a:gd name="T108" fmla="*/ 2147483647 w 665"/>
              <a:gd name="T109" fmla="*/ 2147483647 h 542"/>
              <a:gd name="T110" fmla="*/ 2147483647 w 665"/>
              <a:gd name="T111" fmla="*/ 2147483647 h 542"/>
              <a:gd name="T112" fmla="*/ 2147483647 w 665"/>
              <a:gd name="T113" fmla="*/ 2147483647 h 54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65"/>
              <a:gd name="T172" fmla="*/ 0 h 542"/>
              <a:gd name="T173" fmla="*/ 665 w 665"/>
              <a:gd name="T174" fmla="*/ 542 h 54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65" h="542">
                <a:moveTo>
                  <a:pt x="166" y="539"/>
                </a:moveTo>
                <a:lnTo>
                  <a:pt x="167" y="541"/>
                </a:lnTo>
                <a:lnTo>
                  <a:pt x="169" y="542"/>
                </a:lnTo>
                <a:lnTo>
                  <a:pt x="171" y="542"/>
                </a:lnTo>
                <a:lnTo>
                  <a:pt x="174" y="542"/>
                </a:lnTo>
                <a:lnTo>
                  <a:pt x="176" y="541"/>
                </a:lnTo>
                <a:lnTo>
                  <a:pt x="177" y="539"/>
                </a:lnTo>
                <a:lnTo>
                  <a:pt x="177" y="536"/>
                </a:lnTo>
                <a:lnTo>
                  <a:pt x="177" y="534"/>
                </a:lnTo>
                <a:lnTo>
                  <a:pt x="170" y="521"/>
                </a:lnTo>
                <a:lnTo>
                  <a:pt x="164" y="508"/>
                </a:lnTo>
                <a:lnTo>
                  <a:pt x="164" y="496"/>
                </a:lnTo>
                <a:lnTo>
                  <a:pt x="164" y="482"/>
                </a:lnTo>
                <a:lnTo>
                  <a:pt x="164" y="468"/>
                </a:lnTo>
                <a:lnTo>
                  <a:pt x="164" y="455"/>
                </a:lnTo>
                <a:lnTo>
                  <a:pt x="164" y="453"/>
                </a:lnTo>
                <a:lnTo>
                  <a:pt x="157" y="440"/>
                </a:lnTo>
                <a:lnTo>
                  <a:pt x="157" y="428"/>
                </a:lnTo>
                <a:lnTo>
                  <a:pt x="157" y="426"/>
                </a:lnTo>
                <a:lnTo>
                  <a:pt x="151" y="413"/>
                </a:lnTo>
                <a:lnTo>
                  <a:pt x="151" y="400"/>
                </a:lnTo>
                <a:lnTo>
                  <a:pt x="151" y="398"/>
                </a:lnTo>
                <a:lnTo>
                  <a:pt x="144" y="385"/>
                </a:lnTo>
                <a:lnTo>
                  <a:pt x="143" y="383"/>
                </a:lnTo>
                <a:lnTo>
                  <a:pt x="141" y="382"/>
                </a:lnTo>
                <a:lnTo>
                  <a:pt x="131" y="377"/>
                </a:lnTo>
                <a:lnTo>
                  <a:pt x="131" y="366"/>
                </a:lnTo>
                <a:lnTo>
                  <a:pt x="131" y="364"/>
                </a:lnTo>
                <a:lnTo>
                  <a:pt x="124" y="351"/>
                </a:lnTo>
                <a:lnTo>
                  <a:pt x="118" y="337"/>
                </a:lnTo>
                <a:lnTo>
                  <a:pt x="111" y="324"/>
                </a:lnTo>
                <a:lnTo>
                  <a:pt x="104" y="310"/>
                </a:lnTo>
                <a:lnTo>
                  <a:pt x="98" y="296"/>
                </a:lnTo>
                <a:lnTo>
                  <a:pt x="91" y="283"/>
                </a:lnTo>
                <a:lnTo>
                  <a:pt x="85" y="269"/>
                </a:lnTo>
                <a:lnTo>
                  <a:pt x="78" y="249"/>
                </a:lnTo>
                <a:lnTo>
                  <a:pt x="77" y="247"/>
                </a:lnTo>
                <a:lnTo>
                  <a:pt x="64" y="233"/>
                </a:lnTo>
                <a:lnTo>
                  <a:pt x="58" y="222"/>
                </a:lnTo>
                <a:lnTo>
                  <a:pt x="57" y="220"/>
                </a:lnTo>
                <a:lnTo>
                  <a:pt x="44" y="206"/>
                </a:lnTo>
                <a:lnTo>
                  <a:pt x="38" y="194"/>
                </a:lnTo>
                <a:lnTo>
                  <a:pt x="37" y="192"/>
                </a:lnTo>
                <a:lnTo>
                  <a:pt x="24" y="179"/>
                </a:lnTo>
                <a:lnTo>
                  <a:pt x="19" y="167"/>
                </a:lnTo>
                <a:lnTo>
                  <a:pt x="12" y="155"/>
                </a:lnTo>
                <a:lnTo>
                  <a:pt x="12" y="142"/>
                </a:lnTo>
                <a:lnTo>
                  <a:pt x="12" y="128"/>
                </a:lnTo>
                <a:lnTo>
                  <a:pt x="12" y="115"/>
                </a:lnTo>
                <a:lnTo>
                  <a:pt x="12" y="101"/>
                </a:lnTo>
                <a:lnTo>
                  <a:pt x="12" y="90"/>
                </a:lnTo>
                <a:lnTo>
                  <a:pt x="19" y="77"/>
                </a:lnTo>
                <a:lnTo>
                  <a:pt x="25" y="63"/>
                </a:lnTo>
                <a:lnTo>
                  <a:pt x="31" y="52"/>
                </a:lnTo>
                <a:lnTo>
                  <a:pt x="44" y="38"/>
                </a:lnTo>
                <a:lnTo>
                  <a:pt x="55" y="32"/>
                </a:lnTo>
                <a:lnTo>
                  <a:pt x="57" y="31"/>
                </a:lnTo>
                <a:lnTo>
                  <a:pt x="58" y="29"/>
                </a:lnTo>
                <a:lnTo>
                  <a:pt x="63" y="19"/>
                </a:lnTo>
                <a:lnTo>
                  <a:pt x="72" y="19"/>
                </a:lnTo>
                <a:lnTo>
                  <a:pt x="85" y="19"/>
                </a:lnTo>
                <a:lnTo>
                  <a:pt x="88" y="19"/>
                </a:lnTo>
                <a:lnTo>
                  <a:pt x="98" y="13"/>
                </a:lnTo>
                <a:lnTo>
                  <a:pt x="110" y="19"/>
                </a:lnTo>
                <a:lnTo>
                  <a:pt x="129" y="26"/>
                </a:lnTo>
                <a:lnTo>
                  <a:pt x="131" y="26"/>
                </a:lnTo>
                <a:lnTo>
                  <a:pt x="142" y="26"/>
                </a:lnTo>
                <a:lnTo>
                  <a:pt x="154" y="38"/>
                </a:lnTo>
                <a:lnTo>
                  <a:pt x="156" y="39"/>
                </a:lnTo>
                <a:lnTo>
                  <a:pt x="167" y="45"/>
                </a:lnTo>
                <a:lnTo>
                  <a:pt x="180" y="59"/>
                </a:lnTo>
                <a:lnTo>
                  <a:pt x="186" y="70"/>
                </a:lnTo>
                <a:lnTo>
                  <a:pt x="192" y="84"/>
                </a:lnTo>
                <a:lnTo>
                  <a:pt x="199" y="97"/>
                </a:lnTo>
                <a:lnTo>
                  <a:pt x="206" y="111"/>
                </a:lnTo>
                <a:lnTo>
                  <a:pt x="211" y="124"/>
                </a:lnTo>
                <a:lnTo>
                  <a:pt x="211" y="135"/>
                </a:lnTo>
                <a:lnTo>
                  <a:pt x="212" y="138"/>
                </a:lnTo>
                <a:lnTo>
                  <a:pt x="219" y="152"/>
                </a:lnTo>
                <a:lnTo>
                  <a:pt x="224" y="164"/>
                </a:lnTo>
                <a:lnTo>
                  <a:pt x="224" y="176"/>
                </a:lnTo>
                <a:lnTo>
                  <a:pt x="225" y="179"/>
                </a:lnTo>
                <a:lnTo>
                  <a:pt x="232" y="193"/>
                </a:lnTo>
                <a:lnTo>
                  <a:pt x="238" y="205"/>
                </a:lnTo>
                <a:lnTo>
                  <a:pt x="238" y="217"/>
                </a:lnTo>
                <a:lnTo>
                  <a:pt x="238" y="230"/>
                </a:lnTo>
                <a:lnTo>
                  <a:pt x="239" y="233"/>
                </a:lnTo>
                <a:lnTo>
                  <a:pt x="244" y="246"/>
                </a:lnTo>
                <a:lnTo>
                  <a:pt x="244" y="258"/>
                </a:lnTo>
                <a:lnTo>
                  <a:pt x="244" y="271"/>
                </a:lnTo>
                <a:lnTo>
                  <a:pt x="245" y="274"/>
                </a:lnTo>
                <a:lnTo>
                  <a:pt x="251" y="287"/>
                </a:lnTo>
                <a:lnTo>
                  <a:pt x="251" y="298"/>
                </a:lnTo>
                <a:lnTo>
                  <a:pt x="252" y="301"/>
                </a:lnTo>
                <a:lnTo>
                  <a:pt x="258" y="315"/>
                </a:lnTo>
                <a:lnTo>
                  <a:pt x="264" y="328"/>
                </a:lnTo>
                <a:lnTo>
                  <a:pt x="264" y="339"/>
                </a:lnTo>
                <a:lnTo>
                  <a:pt x="265" y="342"/>
                </a:lnTo>
                <a:lnTo>
                  <a:pt x="266" y="344"/>
                </a:lnTo>
                <a:lnTo>
                  <a:pt x="279" y="358"/>
                </a:lnTo>
                <a:lnTo>
                  <a:pt x="285" y="369"/>
                </a:lnTo>
                <a:lnTo>
                  <a:pt x="286" y="371"/>
                </a:lnTo>
                <a:lnTo>
                  <a:pt x="288" y="372"/>
                </a:lnTo>
                <a:lnTo>
                  <a:pt x="301" y="379"/>
                </a:lnTo>
                <a:lnTo>
                  <a:pt x="314" y="386"/>
                </a:lnTo>
                <a:lnTo>
                  <a:pt x="334" y="393"/>
                </a:lnTo>
                <a:lnTo>
                  <a:pt x="347" y="400"/>
                </a:lnTo>
                <a:lnTo>
                  <a:pt x="349" y="400"/>
                </a:lnTo>
                <a:lnTo>
                  <a:pt x="362" y="400"/>
                </a:lnTo>
                <a:lnTo>
                  <a:pt x="376" y="400"/>
                </a:lnTo>
                <a:lnTo>
                  <a:pt x="389" y="400"/>
                </a:lnTo>
                <a:lnTo>
                  <a:pt x="392" y="400"/>
                </a:lnTo>
                <a:lnTo>
                  <a:pt x="405" y="393"/>
                </a:lnTo>
                <a:lnTo>
                  <a:pt x="418" y="386"/>
                </a:lnTo>
                <a:lnTo>
                  <a:pt x="420" y="385"/>
                </a:lnTo>
                <a:lnTo>
                  <a:pt x="433" y="371"/>
                </a:lnTo>
                <a:lnTo>
                  <a:pt x="434" y="369"/>
                </a:lnTo>
                <a:lnTo>
                  <a:pt x="440" y="358"/>
                </a:lnTo>
                <a:lnTo>
                  <a:pt x="453" y="344"/>
                </a:lnTo>
                <a:lnTo>
                  <a:pt x="454" y="342"/>
                </a:lnTo>
                <a:lnTo>
                  <a:pt x="454" y="339"/>
                </a:lnTo>
                <a:lnTo>
                  <a:pt x="454" y="328"/>
                </a:lnTo>
                <a:lnTo>
                  <a:pt x="461" y="315"/>
                </a:lnTo>
                <a:lnTo>
                  <a:pt x="467" y="295"/>
                </a:lnTo>
                <a:lnTo>
                  <a:pt x="467" y="292"/>
                </a:lnTo>
                <a:lnTo>
                  <a:pt x="467" y="280"/>
                </a:lnTo>
                <a:lnTo>
                  <a:pt x="474" y="267"/>
                </a:lnTo>
                <a:lnTo>
                  <a:pt x="474" y="264"/>
                </a:lnTo>
                <a:lnTo>
                  <a:pt x="474" y="253"/>
                </a:lnTo>
                <a:lnTo>
                  <a:pt x="481" y="240"/>
                </a:lnTo>
                <a:lnTo>
                  <a:pt x="487" y="227"/>
                </a:lnTo>
                <a:lnTo>
                  <a:pt x="493" y="215"/>
                </a:lnTo>
                <a:lnTo>
                  <a:pt x="506" y="201"/>
                </a:lnTo>
                <a:lnTo>
                  <a:pt x="507" y="199"/>
                </a:lnTo>
                <a:lnTo>
                  <a:pt x="514" y="186"/>
                </a:lnTo>
                <a:lnTo>
                  <a:pt x="519" y="174"/>
                </a:lnTo>
                <a:lnTo>
                  <a:pt x="530" y="168"/>
                </a:lnTo>
                <a:lnTo>
                  <a:pt x="532" y="167"/>
                </a:lnTo>
                <a:lnTo>
                  <a:pt x="533" y="165"/>
                </a:lnTo>
                <a:lnTo>
                  <a:pt x="538" y="155"/>
                </a:lnTo>
                <a:lnTo>
                  <a:pt x="547" y="155"/>
                </a:lnTo>
                <a:lnTo>
                  <a:pt x="550" y="155"/>
                </a:lnTo>
                <a:lnTo>
                  <a:pt x="562" y="148"/>
                </a:lnTo>
                <a:lnTo>
                  <a:pt x="574" y="148"/>
                </a:lnTo>
                <a:lnTo>
                  <a:pt x="587" y="148"/>
                </a:lnTo>
                <a:lnTo>
                  <a:pt x="599" y="148"/>
                </a:lnTo>
                <a:lnTo>
                  <a:pt x="611" y="155"/>
                </a:lnTo>
                <a:lnTo>
                  <a:pt x="624" y="162"/>
                </a:lnTo>
                <a:lnTo>
                  <a:pt x="636" y="167"/>
                </a:lnTo>
                <a:lnTo>
                  <a:pt x="641" y="179"/>
                </a:lnTo>
                <a:lnTo>
                  <a:pt x="647" y="192"/>
                </a:lnTo>
                <a:lnTo>
                  <a:pt x="647" y="203"/>
                </a:lnTo>
                <a:lnTo>
                  <a:pt x="648" y="206"/>
                </a:lnTo>
                <a:lnTo>
                  <a:pt x="653" y="219"/>
                </a:lnTo>
                <a:lnTo>
                  <a:pt x="653" y="230"/>
                </a:lnTo>
                <a:lnTo>
                  <a:pt x="653" y="243"/>
                </a:lnTo>
                <a:lnTo>
                  <a:pt x="648" y="256"/>
                </a:lnTo>
                <a:lnTo>
                  <a:pt x="641" y="269"/>
                </a:lnTo>
                <a:lnTo>
                  <a:pt x="635" y="283"/>
                </a:lnTo>
                <a:lnTo>
                  <a:pt x="628" y="296"/>
                </a:lnTo>
                <a:lnTo>
                  <a:pt x="621" y="310"/>
                </a:lnTo>
                <a:lnTo>
                  <a:pt x="616" y="322"/>
                </a:lnTo>
                <a:lnTo>
                  <a:pt x="603" y="335"/>
                </a:lnTo>
                <a:lnTo>
                  <a:pt x="602" y="337"/>
                </a:lnTo>
                <a:lnTo>
                  <a:pt x="596" y="349"/>
                </a:lnTo>
                <a:lnTo>
                  <a:pt x="585" y="355"/>
                </a:lnTo>
                <a:lnTo>
                  <a:pt x="583" y="356"/>
                </a:lnTo>
                <a:lnTo>
                  <a:pt x="582" y="358"/>
                </a:lnTo>
                <a:lnTo>
                  <a:pt x="575" y="376"/>
                </a:lnTo>
                <a:lnTo>
                  <a:pt x="565" y="382"/>
                </a:lnTo>
                <a:lnTo>
                  <a:pt x="563" y="383"/>
                </a:lnTo>
                <a:lnTo>
                  <a:pt x="562" y="385"/>
                </a:lnTo>
                <a:lnTo>
                  <a:pt x="561" y="387"/>
                </a:lnTo>
                <a:lnTo>
                  <a:pt x="561" y="397"/>
                </a:lnTo>
                <a:lnTo>
                  <a:pt x="550" y="410"/>
                </a:lnTo>
                <a:lnTo>
                  <a:pt x="549" y="412"/>
                </a:lnTo>
                <a:lnTo>
                  <a:pt x="543" y="424"/>
                </a:lnTo>
                <a:lnTo>
                  <a:pt x="530" y="437"/>
                </a:lnTo>
                <a:lnTo>
                  <a:pt x="529" y="439"/>
                </a:lnTo>
                <a:lnTo>
                  <a:pt x="522" y="453"/>
                </a:lnTo>
                <a:lnTo>
                  <a:pt x="516" y="466"/>
                </a:lnTo>
                <a:lnTo>
                  <a:pt x="509" y="480"/>
                </a:lnTo>
                <a:lnTo>
                  <a:pt x="503" y="494"/>
                </a:lnTo>
                <a:lnTo>
                  <a:pt x="496" y="507"/>
                </a:lnTo>
                <a:lnTo>
                  <a:pt x="495" y="509"/>
                </a:lnTo>
                <a:lnTo>
                  <a:pt x="495" y="522"/>
                </a:lnTo>
                <a:lnTo>
                  <a:pt x="489" y="534"/>
                </a:lnTo>
                <a:lnTo>
                  <a:pt x="488" y="536"/>
                </a:lnTo>
                <a:lnTo>
                  <a:pt x="489" y="539"/>
                </a:lnTo>
                <a:lnTo>
                  <a:pt x="490" y="541"/>
                </a:lnTo>
                <a:lnTo>
                  <a:pt x="492" y="542"/>
                </a:lnTo>
                <a:lnTo>
                  <a:pt x="494" y="542"/>
                </a:lnTo>
                <a:lnTo>
                  <a:pt x="497" y="542"/>
                </a:lnTo>
                <a:lnTo>
                  <a:pt x="499" y="541"/>
                </a:lnTo>
                <a:lnTo>
                  <a:pt x="500" y="539"/>
                </a:lnTo>
                <a:lnTo>
                  <a:pt x="507" y="526"/>
                </a:lnTo>
                <a:lnTo>
                  <a:pt x="507" y="523"/>
                </a:lnTo>
                <a:lnTo>
                  <a:pt x="507" y="511"/>
                </a:lnTo>
                <a:lnTo>
                  <a:pt x="514" y="499"/>
                </a:lnTo>
                <a:lnTo>
                  <a:pt x="520" y="485"/>
                </a:lnTo>
                <a:lnTo>
                  <a:pt x="527" y="471"/>
                </a:lnTo>
                <a:lnTo>
                  <a:pt x="533" y="458"/>
                </a:lnTo>
                <a:lnTo>
                  <a:pt x="539" y="446"/>
                </a:lnTo>
                <a:lnTo>
                  <a:pt x="552" y="433"/>
                </a:lnTo>
                <a:lnTo>
                  <a:pt x="553" y="431"/>
                </a:lnTo>
                <a:lnTo>
                  <a:pt x="559" y="419"/>
                </a:lnTo>
                <a:lnTo>
                  <a:pt x="572" y="405"/>
                </a:lnTo>
                <a:lnTo>
                  <a:pt x="573" y="403"/>
                </a:lnTo>
                <a:lnTo>
                  <a:pt x="573" y="400"/>
                </a:lnTo>
                <a:lnTo>
                  <a:pt x="573" y="391"/>
                </a:lnTo>
                <a:lnTo>
                  <a:pt x="583" y="386"/>
                </a:lnTo>
                <a:lnTo>
                  <a:pt x="585" y="385"/>
                </a:lnTo>
                <a:lnTo>
                  <a:pt x="586" y="383"/>
                </a:lnTo>
                <a:lnTo>
                  <a:pt x="592" y="364"/>
                </a:lnTo>
                <a:lnTo>
                  <a:pt x="603" y="359"/>
                </a:lnTo>
                <a:lnTo>
                  <a:pt x="605" y="358"/>
                </a:lnTo>
                <a:lnTo>
                  <a:pt x="606" y="356"/>
                </a:lnTo>
                <a:lnTo>
                  <a:pt x="612" y="344"/>
                </a:lnTo>
                <a:lnTo>
                  <a:pt x="625" y="331"/>
                </a:lnTo>
                <a:lnTo>
                  <a:pt x="626" y="329"/>
                </a:lnTo>
                <a:lnTo>
                  <a:pt x="632" y="315"/>
                </a:lnTo>
                <a:lnTo>
                  <a:pt x="639" y="301"/>
                </a:lnTo>
                <a:lnTo>
                  <a:pt x="646" y="288"/>
                </a:lnTo>
                <a:lnTo>
                  <a:pt x="652" y="274"/>
                </a:lnTo>
                <a:lnTo>
                  <a:pt x="659" y="261"/>
                </a:lnTo>
                <a:lnTo>
                  <a:pt x="665" y="247"/>
                </a:lnTo>
                <a:lnTo>
                  <a:pt x="665" y="244"/>
                </a:lnTo>
                <a:lnTo>
                  <a:pt x="665" y="230"/>
                </a:lnTo>
                <a:lnTo>
                  <a:pt x="665" y="217"/>
                </a:lnTo>
                <a:lnTo>
                  <a:pt x="665" y="215"/>
                </a:lnTo>
                <a:lnTo>
                  <a:pt x="659" y="202"/>
                </a:lnTo>
                <a:lnTo>
                  <a:pt x="659" y="190"/>
                </a:lnTo>
                <a:lnTo>
                  <a:pt x="659" y="188"/>
                </a:lnTo>
                <a:lnTo>
                  <a:pt x="652" y="174"/>
                </a:lnTo>
                <a:lnTo>
                  <a:pt x="646" y="160"/>
                </a:lnTo>
                <a:lnTo>
                  <a:pt x="645" y="158"/>
                </a:lnTo>
                <a:lnTo>
                  <a:pt x="643" y="157"/>
                </a:lnTo>
                <a:lnTo>
                  <a:pt x="629" y="151"/>
                </a:lnTo>
                <a:lnTo>
                  <a:pt x="616" y="144"/>
                </a:lnTo>
                <a:lnTo>
                  <a:pt x="603" y="137"/>
                </a:lnTo>
                <a:lnTo>
                  <a:pt x="600" y="136"/>
                </a:lnTo>
                <a:lnTo>
                  <a:pt x="587" y="136"/>
                </a:lnTo>
                <a:lnTo>
                  <a:pt x="574" y="136"/>
                </a:lnTo>
                <a:lnTo>
                  <a:pt x="560" y="136"/>
                </a:lnTo>
                <a:lnTo>
                  <a:pt x="558" y="137"/>
                </a:lnTo>
                <a:lnTo>
                  <a:pt x="546" y="143"/>
                </a:lnTo>
                <a:lnTo>
                  <a:pt x="534" y="143"/>
                </a:lnTo>
                <a:lnTo>
                  <a:pt x="532" y="144"/>
                </a:lnTo>
                <a:lnTo>
                  <a:pt x="530" y="145"/>
                </a:lnTo>
                <a:lnTo>
                  <a:pt x="529" y="147"/>
                </a:lnTo>
                <a:lnTo>
                  <a:pt x="523" y="158"/>
                </a:lnTo>
                <a:lnTo>
                  <a:pt x="512" y="164"/>
                </a:lnTo>
                <a:lnTo>
                  <a:pt x="510" y="165"/>
                </a:lnTo>
                <a:lnTo>
                  <a:pt x="509" y="167"/>
                </a:lnTo>
                <a:lnTo>
                  <a:pt x="503" y="181"/>
                </a:lnTo>
                <a:lnTo>
                  <a:pt x="497" y="192"/>
                </a:lnTo>
                <a:lnTo>
                  <a:pt x="484" y="206"/>
                </a:lnTo>
                <a:lnTo>
                  <a:pt x="483" y="208"/>
                </a:lnTo>
                <a:lnTo>
                  <a:pt x="476" y="222"/>
                </a:lnTo>
                <a:lnTo>
                  <a:pt x="470" y="235"/>
                </a:lnTo>
                <a:lnTo>
                  <a:pt x="463" y="249"/>
                </a:lnTo>
                <a:lnTo>
                  <a:pt x="462" y="251"/>
                </a:lnTo>
                <a:lnTo>
                  <a:pt x="462" y="263"/>
                </a:lnTo>
                <a:lnTo>
                  <a:pt x="456" y="276"/>
                </a:lnTo>
                <a:lnTo>
                  <a:pt x="455" y="278"/>
                </a:lnTo>
                <a:lnTo>
                  <a:pt x="455" y="291"/>
                </a:lnTo>
                <a:lnTo>
                  <a:pt x="450" y="310"/>
                </a:lnTo>
                <a:lnTo>
                  <a:pt x="443" y="324"/>
                </a:lnTo>
                <a:lnTo>
                  <a:pt x="442" y="326"/>
                </a:lnTo>
                <a:lnTo>
                  <a:pt x="442" y="336"/>
                </a:lnTo>
                <a:lnTo>
                  <a:pt x="431" y="349"/>
                </a:lnTo>
                <a:lnTo>
                  <a:pt x="430" y="351"/>
                </a:lnTo>
                <a:lnTo>
                  <a:pt x="424" y="362"/>
                </a:lnTo>
                <a:lnTo>
                  <a:pt x="411" y="376"/>
                </a:lnTo>
                <a:lnTo>
                  <a:pt x="400" y="382"/>
                </a:lnTo>
                <a:lnTo>
                  <a:pt x="388" y="388"/>
                </a:lnTo>
                <a:lnTo>
                  <a:pt x="376" y="388"/>
                </a:lnTo>
                <a:lnTo>
                  <a:pt x="362" y="388"/>
                </a:lnTo>
                <a:lnTo>
                  <a:pt x="351" y="388"/>
                </a:lnTo>
                <a:lnTo>
                  <a:pt x="339" y="382"/>
                </a:lnTo>
                <a:lnTo>
                  <a:pt x="319" y="375"/>
                </a:lnTo>
                <a:lnTo>
                  <a:pt x="306" y="368"/>
                </a:lnTo>
                <a:lnTo>
                  <a:pt x="295" y="362"/>
                </a:lnTo>
                <a:lnTo>
                  <a:pt x="289" y="351"/>
                </a:lnTo>
                <a:lnTo>
                  <a:pt x="288" y="349"/>
                </a:lnTo>
                <a:lnTo>
                  <a:pt x="276" y="336"/>
                </a:lnTo>
                <a:lnTo>
                  <a:pt x="276" y="326"/>
                </a:lnTo>
                <a:lnTo>
                  <a:pt x="276" y="324"/>
                </a:lnTo>
                <a:lnTo>
                  <a:pt x="269" y="310"/>
                </a:lnTo>
                <a:lnTo>
                  <a:pt x="263" y="297"/>
                </a:lnTo>
                <a:lnTo>
                  <a:pt x="263" y="285"/>
                </a:lnTo>
                <a:lnTo>
                  <a:pt x="263" y="283"/>
                </a:lnTo>
                <a:lnTo>
                  <a:pt x="256" y="270"/>
                </a:lnTo>
                <a:lnTo>
                  <a:pt x="256" y="258"/>
                </a:lnTo>
                <a:lnTo>
                  <a:pt x="256" y="244"/>
                </a:lnTo>
                <a:lnTo>
                  <a:pt x="256" y="242"/>
                </a:lnTo>
                <a:lnTo>
                  <a:pt x="250" y="229"/>
                </a:lnTo>
                <a:lnTo>
                  <a:pt x="250" y="217"/>
                </a:lnTo>
                <a:lnTo>
                  <a:pt x="250" y="203"/>
                </a:lnTo>
                <a:lnTo>
                  <a:pt x="250" y="201"/>
                </a:lnTo>
                <a:lnTo>
                  <a:pt x="243" y="188"/>
                </a:lnTo>
                <a:lnTo>
                  <a:pt x="236" y="175"/>
                </a:lnTo>
                <a:lnTo>
                  <a:pt x="236" y="162"/>
                </a:lnTo>
                <a:lnTo>
                  <a:pt x="236" y="160"/>
                </a:lnTo>
                <a:lnTo>
                  <a:pt x="230" y="147"/>
                </a:lnTo>
                <a:lnTo>
                  <a:pt x="223" y="134"/>
                </a:lnTo>
                <a:lnTo>
                  <a:pt x="223" y="122"/>
                </a:lnTo>
                <a:lnTo>
                  <a:pt x="223" y="120"/>
                </a:lnTo>
                <a:lnTo>
                  <a:pt x="217" y="106"/>
                </a:lnTo>
                <a:lnTo>
                  <a:pt x="210" y="92"/>
                </a:lnTo>
                <a:lnTo>
                  <a:pt x="203" y="79"/>
                </a:lnTo>
                <a:lnTo>
                  <a:pt x="197" y="65"/>
                </a:lnTo>
                <a:lnTo>
                  <a:pt x="190" y="52"/>
                </a:lnTo>
                <a:lnTo>
                  <a:pt x="189" y="50"/>
                </a:lnTo>
                <a:lnTo>
                  <a:pt x="176" y="36"/>
                </a:lnTo>
                <a:lnTo>
                  <a:pt x="174" y="35"/>
                </a:lnTo>
                <a:lnTo>
                  <a:pt x="163" y="29"/>
                </a:lnTo>
                <a:lnTo>
                  <a:pt x="150" y="16"/>
                </a:lnTo>
                <a:lnTo>
                  <a:pt x="148" y="15"/>
                </a:lnTo>
                <a:lnTo>
                  <a:pt x="145" y="14"/>
                </a:lnTo>
                <a:lnTo>
                  <a:pt x="132" y="14"/>
                </a:lnTo>
                <a:lnTo>
                  <a:pt x="115" y="8"/>
                </a:lnTo>
                <a:lnTo>
                  <a:pt x="101" y="1"/>
                </a:lnTo>
                <a:lnTo>
                  <a:pt x="98" y="0"/>
                </a:lnTo>
                <a:lnTo>
                  <a:pt x="96" y="1"/>
                </a:lnTo>
                <a:lnTo>
                  <a:pt x="84" y="7"/>
                </a:lnTo>
                <a:lnTo>
                  <a:pt x="72" y="7"/>
                </a:lnTo>
                <a:lnTo>
                  <a:pt x="59" y="7"/>
                </a:lnTo>
                <a:lnTo>
                  <a:pt x="57" y="8"/>
                </a:lnTo>
                <a:lnTo>
                  <a:pt x="55" y="9"/>
                </a:lnTo>
                <a:lnTo>
                  <a:pt x="54" y="11"/>
                </a:lnTo>
                <a:lnTo>
                  <a:pt x="48" y="22"/>
                </a:lnTo>
                <a:lnTo>
                  <a:pt x="37" y="28"/>
                </a:lnTo>
                <a:lnTo>
                  <a:pt x="35" y="29"/>
                </a:lnTo>
                <a:lnTo>
                  <a:pt x="22" y="43"/>
                </a:lnTo>
                <a:lnTo>
                  <a:pt x="21" y="45"/>
                </a:lnTo>
                <a:lnTo>
                  <a:pt x="14" y="58"/>
                </a:lnTo>
                <a:lnTo>
                  <a:pt x="8" y="72"/>
                </a:lnTo>
                <a:lnTo>
                  <a:pt x="1" y="86"/>
                </a:lnTo>
                <a:lnTo>
                  <a:pt x="0" y="88"/>
                </a:lnTo>
                <a:lnTo>
                  <a:pt x="0" y="101"/>
                </a:lnTo>
                <a:lnTo>
                  <a:pt x="0" y="115"/>
                </a:lnTo>
                <a:lnTo>
                  <a:pt x="0" y="128"/>
                </a:lnTo>
                <a:lnTo>
                  <a:pt x="0" y="142"/>
                </a:lnTo>
                <a:lnTo>
                  <a:pt x="0" y="156"/>
                </a:lnTo>
                <a:lnTo>
                  <a:pt x="1" y="159"/>
                </a:lnTo>
                <a:lnTo>
                  <a:pt x="8" y="172"/>
                </a:lnTo>
                <a:lnTo>
                  <a:pt x="14" y="186"/>
                </a:lnTo>
                <a:lnTo>
                  <a:pt x="15" y="188"/>
                </a:lnTo>
                <a:lnTo>
                  <a:pt x="28" y="201"/>
                </a:lnTo>
                <a:lnTo>
                  <a:pt x="34" y="213"/>
                </a:lnTo>
                <a:lnTo>
                  <a:pt x="35" y="215"/>
                </a:lnTo>
                <a:lnTo>
                  <a:pt x="48" y="229"/>
                </a:lnTo>
                <a:lnTo>
                  <a:pt x="54" y="240"/>
                </a:lnTo>
                <a:lnTo>
                  <a:pt x="55" y="242"/>
                </a:lnTo>
                <a:lnTo>
                  <a:pt x="67" y="255"/>
                </a:lnTo>
                <a:lnTo>
                  <a:pt x="74" y="274"/>
                </a:lnTo>
                <a:lnTo>
                  <a:pt x="80" y="288"/>
                </a:lnTo>
                <a:lnTo>
                  <a:pt x="87" y="301"/>
                </a:lnTo>
                <a:lnTo>
                  <a:pt x="93" y="315"/>
                </a:lnTo>
                <a:lnTo>
                  <a:pt x="100" y="329"/>
                </a:lnTo>
                <a:lnTo>
                  <a:pt x="107" y="342"/>
                </a:lnTo>
                <a:lnTo>
                  <a:pt x="113" y="356"/>
                </a:lnTo>
                <a:lnTo>
                  <a:pt x="119" y="368"/>
                </a:lnTo>
                <a:lnTo>
                  <a:pt x="119" y="380"/>
                </a:lnTo>
                <a:lnTo>
                  <a:pt x="120" y="383"/>
                </a:lnTo>
                <a:lnTo>
                  <a:pt x="121" y="385"/>
                </a:lnTo>
                <a:lnTo>
                  <a:pt x="123" y="386"/>
                </a:lnTo>
                <a:lnTo>
                  <a:pt x="134" y="392"/>
                </a:lnTo>
                <a:lnTo>
                  <a:pt x="139" y="402"/>
                </a:lnTo>
                <a:lnTo>
                  <a:pt x="139" y="414"/>
                </a:lnTo>
                <a:lnTo>
                  <a:pt x="140" y="417"/>
                </a:lnTo>
                <a:lnTo>
                  <a:pt x="145" y="430"/>
                </a:lnTo>
                <a:lnTo>
                  <a:pt x="145" y="441"/>
                </a:lnTo>
                <a:lnTo>
                  <a:pt x="146" y="444"/>
                </a:lnTo>
                <a:lnTo>
                  <a:pt x="152" y="457"/>
                </a:lnTo>
                <a:lnTo>
                  <a:pt x="152" y="468"/>
                </a:lnTo>
                <a:lnTo>
                  <a:pt x="152" y="482"/>
                </a:lnTo>
                <a:lnTo>
                  <a:pt x="152" y="496"/>
                </a:lnTo>
                <a:lnTo>
                  <a:pt x="152" y="509"/>
                </a:lnTo>
                <a:lnTo>
                  <a:pt x="153" y="512"/>
                </a:lnTo>
                <a:lnTo>
                  <a:pt x="159" y="526"/>
                </a:lnTo>
                <a:lnTo>
                  <a:pt x="166" y="5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Freeform 41"/>
          <p:cNvSpPr>
            <a:spLocks/>
          </p:cNvSpPr>
          <p:nvPr/>
        </p:nvSpPr>
        <p:spPr bwMode="auto">
          <a:xfrm>
            <a:off x="1868488" y="3814763"/>
            <a:ext cx="1211262" cy="896937"/>
          </a:xfrm>
          <a:custGeom>
            <a:avLst/>
            <a:gdLst>
              <a:gd name="T0" fmla="*/ 2147483647 w 665"/>
              <a:gd name="T1" fmla="*/ 2147483647 h 542"/>
              <a:gd name="T2" fmla="*/ 2147483647 w 665"/>
              <a:gd name="T3" fmla="*/ 2147483647 h 542"/>
              <a:gd name="T4" fmla="*/ 2147483647 w 665"/>
              <a:gd name="T5" fmla="*/ 2147483647 h 542"/>
              <a:gd name="T6" fmla="*/ 2147483647 w 665"/>
              <a:gd name="T7" fmla="*/ 2147483647 h 542"/>
              <a:gd name="T8" fmla="*/ 2147483647 w 665"/>
              <a:gd name="T9" fmla="*/ 2147483647 h 542"/>
              <a:gd name="T10" fmla="*/ 2147483647 w 665"/>
              <a:gd name="T11" fmla="*/ 2147483647 h 542"/>
              <a:gd name="T12" fmla="*/ 2147483647 w 665"/>
              <a:gd name="T13" fmla="*/ 2147483647 h 542"/>
              <a:gd name="T14" fmla="*/ 2147483647 w 665"/>
              <a:gd name="T15" fmla="*/ 2147483647 h 542"/>
              <a:gd name="T16" fmla="*/ 2147483647 w 665"/>
              <a:gd name="T17" fmla="*/ 2147483647 h 542"/>
              <a:gd name="T18" fmla="*/ 2147483647 w 665"/>
              <a:gd name="T19" fmla="*/ 2147483647 h 542"/>
              <a:gd name="T20" fmla="*/ 2147483647 w 665"/>
              <a:gd name="T21" fmla="*/ 2147483647 h 542"/>
              <a:gd name="T22" fmla="*/ 2147483647 w 665"/>
              <a:gd name="T23" fmla="*/ 2147483647 h 542"/>
              <a:gd name="T24" fmla="*/ 2147483647 w 665"/>
              <a:gd name="T25" fmla="*/ 2147483647 h 542"/>
              <a:gd name="T26" fmla="*/ 2147483647 w 665"/>
              <a:gd name="T27" fmla="*/ 2147483647 h 542"/>
              <a:gd name="T28" fmla="*/ 2147483647 w 665"/>
              <a:gd name="T29" fmla="*/ 2147483647 h 542"/>
              <a:gd name="T30" fmla="*/ 2147483647 w 665"/>
              <a:gd name="T31" fmla="*/ 2147483647 h 542"/>
              <a:gd name="T32" fmla="*/ 2147483647 w 665"/>
              <a:gd name="T33" fmla="*/ 2147483647 h 542"/>
              <a:gd name="T34" fmla="*/ 2147483647 w 665"/>
              <a:gd name="T35" fmla="*/ 2147483647 h 542"/>
              <a:gd name="T36" fmla="*/ 2147483647 w 665"/>
              <a:gd name="T37" fmla="*/ 2147483647 h 542"/>
              <a:gd name="T38" fmla="*/ 2147483647 w 665"/>
              <a:gd name="T39" fmla="*/ 2147483647 h 542"/>
              <a:gd name="T40" fmla="*/ 2147483647 w 665"/>
              <a:gd name="T41" fmla="*/ 2147483647 h 542"/>
              <a:gd name="T42" fmla="*/ 2147483647 w 665"/>
              <a:gd name="T43" fmla="*/ 2147483647 h 542"/>
              <a:gd name="T44" fmla="*/ 2147483647 w 665"/>
              <a:gd name="T45" fmla="*/ 2147483647 h 542"/>
              <a:gd name="T46" fmla="*/ 2147483647 w 665"/>
              <a:gd name="T47" fmla="*/ 2147483647 h 542"/>
              <a:gd name="T48" fmla="*/ 2147483647 w 665"/>
              <a:gd name="T49" fmla="*/ 2147483647 h 542"/>
              <a:gd name="T50" fmla="*/ 2147483647 w 665"/>
              <a:gd name="T51" fmla="*/ 2147483647 h 542"/>
              <a:gd name="T52" fmla="*/ 2147483647 w 665"/>
              <a:gd name="T53" fmla="*/ 2147483647 h 542"/>
              <a:gd name="T54" fmla="*/ 2147483647 w 665"/>
              <a:gd name="T55" fmla="*/ 2147483647 h 542"/>
              <a:gd name="T56" fmla="*/ 2147483647 w 665"/>
              <a:gd name="T57" fmla="*/ 2147483647 h 542"/>
              <a:gd name="T58" fmla="*/ 2147483647 w 665"/>
              <a:gd name="T59" fmla="*/ 2147483647 h 542"/>
              <a:gd name="T60" fmla="*/ 2147483647 w 665"/>
              <a:gd name="T61" fmla="*/ 2147483647 h 542"/>
              <a:gd name="T62" fmla="*/ 2147483647 w 665"/>
              <a:gd name="T63" fmla="*/ 2147483647 h 542"/>
              <a:gd name="T64" fmla="*/ 2147483647 w 665"/>
              <a:gd name="T65" fmla="*/ 2147483647 h 542"/>
              <a:gd name="T66" fmla="*/ 2147483647 w 665"/>
              <a:gd name="T67" fmla="*/ 2147483647 h 542"/>
              <a:gd name="T68" fmla="*/ 2147483647 w 665"/>
              <a:gd name="T69" fmla="*/ 2147483647 h 542"/>
              <a:gd name="T70" fmla="*/ 2147483647 w 665"/>
              <a:gd name="T71" fmla="*/ 2147483647 h 542"/>
              <a:gd name="T72" fmla="*/ 2147483647 w 665"/>
              <a:gd name="T73" fmla="*/ 2147483647 h 542"/>
              <a:gd name="T74" fmla="*/ 2147483647 w 665"/>
              <a:gd name="T75" fmla="*/ 2147483647 h 542"/>
              <a:gd name="T76" fmla="*/ 2147483647 w 665"/>
              <a:gd name="T77" fmla="*/ 2147483647 h 542"/>
              <a:gd name="T78" fmla="*/ 2147483647 w 665"/>
              <a:gd name="T79" fmla="*/ 2147483647 h 542"/>
              <a:gd name="T80" fmla="*/ 2147483647 w 665"/>
              <a:gd name="T81" fmla="*/ 2147483647 h 542"/>
              <a:gd name="T82" fmla="*/ 2147483647 w 665"/>
              <a:gd name="T83" fmla="*/ 2147483647 h 542"/>
              <a:gd name="T84" fmla="*/ 2147483647 w 665"/>
              <a:gd name="T85" fmla="*/ 2147483647 h 542"/>
              <a:gd name="T86" fmla="*/ 2147483647 w 665"/>
              <a:gd name="T87" fmla="*/ 2147483647 h 542"/>
              <a:gd name="T88" fmla="*/ 2147483647 w 665"/>
              <a:gd name="T89" fmla="*/ 2147483647 h 542"/>
              <a:gd name="T90" fmla="*/ 2147483647 w 665"/>
              <a:gd name="T91" fmla="*/ 2147483647 h 542"/>
              <a:gd name="T92" fmla="*/ 2147483647 w 665"/>
              <a:gd name="T93" fmla="*/ 2147483647 h 542"/>
              <a:gd name="T94" fmla="*/ 2147483647 w 665"/>
              <a:gd name="T95" fmla="*/ 2147483647 h 542"/>
              <a:gd name="T96" fmla="*/ 2147483647 w 665"/>
              <a:gd name="T97" fmla="*/ 2147483647 h 542"/>
              <a:gd name="T98" fmla="*/ 2147483647 w 665"/>
              <a:gd name="T99" fmla="*/ 2147483647 h 542"/>
              <a:gd name="T100" fmla="*/ 0 w 665"/>
              <a:gd name="T101" fmla="*/ 2147483647 h 542"/>
              <a:gd name="T102" fmla="*/ 2147483647 w 665"/>
              <a:gd name="T103" fmla="*/ 2147483647 h 542"/>
              <a:gd name="T104" fmla="*/ 2147483647 w 665"/>
              <a:gd name="T105" fmla="*/ 2147483647 h 542"/>
              <a:gd name="T106" fmla="*/ 2147483647 w 665"/>
              <a:gd name="T107" fmla="*/ 2147483647 h 542"/>
              <a:gd name="T108" fmla="*/ 2147483647 w 665"/>
              <a:gd name="T109" fmla="*/ 2147483647 h 542"/>
              <a:gd name="T110" fmla="*/ 2147483647 w 665"/>
              <a:gd name="T111" fmla="*/ 2147483647 h 542"/>
              <a:gd name="T112" fmla="*/ 2147483647 w 665"/>
              <a:gd name="T113" fmla="*/ 2147483647 h 54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65"/>
              <a:gd name="T172" fmla="*/ 0 h 542"/>
              <a:gd name="T173" fmla="*/ 665 w 665"/>
              <a:gd name="T174" fmla="*/ 542 h 54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65" h="542">
                <a:moveTo>
                  <a:pt x="166" y="539"/>
                </a:moveTo>
                <a:lnTo>
                  <a:pt x="167" y="541"/>
                </a:lnTo>
                <a:lnTo>
                  <a:pt x="169" y="542"/>
                </a:lnTo>
                <a:lnTo>
                  <a:pt x="171" y="542"/>
                </a:lnTo>
                <a:lnTo>
                  <a:pt x="174" y="542"/>
                </a:lnTo>
                <a:lnTo>
                  <a:pt x="176" y="541"/>
                </a:lnTo>
                <a:lnTo>
                  <a:pt x="177" y="539"/>
                </a:lnTo>
                <a:lnTo>
                  <a:pt x="177" y="536"/>
                </a:lnTo>
                <a:lnTo>
                  <a:pt x="177" y="534"/>
                </a:lnTo>
                <a:lnTo>
                  <a:pt x="170" y="521"/>
                </a:lnTo>
                <a:lnTo>
                  <a:pt x="164" y="508"/>
                </a:lnTo>
                <a:lnTo>
                  <a:pt x="164" y="496"/>
                </a:lnTo>
                <a:lnTo>
                  <a:pt x="164" y="482"/>
                </a:lnTo>
                <a:lnTo>
                  <a:pt x="164" y="468"/>
                </a:lnTo>
                <a:lnTo>
                  <a:pt x="164" y="455"/>
                </a:lnTo>
                <a:lnTo>
                  <a:pt x="164" y="453"/>
                </a:lnTo>
                <a:lnTo>
                  <a:pt x="157" y="440"/>
                </a:lnTo>
                <a:lnTo>
                  <a:pt x="157" y="428"/>
                </a:lnTo>
                <a:lnTo>
                  <a:pt x="157" y="426"/>
                </a:lnTo>
                <a:lnTo>
                  <a:pt x="151" y="413"/>
                </a:lnTo>
                <a:lnTo>
                  <a:pt x="151" y="400"/>
                </a:lnTo>
                <a:lnTo>
                  <a:pt x="151" y="398"/>
                </a:lnTo>
                <a:lnTo>
                  <a:pt x="144" y="385"/>
                </a:lnTo>
                <a:lnTo>
                  <a:pt x="143" y="383"/>
                </a:lnTo>
                <a:lnTo>
                  <a:pt x="141" y="382"/>
                </a:lnTo>
                <a:lnTo>
                  <a:pt x="131" y="377"/>
                </a:lnTo>
                <a:lnTo>
                  <a:pt x="131" y="366"/>
                </a:lnTo>
                <a:lnTo>
                  <a:pt x="131" y="364"/>
                </a:lnTo>
                <a:lnTo>
                  <a:pt x="124" y="351"/>
                </a:lnTo>
                <a:lnTo>
                  <a:pt x="118" y="337"/>
                </a:lnTo>
                <a:lnTo>
                  <a:pt x="111" y="324"/>
                </a:lnTo>
                <a:lnTo>
                  <a:pt x="104" y="310"/>
                </a:lnTo>
                <a:lnTo>
                  <a:pt x="98" y="296"/>
                </a:lnTo>
                <a:lnTo>
                  <a:pt x="91" y="283"/>
                </a:lnTo>
                <a:lnTo>
                  <a:pt x="85" y="269"/>
                </a:lnTo>
                <a:lnTo>
                  <a:pt x="78" y="249"/>
                </a:lnTo>
                <a:lnTo>
                  <a:pt x="77" y="247"/>
                </a:lnTo>
                <a:lnTo>
                  <a:pt x="64" y="233"/>
                </a:lnTo>
                <a:lnTo>
                  <a:pt x="58" y="222"/>
                </a:lnTo>
                <a:lnTo>
                  <a:pt x="57" y="220"/>
                </a:lnTo>
                <a:lnTo>
                  <a:pt x="44" y="206"/>
                </a:lnTo>
                <a:lnTo>
                  <a:pt x="38" y="194"/>
                </a:lnTo>
                <a:lnTo>
                  <a:pt x="37" y="192"/>
                </a:lnTo>
                <a:lnTo>
                  <a:pt x="24" y="179"/>
                </a:lnTo>
                <a:lnTo>
                  <a:pt x="19" y="167"/>
                </a:lnTo>
                <a:lnTo>
                  <a:pt x="12" y="155"/>
                </a:lnTo>
                <a:lnTo>
                  <a:pt x="12" y="142"/>
                </a:lnTo>
                <a:lnTo>
                  <a:pt x="12" y="128"/>
                </a:lnTo>
                <a:lnTo>
                  <a:pt x="12" y="115"/>
                </a:lnTo>
                <a:lnTo>
                  <a:pt x="12" y="101"/>
                </a:lnTo>
                <a:lnTo>
                  <a:pt x="12" y="90"/>
                </a:lnTo>
                <a:lnTo>
                  <a:pt x="19" y="77"/>
                </a:lnTo>
                <a:lnTo>
                  <a:pt x="25" y="63"/>
                </a:lnTo>
                <a:lnTo>
                  <a:pt x="31" y="52"/>
                </a:lnTo>
                <a:lnTo>
                  <a:pt x="44" y="38"/>
                </a:lnTo>
                <a:lnTo>
                  <a:pt x="55" y="32"/>
                </a:lnTo>
                <a:lnTo>
                  <a:pt x="57" y="31"/>
                </a:lnTo>
                <a:lnTo>
                  <a:pt x="58" y="29"/>
                </a:lnTo>
                <a:lnTo>
                  <a:pt x="63" y="19"/>
                </a:lnTo>
                <a:lnTo>
                  <a:pt x="72" y="19"/>
                </a:lnTo>
                <a:lnTo>
                  <a:pt x="85" y="19"/>
                </a:lnTo>
                <a:lnTo>
                  <a:pt x="88" y="19"/>
                </a:lnTo>
                <a:lnTo>
                  <a:pt x="98" y="13"/>
                </a:lnTo>
                <a:lnTo>
                  <a:pt x="110" y="19"/>
                </a:lnTo>
                <a:lnTo>
                  <a:pt x="129" y="26"/>
                </a:lnTo>
                <a:lnTo>
                  <a:pt x="131" y="26"/>
                </a:lnTo>
                <a:lnTo>
                  <a:pt x="142" y="26"/>
                </a:lnTo>
                <a:lnTo>
                  <a:pt x="154" y="38"/>
                </a:lnTo>
                <a:lnTo>
                  <a:pt x="156" y="39"/>
                </a:lnTo>
                <a:lnTo>
                  <a:pt x="167" y="45"/>
                </a:lnTo>
                <a:lnTo>
                  <a:pt x="180" y="59"/>
                </a:lnTo>
                <a:lnTo>
                  <a:pt x="186" y="70"/>
                </a:lnTo>
                <a:lnTo>
                  <a:pt x="192" y="84"/>
                </a:lnTo>
                <a:lnTo>
                  <a:pt x="199" y="97"/>
                </a:lnTo>
                <a:lnTo>
                  <a:pt x="206" y="111"/>
                </a:lnTo>
                <a:lnTo>
                  <a:pt x="211" y="124"/>
                </a:lnTo>
                <a:lnTo>
                  <a:pt x="211" y="135"/>
                </a:lnTo>
                <a:lnTo>
                  <a:pt x="212" y="138"/>
                </a:lnTo>
                <a:lnTo>
                  <a:pt x="219" y="152"/>
                </a:lnTo>
                <a:lnTo>
                  <a:pt x="224" y="164"/>
                </a:lnTo>
                <a:lnTo>
                  <a:pt x="224" y="176"/>
                </a:lnTo>
                <a:lnTo>
                  <a:pt x="225" y="179"/>
                </a:lnTo>
                <a:lnTo>
                  <a:pt x="232" y="193"/>
                </a:lnTo>
                <a:lnTo>
                  <a:pt x="238" y="205"/>
                </a:lnTo>
                <a:lnTo>
                  <a:pt x="238" y="217"/>
                </a:lnTo>
                <a:lnTo>
                  <a:pt x="238" y="230"/>
                </a:lnTo>
                <a:lnTo>
                  <a:pt x="239" y="233"/>
                </a:lnTo>
                <a:lnTo>
                  <a:pt x="244" y="246"/>
                </a:lnTo>
                <a:lnTo>
                  <a:pt x="244" y="258"/>
                </a:lnTo>
                <a:lnTo>
                  <a:pt x="244" y="271"/>
                </a:lnTo>
                <a:lnTo>
                  <a:pt x="245" y="274"/>
                </a:lnTo>
                <a:lnTo>
                  <a:pt x="251" y="287"/>
                </a:lnTo>
                <a:lnTo>
                  <a:pt x="251" y="298"/>
                </a:lnTo>
                <a:lnTo>
                  <a:pt x="252" y="301"/>
                </a:lnTo>
                <a:lnTo>
                  <a:pt x="258" y="315"/>
                </a:lnTo>
                <a:lnTo>
                  <a:pt x="264" y="328"/>
                </a:lnTo>
                <a:lnTo>
                  <a:pt x="264" y="339"/>
                </a:lnTo>
                <a:lnTo>
                  <a:pt x="265" y="342"/>
                </a:lnTo>
                <a:lnTo>
                  <a:pt x="266" y="344"/>
                </a:lnTo>
                <a:lnTo>
                  <a:pt x="279" y="358"/>
                </a:lnTo>
                <a:lnTo>
                  <a:pt x="285" y="369"/>
                </a:lnTo>
                <a:lnTo>
                  <a:pt x="286" y="371"/>
                </a:lnTo>
                <a:lnTo>
                  <a:pt x="288" y="372"/>
                </a:lnTo>
                <a:lnTo>
                  <a:pt x="301" y="379"/>
                </a:lnTo>
                <a:lnTo>
                  <a:pt x="314" y="386"/>
                </a:lnTo>
                <a:lnTo>
                  <a:pt x="334" y="393"/>
                </a:lnTo>
                <a:lnTo>
                  <a:pt x="347" y="400"/>
                </a:lnTo>
                <a:lnTo>
                  <a:pt x="349" y="400"/>
                </a:lnTo>
                <a:lnTo>
                  <a:pt x="362" y="400"/>
                </a:lnTo>
                <a:lnTo>
                  <a:pt x="376" y="400"/>
                </a:lnTo>
                <a:lnTo>
                  <a:pt x="389" y="400"/>
                </a:lnTo>
                <a:lnTo>
                  <a:pt x="392" y="400"/>
                </a:lnTo>
                <a:lnTo>
                  <a:pt x="405" y="393"/>
                </a:lnTo>
                <a:lnTo>
                  <a:pt x="418" y="386"/>
                </a:lnTo>
                <a:lnTo>
                  <a:pt x="420" y="385"/>
                </a:lnTo>
                <a:lnTo>
                  <a:pt x="433" y="371"/>
                </a:lnTo>
                <a:lnTo>
                  <a:pt x="434" y="369"/>
                </a:lnTo>
                <a:lnTo>
                  <a:pt x="440" y="358"/>
                </a:lnTo>
                <a:lnTo>
                  <a:pt x="453" y="344"/>
                </a:lnTo>
                <a:lnTo>
                  <a:pt x="454" y="342"/>
                </a:lnTo>
                <a:lnTo>
                  <a:pt x="454" y="339"/>
                </a:lnTo>
                <a:lnTo>
                  <a:pt x="454" y="328"/>
                </a:lnTo>
                <a:lnTo>
                  <a:pt x="461" y="315"/>
                </a:lnTo>
                <a:lnTo>
                  <a:pt x="467" y="295"/>
                </a:lnTo>
                <a:lnTo>
                  <a:pt x="467" y="292"/>
                </a:lnTo>
                <a:lnTo>
                  <a:pt x="467" y="280"/>
                </a:lnTo>
                <a:lnTo>
                  <a:pt x="474" y="267"/>
                </a:lnTo>
                <a:lnTo>
                  <a:pt x="474" y="264"/>
                </a:lnTo>
                <a:lnTo>
                  <a:pt x="474" y="253"/>
                </a:lnTo>
                <a:lnTo>
                  <a:pt x="481" y="240"/>
                </a:lnTo>
                <a:lnTo>
                  <a:pt x="487" y="227"/>
                </a:lnTo>
                <a:lnTo>
                  <a:pt x="493" y="215"/>
                </a:lnTo>
                <a:lnTo>
                  <a:pt x="506" y="201"/>
                </a:lnTo>
                <a:lnTo>
                  <a:pt x="507" y="199"/>
                </a:lnTo>
                <a:lnTo>
                  <a:pt x="514" y="186"/>
                </a:lnTo>
                <a:lnTo>
                  <a:pt x="519" y="174"/>
                </a:lnTo>
                <a:lnTo>
                  <a:pt x="530" y="168"/>
                </a:lnTo>
                <a:lnTo>
                  <a:pt x="532" y="167"/>
                </a:lnTo>
                <a:lnTo>
                  <a:pt x="533" y="165"/>
                </a:lnTo>
                <a:lnTo>
                  <a:pt x="538" y="155"/>
                </a:lnTo>
                <a:lnTo>
                  <a:pt x="547" y="155"/>
                </a:lnTo>
                <a:lnTo>
                  <a:pt x="550" y="155"/>
                </a:lnTo>
                <a:lnTo>
                  <a:pt x="562" y="148"/>
                </a:lnTo>
                <a:lnTo>
                  <a:pt x="574" y="148"/>
                </a:lnTo>
                <a:lnTo>
                  <a:pt x="587" y="148"/>
                </a:lnTo>
                <a:lnTo>
                  <a:pt x="599" y="148"/>
                </a:lnTo>
                <a:lnTo>
                  <a:pt x="611" y="155"/>
                </a:lnTo>
                <a:lnTo>
                  <a:pt x="624" y="162"/>
                </a:lnTo>
                <a:lnTo>
                  <a:pt x="636" y="167"/>
                </a:lnTo>
                <a:lnTo>
                  <a:pt x="641" y="179"/>
                </a:lnTo>
                <a:lnTo>
                  <a:pt x="647" y="192"/>
                </a:lnTo>
                <a:lnTo>
                  <a:pt x="647" y="203"/>
                </a:lnTo>
                <a:lnTo>
                  <a:pt x="648" y="206"/>
                </a:lnTo>
                <a:lnTo>
                  <a:pt x="653" y="219"/>
                </a:lnTo>
                <a:lnTo>
                  <a:pt x="653" y="230"/>
                </a:lnTo>
                <a:lnTo>
                  <a:pt x="653" y="243"/>
                </a:lnTo>
                <a:lnTo>
                  <a:pt x="648" y="256"/>
                </a:lnTo>
                <a:lnTo>
                  <a:pt x="641" y="269"/>
                </a:lnTo>
                <a:lnTo>
                  <a:pt x="635" y="283"/>
                </a:lnTo>
                <a:lnTo>
                  <a:pt x="628" y="296"/>
                </a:lnTo>
                <a:lnTo>
                  <a:pt x="621" y="310"/>
                </a:lnTo>
                <a:lnTo>
                  <a:pt x="616" y="322"/>
                </a:lnTo>
                <a:lnTo>
                  <a:pt x="603" y="335"/>
                </a:lnTo>
                <a:lnTo>
                  <a:pt x="602" y="337"/>
                </a:lnTo>
                <a:lnTo>
                  <a:pt x="596" y="349"/>
                </a:lnTo>
                <a:lnTo>
                  <a:pt x="585" y="355"/>
                </a:lnTo>
                <a:lnTo>
                  <a:pt x="583" y="356"/>
                </a:lnTo>
                <a:lnTo>
                  <a:pt x="582" y="358"/>
                </a:lnTo>
                <a:lnTo>
                  <a:pt x="575" y="376"/>
                </a:lnTo>
                <a:lnTo>
                  <a:pt x="565" y="382"/>
                </a:lnTo>
                <a:lnTo>
                  <a:pt x="563" y="383"/>
                </a:lnTo>
                <a:lnTo>
                  <a:pt x="562" y="385"/>
                </a:lnTo>
                <a:lnTo>
                  <a:pt x="561" y="387"/>
                </a:lnTo>
                <a:lnTo>
                  <a:pt x="561" y="397"/>
                </a:lnTo>
                <a:lnTo>
                  <a:pt x="550" y="410"/>
                </a:lnTo>
                <a:lnTo>
                  <a:pt x="549" y="412"/>
                </a:lnTo>
                <a:lnTo>
                  <a:pt x="543" y="424"/>
                </a:lnTo>
                <a:lnTo>
                  <a:pt x="530" y="437"/>
                </a:lnTo>
                <a:lnTo>
                  <a:pt x="529" y="439"/>
                </a:lnTo>
                <a:lnTo>
                  <a:pt x="522" y="453"/>
                </a:lnTo>
                <a:lnTo>
                  <a:pt x="516" y="466"/>
                </a:lnTo>
                <a:lnTo>
                  <a:pt x="509" y="480"/>
                </a:lnTo>
                <a:lnTo>
                  <a:pt x="503" y="494"/>
                </a:lnTo>
                <a:lnTo>
                  <a:pt x="496" y="507"/>
                </a:lnTo>
                <a:lnTo>
                  <a:pt x="495" y="509"/>
                </a:lnTo>
                <a:lnTo>
                  <a:pt x="495" y="522"/>
                </a:lnTo>
                <a:lnTo>
                  <a:pt x="489" y="534"/>
                </a:lnTo>
                <a:lnTo>
                  <a:pt x="488" y="536"/>
                </a:lnTo>
                <a:lnTo>
                  <a:pt x="489" y="539"/>
                </a:lnTo>
                <a:lnTo>
                  <a:pt x="490" y="541"/>
                </a:lnTo>
                <a:lnTo>
                  <a:pt x="492" y="542"/>
                </a:lnTo>
                <a:lnTo>
                  <a:pt x="494" y="542"/>
                </a:lnTo>
                <a:lnTo>
                  <a:pt x="497" y="542"/>
                </a:lnTo>
                <a:lnTo>
                  <a:pt x="499" y="541"/>
                </a:lnTo>
                <a:lnTo>
                  <a:pt x="500" y="539"/>
                </a:lnTo>
                <a:lnTo>
                  <a:pt x="507" y="526"/>
                </a:lnTo>
                <a:lnTo>
                  <a:pt x="507" y="523"/>
                </a:lnTo>
                <a:lnTo>
                  <a:pt x="507" y="511"/>
                </a:lnTo>
                <a:lnTo>
                  <a:pt x="514" y="499"/>
                </a:lnTo>
                <a:lnTo>
                  <a:pt x="520" y="485"/>
                </a:lnTo>
                <a:lnTo>
                  <a:pt x="527" y="471"/>
                </a:lnTo>
                <a:lnTo>
                  <a:pt x="533" y="458"/>
                </a:lnTo>
                <a:lnTo>
                  <a:pt x="539" y="446"/>
                </a:lnTo>
                <a:lnTo>
                  <a:pt x="552" y="433"/>
                </a:lnTo>
                <a:lnTo>
                  <a:pt x="553" y="431"/>
                </a:lnTo>
                <a:lnTo>
                  <a:pt x="559" y="419"/>
                </a:lnTo>
                <a:lnTo>
                  <a:pt x="572" y="405"/>
                </a:lnTo>
                <a:lnTo>
                  <a:pt x="573" y="403"/>
                </a:lnTo>
                <a:lnTo>
                  <a:pt x="573" y="400"/>
                </a:lnTo>
                <a:lnTo>
                  <a:pt x="573" y="391"/>
                </a:lnTo>
                <a:lnTo>
                  <a:pt x="583" y="386"/>
                </a:lnTo>
                <a:lnTo>
                  <a:pt x="585" y="385"/>
                </a:lnTo>
                <a:lnTo>
                  <a:pt x="586" y="383"/>
                </a:lnTo>
                <a:lnTo>
                  <a:pt x="592" y="364"/>
                </a:lnTo>
                <a:lnTo>
                  <a:pt x="603" y="359"/>
                </a:lnTo>
                <a:lnTo>
                  <a:pt x="605" y="358"/>
                </a:lnTo>
                <a:lnTo>
                  <a:pt x="606" y="356"/>
                </a:lnTo>
                <a:lnTo>
                  <a:pt x="612" y="344"/>
                </a:lnTo>
                <a:lnTo>
                  <a:pt x="625" y="331"/>
                </a:lnTo>
                <a:lnTo>
                  <a:pt x="626" y="329"/>
                </a:lnTo>
                <a:lnTo>
                  <a:pt x="632" y="315"/>
                </a:lnTo>
                <a:lnTo>
                  <a:pt x="639" y="301"/>
                </a:lnTo>
                <a:lnTo>
                  <a:pt x="646" y="288"/>
                </a:lnTo>
                <a:lnTo>
                  <a:pt x="652" y="274"/>
                </a:lnTo>
                <a:lnTo>
                  <a:pt x="659" y="261"/>
                </a:lnTo>
                <a:lnTo>
                  <a:pt x="665" y="247"/>
                </a:lnTo>
                <a:lnTo>
                  <a:pt x="665" y="244"/>
                </a:lnTo>
                <a:lnTo>
                  <a:pt x="665" y="230"/>
                </a:lnTo>
                <a:lnTo>
                  <a:pt x="665" y="217"/>
                </a:lnTo>
                <a:lnTo>
                  <a:pt x="665" y="215"/>
                </a:lnTo>
                <a:lnTo>
                  <a:pt x="659" y="202"/>
                </a:lnTo>
                <a:lnTo>
                  <a:pt x="659" y="190"/>
                </a:lnTo>
                <a:lnTo>
                  <a:pt x="659" y="188"/>
                </a:lnTo>
                <a:lnTo>
                  <a:pt x="652" y="174"/>
                </a:lnTo>
                <a:lnTo>
                  <a:pt x="646" y="160"/>
                </a:lnTo>
                <a:lnTo>
                  <a:pt x="645" y="158"/>
                </a:lnTo>
                <a:lnTo>
                  <a:pt x="643" y="157"/>
                </a:lnTo>
                <a:lnTo>
                  <a:pt x="629" y="151"/>
                </a:lnTo>
                <a:lnTo>
                  <a:pt x="616" y="144"/>
                </a:lnTo>
                <a:lnTo>
                  <a:pt x="603" y="137"/>
                </a:lnTo>
                <a:lnTo>
                  <a:pt x="600" y="136"/>
                </a:lnTo>
                <a:lnTo>
                  <a:pt x="587" y="136"/>
                </a:lnTo>
                <a:lnTo>
                  <a:pt x="574" y="136"/>
                </a:lnTo>
                <a:lnTo>
                  <a:pt x="560" y="136"/>
                </a:lnTo>
                <a:lnTo>
                  <a:pt x="558" y="137"/>
                </a:lnTo>
                <a:lnTo>
                  <a:pt x="546" y="143"/>
                </a:lnTo>
                <a:lnTo>
                  <a:pt x="534" y="143"/>
                </a:lnTo>
                <a:lnTo>
                  <a:pt x="532" y="144"/>
                </a:lnTo>
                <a:lnTo>
                  <a:pt x="530" y="145"/>
                </a:lnTo>
                <a:lnTo>
                  <a:pt x="529" y="147"/>
                </a:lnTo>
                <a:lnTo>
                  <a:pt x="523" y="158"/>
                </a:lnTo>
                <a:lnTo>
                  <a:pt x="512" y="164"/>
                </a:lnTo>
                <a:lnTo>
                  <a:pt x="510" y="165"/>
                </a:lnTo>
                <a:lnTo>
                  <a:pt x="509" y="167"/>
                </a:lnTo>
                <a:lnTo>
                  <a:pt x="503" y="181"/>
                </a:lnTo>
                <a:lnTo>
                  <a:pt x="497" y="192"/>
                </a:lnTo>
                <a:lnTo>
                  <a:pt x="484" y="206"/>
                </a:lnTo>
                <a:lnTo>
                  <a:pt x="483" y="208"/>
                </a:lnTo>
                <a:lnTo>
                  <a:pt x="476" y="222"/>
                </a:lnTo>
                <a:lnTo>
                  <a:pt x="470" y="235"/>
                </a:lnTo>
                <a:lnTo>
                  <a:pt x="463" y="249"/>
                </a:lnTo>
                <a:lnTo>
                  <a:pt x="462" y="251"/>
                </a:lnTo>
                <a:lnTo>
                  <a:pt x="462" y="263"/>
                </a:lnTo>
                <a:lnTo>
                  <a:pt x="456" y="276"/>
                </a:lnTo>
                <a:lnTo>
                  <a:pt x="455" y="278"/>
                </a:lnTo>
                <a:lnTo>
                  <a:pt x="455" y="291"/>
                </a:lnTo>
                <a:lnTo>
                  <a:pt x="450" y="310"/>
                </a:lnTo>
                <a:lnTo>
                  <a:pt x="443" y="324"/>
                </a:lnTo>
                <a:lnTo>
                  <a:pt x="442" y="326"/>
                </a:lnTo>
                <a:lnTo>
                  <a:pt x="442" y="336"/>
                </a:lnTo>
                <a:lnTo>
                  <a:pt x="431" y="349"/>
                </a:lnTo>
                <a:lnTo>
                  <a:pt x="430" y="351"/>
                </a:lnTo>
                <a:lnTo>
                  <a:pt x="424" y="362"/>
                </a:lnTo>
                <a:lnTo>
                  <a:pt x="411" y="376"/>
                </a:lnTo>
                <a:lnTo>
                  <a:pt x="400" y="382"/>
                </a:lnTo>
                <a:lnTo>
                  <a:pt x="388" y="388"/>
                </a:lnTo>
                <a:lnTo>
                  <a:pt x="376" y="388"/>
                </a:lnTo>
                <a:lnTo>
                  <a:pt x="362" y="388"/>
                </a:lnTo>
                <a:lnTo>
                  <a:pt x="351" y="388"/>
                </a:lnTo>
                <a:lnTo>
                  <a:pt x="339" y="382"/>
                </a:lnTo>
                <a:lnTo>
                  <a:pt x="319" y="375"/>
                </a:lnTo>
                <a:lnTo>
                  <a:pt x="306" y="368"/>
                </a:lnTo>
                <a:lnTo>
                  <a:pt x="295" y="362"/>
                </a:lnTo>
                <a:lnTo>
                  <a:pt x="289" y="351"/>
                </a:lnTo>
                <a:lnTo>
                  <a:pt x="288" y="349"/>
                </a:lnTo>
                <a:lnTo>
                  <a:pt x="276" y="336"/>
                </a:lnTo>
                <a:lnTo>
                  <a:pt x="276" y="326"/>
                </a:lnTo>
                <a:lnTo>
                  <a:pt x="276" y="324"/>
                </a:lnTo>
                <a:lnTo>
                  <a:pt x="269" y="310"/>
                </a:lnTo>
                <a:lnTo>
                  <a:pt x="263" y="297"/>
                </a:lnTo>
                <a:lnTo>
                  <a:pt x="263" y="285"/>
                </a:lnTo>
                <a:lnTo>
                  <a:pt x="263" y="283"/>
                </a:lnTo>
                <a:lnTo>
                  <a:pt x="256" y="270"/>
                </a:lnTo>
                <a:lnTo>
                  <a:pt x="256" y="258"/>
                </a:lnTo>
                <a:lnTo>
                  <a:pt x="256" y="244"/>
                </a:lnTo>
                <a:lnTo>
                  <a:pt x="256" y="242"/>
                </a:lnTo>
                <a:lnTo>
                  <a:pt x="250" y="229"/>
                </a:lnTo>
                <a:lnTo>
                  <a:pt x="250" y="217"/>
                </a:lnTo>
                <a:lnTo>
                  <a:pt x="250" y="203"/>
                </a:lnTo>
                <a:lnTo>
                  <a:pt x="250" y="201"/>
                </a:lnTo>
                <a:lnTo>
                  <a:pt x="243" y="188"/>
                </a:lnTo>
                <a:lnTo>
                  <a:pt x="236" y="175"/>
                </a:lnTo>
                <a:lnTo>
                  <a:pt x="236" y="162"/>
                </a:lnTo>
                <a:lnTo>
                  <a:pt x="236" y="160"/>
                </a:lnTo>
                <a:lnTo>
                  <a:pt x="230" y="147"/>
                </a:lnTo>
                <a:lnTo>
                  <a:pt x="223" y="134"/>
                </a:lnTo>
                <a:lnTo>
                  <a:pt x="223" y="122"/>
                </a:lnTo>
                <a:lnTo>
                  <a:pt x="223" y="120"/>
                </a:lnTo>
                <a:lnTo>
                  <a:pt x="217" y="106"/>
                </a:lnTo>
                <a:lnTo>
                  <a:pt x="210" y="92"/>
                </a:lnTo>
                <a:lnTo>
                  <a:pt x="203" y="79"/>
                </a:lnTo>
                <a:lnTo>
                  <a:pt x="197" y="65"/>
                </a:lnTo>
                <a:lnTo>
                  <a:pt x="190" y="52"/>
                </a:lnTo>
                <a:lnTo>
                  <a:pt x="189" y="50"/>
                </a:lnTo>
                <a:lnTo>
                  <a:pt x="176" y="36"/>
                </a:lnTo>
                <a:lnTo>
                  <a:pt x="174" y="35"/>
                </a:lnTo>
                <a:lnTo>
                  <a:pt x="163" y="29"/>
                </a:lnTo>
                <a:lnTo>
                  <a:pt x="150" y="16"/>
                </a:lnTo>
                <a:lnTo>
                  <a:pt x="148" y="15"/>
                </a:lnTo>
                <a:lnTo>
                  <a:pt x="145" y="14"/>
                </a:lnTo>
                <a:lnTo>
                  <a:pt x="132" y="14"/>
                </a:lnTo>
                <a:lnTo>
                  <a:pt x="115" y="8"/>
                </a:lnTo>
                <a:lnTo>
                  <a:pt x="101" y="1"/>
                </a:lnTo>
                <a:lnTo>
                  <a:pt x="98" y="0"/>
                </a:lnTo>
                <a:lnTo>
                  <a:pt x="96" y="1"/>
                </a:lnTo>
                <a:lnTo>
                  <a:pt x="84" y="7"/>
                </a:lnTo>
                <a:lnTo>
                  <a:pt x="72" y="7"/>
                </a:lnTo>
                <a:lnTo>
                  <a:pt x="59" y="7"/>
                </a:lnTo>
                <a:lnTo>
                  <a:pt x="57" y="8"/>
                </a:lnTo>
                <a:lnTo>
                  <a:pt x="55" y="9"/>
                </a:lnTo>
                <a:lnTo>
                  <a:pt x="54" y="11"/>
                </a:lnTo>
                <a:lnTo>
                  <a:pt x="48" y="22"/>
                </a:lnTo>
                <a:lnTo>
                  <a:pt x="37" y="28"/>
                </a:lnTo>
                <a:lnTo>
                  <a:pt x="35" y="29"/>
                </a:lnTo>
                <a:lnTo>
                  <a:pt x="22" y="43"/>
                </a:lnTo>
                <a:lnTo>
                  <a:pt x="21" y="45"/>
                </a:lnTo>
                <a:lnTo>
                  <a:pt x="14" y="58"/>
                </a:lnTo>
                <a:lnTo>
                  <a:pt x="8" y="72"/>
                </a:lnTo>
                <a:lnTo>
                  <a:pt x="1" y="86"/>
                </a:lnTo>
                <a:lnTo>
                  <a:pt x="0" y="88"/>
                </a:lnTo>
                <a:lnTo>
                  <a:pt x="0" y="101"/>
                </a:lnTo>
                <a:lnTo>
                  <a:pt x="0" y="115"/>
                </a:lnTo>
                <a:lnTo>
                  <a:pt x="0" y="128"/>
                </a:lnTo>
                <a:lnTo>
                  <a:pt x="0" y="142"/>
                </a:lnTo>
                <a:lnTo>
                  <a:pt x="0" y="156"/>
                </a:lnTo>
                <a:lnTo>
                  <a:pt x="1" y="159"/>
                </a:lnTo>
                <a:lnTo>
                  <a:pt x="8" y="172"/>
                </a:lnTo>
                <a:lnTo>
                  <a:pt x="14" y="186"/>
                </a:lnTo>
                <a:lnTo>
                  <a:pt x="15" y="188"/>
                </a:lnTo>
                <a:lnTo>
                  <a:pt x="28" y="201"/>
                </a:lnTo>
                <a:lnTo>
                  <a:pt x="34" y="213"/>
                </a:lnTo>
                <a:lnTo>
                  <a:pt x="35" y="215"/>
                </a:lnTo>
                <a:lnTo>
                  <a:pt x="48" y="229"/>
                </a:lnTo>
                <a:lnTo>
                  <a:pt x="54" y="240"/>
                </a:lnTo>
                <a:lnTo>
                  <a:pt x="55" y="242"/>
                </a:lnTo>
                <a:lnTo>
                  <a:pt x="67" y="255"/>
                </a:lnTo>
                <a:lnTo>
                  <a:pt x="74" y="274"/>
                </a:lnTo>
                <a:lnTo>
                  <a:pt x="80" y="288"/>
                </a:lnTo>
                <a:lnTo>
                  <a:pt x="87" y="301"/>
                </a:lnTo>
                <a:lnTo>
                  <a:pt x="93" y="315"/>
                </a:lnTo>
                <a:lnTo>
                  <a:pt x="100" y="329"/>
                </a:lnTo>
                <a:lnTo>
                  <a:pt x="107" y="342"/>
                </a:lnTo>
                <a:lnTo>
                  <a:pt x="113" y="356"/>
                </a:lnTo>
                <a:lnTo>
                  <a:pt x="119" y="368"/>
                </a:lnTo>
                <a:lnTo>
                  <a:pt x="119" y="380"/>
                </a:lnTo>
                <a:lnTo>
                  <a:pt x="120" y="383"/>
                </a:lnTo>
                <a:lnTo>
                  <a:pt x="121" y="385"/>
                </a:lnTo>
                <a:lnTo>
                  <a:pt x="123" y="386"/>
                </a:lnTo>
                <a:lnTo>
                  <a:pt x="134" y="392"/>
                </a:lnTo>
                <a:lnTo>
                  <a:pt x="139" y="402"/>
                </a:lnTo>
                <a:lnTo>
                  <a:pt x="139" y="414"/>
                </a:lnTo>
                <a:lnTo>
                  <a:pt x="140" y="417"/>
                </a:lnTo>
                <a:lnTo>
                  <a:pt x="145" y="430"/>
                </a:lnTo>
                <a:lnTo>
                  <a:pt x="145" y="441"/>
                </a:lnTo>
                <a:lnTo>
                  <a:pt x="146" y="444"/>
                </a:lnTo>
                <a:lnTo>
                  <a:pt x="152" y="457"/>
                </a:lnTo>
                <a:lnTo>
                  <a:pt x="152" y="468"/>
                </a:lnTo>
                <a:lnTo>
                  <a:pt x="152" y="482"/>
                </a:lnTo>
                <a:lnTo>
                  <a:pt x="152" y="496"/>
                </a:lnTo>
                <a:lnTo>
                  <a:pt x="152" y="509"/>
                </a:lnTo>
                <a:lnTo>
                  <a:pt x="153" y="512"/>
                </a:lnTo>
                <a:lnTo>
                  <a:pt x="159" y="526"/>
                </a:lnTo>
                <a:lnTo>
                  <a:pt x="166" y="539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5275263" y="4311650"/>
            <a:ext cx="3494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ปอ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742" name="Freeform 45"/>
          <p:cNvSpPr>
            <a:spLocks/>
          </p:cNvSpPr>
          <p:nvPr/>
        </p:nvSpPr>
        <p:spPr bwMode="auto">
          <a:xfrm>
            <a:off x="2646363" y="2665413"/>
            <a:ext cx="200025" cy="209550"/>
          </a:xfrm>
          <a:custGeom>
            <a:avLst/>
            <a:gdLst>
              <a:gd name="T0" fmla="*/ 2147483647 w 110"/>
              <a:gd name="T1" fmla="*/ 2147483647 h 126"/>
              <a:gd name="T2" fmla="*/ 2147483647 w 110"/>
              <a:gd name="T3" fmla="*/ 2147483647 h 126"/>
              <a:gd name="T4" fmla="*/ 2147483647 w 110"/>
              <a:gd name="T5" fmla="*/ 2147483647 h 126"/>
              <a:gd name="T6" fmla="*/ 2147483647 w 110"/>
              <a:gd name="T7" fmla="*/ 2147483647 h 126"/>
              <a:gd name="T8" fmla="*/ 2147483647 w 110"/>
              <a:gd name="T9" fmla="*/ 2147483647 h 126"/>
              <a:gd name="T10" fmla="*/ 2147483647 w 110"/>
              <a:gd name="T11" fmla="*/ 2147483647 h 126"/>
              <a:gd name="T12" fmla="*/ 2147483647 w 110"/>
              <a:gd name="T13" fmla="*/ 2147483647 h 126"/>
              <a:gd name="T14" fmla="*/ 2147483647 w 110"/>
              <a:gd name="T15" fmla="*/ 2147483647 h 126"/>
              <a:gd name="T16" fmla="*/ 2147483647 w 110"/>
              <a:gd name="T17" fmla="*/ 2147483647 h 126"/>
              <a:gd name="T18" fmla="*/ 2147483647 w 110"/>
              <a:gd name="T19" fmla="*/ 2147483647 h 126"/>
              <a:gd name="T20" fmla="*/ 2147483647 w 110"/>
              <a:gd name="T21" fmla="*/ 2147483647 h 126"/>
              <a:gd name="T22" fmla="*/ 2147483647 w 110"/>
              <a:gd name="T23" fmla="*/ 2147483647 h 126"/>
              <a:gd name="T24" fmla="*/ 2147483647 w 110"/>
              <a:gd name="T25" fmla="*/ 2147483647 h 126"/>
              <a:gd name="T26" fmla="*/ 2147483647 w 110"/>
              <a:gd name="T27" fmla="*/ 2147483647 h 126"/>
              <a:gd name="T28" fmla="*/ 2147483647 w 110"/>
              <a:gd name="T29" fmla="*/ 2147483647 h 126"/>
              <a:gd name="T30" fmla="*/ 2147483647 w 110"/>
              <a:gd name="T31" fmla="*/ 2147483647 h 126"/>
              <a:gd name="T32" fmla="*/ 2147483647 w 110"/>
              <a:gd name="T33" fmla="*/ 2147483647 h 126"/>
              <a:gd name="T34" fmla="*/ 2147483647 w 110"/>
              <a:gd name="T35" fmla="*/ 2147483647 h 126"/>
              <a:gd name="T36" fmla="*/ 0 w 110"/>
              <a:gd name="T37" fmla="*/ 2147483647 h 126"/>
              <a:gd name="T38" fmla="*/ 0 w 110"/>
              <a:gd name="T39" fmla="*/ 2147483647 h 126"/>
              <a:gd name="T40" fmla="*/ 2147483647 w 110"/>
              <a:gd name="T41" fmla="*/ 2147483647 h 126"/>
              <a:gd name="T42" fmla="*/ 2147483647 w 110"/>
              <a:gd name="T43" fmla="*/ 2147483647 h 126"/>
              <a:gd name="T44" fmla="*/ 2147483647 w 110"/>
              <a:gd name="T45" fmla="*/ 2147483647 h 126"/>
              <a:gd name="T46" fmla="*/ 2147483647 w 110"/>
              <a:gd name="T47" fmla="*/ 2147483647 h 126"/>
              <a:gd name="T48" fmla="*/ 2147483647 w 110"/>
              <a:gd name="T49" fmla="*/ 2147483647 h 126"/>
              <a:gd name="T50" fmla="*/ 2147483647 w 110"/>
              <a:gd name="T51" fmla="*/ 2147483647 h 126"/>
              <a:gd name="T52" fmla="*/ 2147483647 w 110"/>
              <a:gd name="T53" fmla="*/ 2147483647 h 126"/>
              <a:gd name="T54" fmla="*/ 2147483647 w 110"/>
              <a:gd name="T55" fmla="*/ 2147483647 h 126"/>
              <a:gd name="T56" fmla="*/ 2147483647 w 110"/>
              <a:gd name="T57" fmla="*/ 2147483647 h 126"/>
              <a:gd name="T58" fmla="*/ 2147483647 w 110"/>
              <a:gd name="T59" fmla="*/ 2147483647 h 126"/>
              <a:gd name="T60" fmla="*/ 2147483647 w 110"/>
              <a:gd name="T61" fmla="*/ 2147483647 h 126"/>
              <a:gd name="T62" fmla="*/ 2147483647 w 110"/>
              <a:gd name="T63" fmla="*/ 2147483647 h 126"/>
              <a:gd name="T64" fmla="*/ 2147483647 w 110"/>
              <a:gd name="T65" fmla="*/ 2147483647 h 126"/>
              <a:gd name="T66" fmla="*/ 2147483647 w 110"/>
              <a:gd name="T67" fmla="*/ 0 h 126"/>
              <a:gd name="T68" fmla="*/ 2147483647 w 110"/>
              <a:gd name="T69" fmla="*/ 2147483647 h 126"/>
              <a:gd name="T70" fmla="*/ 2147483647 w 110"/>
              <a:gd name="T71" fmla="*/ 2147483647 h 1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0"/>
              <a:gd name="T109" fmla="*/ 0 h 126"/>
              <a:gd name="T110" fmla="*/ 110 w 110"/>
              <a:gd name="T111" fmla="*/ 126 h 12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0" h="126">
                <a:moveTo>
                  <a:pt x="72" y="24"/>
                </a:moveTo>
                <a:lnTo>
                  <a:pt x="73" y="23"/>
                </a:lnTo>
                <a:lnTo>
                  <a:pt x="75" y="22"/>
                </a:lnTo>
                <a:lnTo>
                  <a:pt x="77" y="20"/>
                </a:lnTo>
                <a:lnTo>
                  <a:pt x="81" y="22"/>
                </a:lnTo>
                <a:lnTo>
                  <a:pt x="86" y="33"/>
                </a:lnTo>
                <a:lnTo>
                  <a:pt x="92" y="46"/>
                </a:lnTo>
                <a:lnTo>
                  <a:pt x="92" y="56"/>
                </a:lnTo>
                <a:lnTo>
                  <a:pt x="92" y="68"/>
                </a:lnTo>
                <a:lnTo>
                  <a:pt x="86" y="80"/>
                </a:lnTo>
                <a:lnTo>
                  <a:pt x="80" y="94"/>
                </a:lnTo>
                <a:lnTo>
                  <a:pt x="75" y="104"/>
                </a:lnTo>
                <a:lnTo>
                  <a:pt x="66" y="108"/>
                </a:lnTo>
                <a:lnTo>
                  <a:pt x="55" y="108"/>
                </a:lnTo>
                <a:lnTo>
                  <a:pt x="45" y="108"/>
                </a:lnTo>
                <a:lnTo>
                  <a:pt x="35" y="104"/>
                </a:lnTo>
                <a:lnTo>
                  <a:pt x="31" y="94"/>
                </a:lnTo>
                <a:lnTo>
                  <a:pt x="29" y="91"/>
                </a:lnTo>
                <a:lnTo>
                  <a:pt x="26" y="89"/>
                </a:lnTo>
                <a:lnTo>
                  <a:pt x="18" y="85"/>
                </a:lnTo>
                <a:lnTo>
                  <a:pt x="18" y="77"/>
                </a:lnTo>
                <a:lnTo>
                  <a:pt x="18" y="67"/>
                </a:lnTo>
                <a:lnTo>
                  <a:pt x="29" y="56"/>
                </a:lnTo>
                <a:lnTo>
                  <a:pt x="31" y="53"/>
                </a:lnTo>
                <a:lnTo>
                  <a:pt x="35" y="43"/>
                </a:lnTo>
                <a:lnTo>
                  <a:pt x="46" y="38"/>
                </a:lnTo>
                <a:lnTo>
                  <a:pt x="59" y="31"/>
                </a:lnTo>
                <a:lnTo>
                  <a:pt x="72" y="24"/>
                </a:lnTo>
                <a:lnTo>
                  <a:pt x="63" y="8"/>
                </a:lnTo>
                <a:lnTo>
                  <a:pt x="52" y="14"/>
                </a:lnTo>
                <a:lnTo>
                  <a:pt x="39" y="21"/>
                </a:lnTo>
                <a:lnTo>
                  <a:pt x="25" y="28"/>
                </a:lnTo>
                <a:lnTo>
                  <a:pt x="22" y="30"/>
                </a:lnTo>
                <a:lnTo>
                  <a:pt x="20" y="33"/>
                </a:lnTo>
                <a:lnTo>
                  <a:pt x="15" y="44"/>
                </a:lnTo>
                <a:lnTo>
                  <a:pt x="3" y="57"/>
                </a:lnTo>
                <a:lnTo>
                  <a:pt x="1" y="60"/>
                </a:lnTo>
                <a:lnTo>
                  <a:pt x="0" y="63"/>
                </a:lnTo>
                <a:lnTo>
                  <a:pt x="0" y="77"/>
                </a:lnTo>
                <a:lnTo>
                  <a:pt x="0" y="90"/>
                </a:lnTo>
                <a:lnTo>
                  <a:pt x="1" y="94"/>
                </a:lnTo>
                <a:lnTo>
                  <a:pt x="3" y="97"/>
                </a:lnTo>
                <a:lnTo>
                  <a:pt x="6" y="99"/>
                </a:lnTo>
                <a:lnTo>
                  <a:pt x="15" y="104"/>
                </a:lnTo>
                <a:lnTo>
                  <a:pt x="20" y="115"/>
                </a:lnTo>
                <a:lnTo>
                  <a:pt x="22" y="118"/>
                </a:lnTo>
                <a:lnTo>
                  <a:pt x="25" y="120"/>
                </a:lnTo>
                <a:lnTo>
                  <a:pt x="39" y="126"/>
                </a:lnTo>
                <a:lnTo>
                  <a:pt x="42" y="126"/>
                </a:lnTo>
                <a:lnTo>
                  <a:pt x="55" y="126"/>
                </a:lnTo>
                <a:lnTo>
                  <a:pt x="68" y="126"/>
                </a:lnTo>
                <a:lnTo>
                  <a:pt x="72" y="126"/>
                </a:lnTo>
                <a:lnTo>
                  <a:pt x="85" y="120"/>
                </a:lnTo>
                <a:lnTo>
                  <a:pt x="88" y="118"/>
                </a:lnTo>
                <a:lnTo>
                  <a:pt x="90" y="115"/>
                </a:lnTo>
                <a:lnTo>
                  <a:pt x="97" y="101"/>
                </a:lnTo>
                <a:lnTo>
                  <a:pt x="103" y="87"/>
                </a:lnTo>
                <a:lnTo>
                  <a:pt x="110" y="74"/>
                </a:lnTo>
                <a:lnTo>
                  <a:pt x="110" y="70"/>
                </a:lnTo>
                <a:lnTo>
                  <a:pt x="110" y="56"/>
                </a:lnTo>
                <a:lnTo>
                  <a:pt x="110" y="43"/>
                </a:lnTo>
                <a:lnTo>
                  <a:pt x="110" y="40"/>
                </a:lnTo>
                <a:lnTo>
                  <a:pt x="103" y="26"/>
                </a:lnTo>
                <a:lnTo>
                  <a:pt x="97" y="12"/>
                </a:lnTo>
                <a:lnTo>
                  <a:pt x="95" y="9"/>
                </a:lnTo>
                <a:lnTo>
                  <a:pt x="92" y="7"/>
                </a:lnTo>
                <a:lnTo>
                  <a:pt x="79" y="1"/>
                </a:lnTo>
                <a:lnTo>
                  <a:pt x="75" y="0"/>
                </a:lnTo>
                <a:lnTo>
                  <a:pt x="72" y="1"/>
                </a:lnTo>
                <a:lnTo>
                  <a:pt x="69" y="3"/>
                </a:lnTo>
                <a:lnTo>
                  <a:pt x="63" y="8"/>
                </a:lnTo>
                <a:lnTo>
                  <a:pt x="72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Freeform 46"/>
          <p:cNvSpPr>
            <a:spLocks/>
          </p:cNvSpPr>
          <p:nvPr/>
        </p:nvSpPr>
        <p:spPr bwMode="auto">
          <a:xfrm>
            <a:off x="2632075" y="2651125"/>
            <a:ext cx="200025" cy="209550"/>
          </a:xfrm>
          <a:custGeom>
            <a:avLst/>
            <a:gdLst>
              <a:gd name="T0" fmla="*/ 2147483647 w 110"/>
              <a:gd name="T1" fmla="*/ 2147483647 h 126"/>
              <a:gd name="T2" fmla="*/ 2147483647 w 110"/>
              <a:gd name="T3" fmla="*/ 2147483647 h 126"/>
              <a:gd name="T4" fmla="*/ 2147483647 w 110"/>
              <a:gd name="T5" fmla="*/ 2147483647 h 126"/>
              <a:gd name="T6" fmla="*/ 2147483647 w 110"/>
              <a:gd name="T7" fmla="*/ 2147483647 h 126"/>
              <a:gd name="T8" fmla="*/ 2147483647 w 110"/>
              <a:gd name="T9" fmla="*/ 2147483647 h 126"/>
              <a:gd name="T10" fmla="*/ 2147483647 w 110"/>
              <a:gd name="T11" fmla="*/ 2147483647 h 126"/>
              <a:gd name="T12" fmla="*/ 2147483647 w 110"/>
              <a:gd name="T13" fmla="*/ 2147483647 h 126"/>
              <a:gd name="T14" fmla="*/ 2147483647 w 110"/>
              <a:gd name="T15" fmla="*/ 2147483647 h 126"/>
              <a:gd name="T16" fmla="*/ 2147483647 w 110"/>
              <a:gd name="T17" fmla="*/ 2147483647 h 126"/>
              <a:gd name="T18" fmla="*/ 2147483647 w 110"/>
              <a:gd name="T19" fmla="*/ 2147483647 h 126"/>
              <a:gd name="T20" fmla="*/ 2147483647 w 110"/>
              <a:gd name="T21" fmla="*/ 2147483647 h 126"/>
              <a:gd name="T22" fmla="*/ 2147483647 w 110"/>
              <a:gd name="T23" fmla="*/ 2147483647 h 126"/>
              <a:gd name="T24" fmla="*/ 2147483647 w 110"/>
              <a:gd name="T25" fmla="*/ 2147483647 h 126"/>
              <a:gd name="T26" fmla="*/ 2147483647 w 110"/>
              <a:gd name="T27" fmla="*/ 2147483647 h 126"/>
              <a:gd name="T28" fmla="*/ 2147483647 w 110"/>
              <a:gd name="T29" fmla="*/ 2147483647 h 126"/>
              <a:gd name="T30" fmla="*/ 2147483647 w 110"/>
              <a:gd name="T31" fmla="*/ 2147483647 h 126"/>
              <a:gd name="T32" fmla="*/ 2147483647 w 110"/>
              <a:gd name="T33" fmla="*/ 2147483647 h 126"/>
              <a:gd name="T34" fmla="*/ 2147483647 w 110"/>
              <a:gd name="T35" fmla="*/ 2147483647 h 126"/>
              <a:gd name="T36" fmla="*/ 0 w 110"/>
              <a:gd name="T37" fmla="*/ 2147483647 h 126"/>
              <a:gd name="T38" fmla="*/ 0 w 110"/>
              <a:gd name="T39" fmla="*/ 2147483647 h 126"/>
              <a:gd name="T40" fmla="*/ 2147483647 w 110"/>
              <a:gd name="T41" fmla="*/ 2147483647 h 126"/>
              <a:gd name="T42" fmla="*/ 2147483647 w 110"/>
              <a:gd name="T43" fmla="*/ 2147483647 h 126"/>
              <a:gd name="T44" fmla="*/ 2147483647 w 110"/>
              <a:gd name="T45" fmla="*/ 2147483647 h 126"/>
              <a:gd name="T46" fmla="*/ 2147483647 w 110"/>
              <a:gd name="T47" fmla="*/ 2147483647 h 126"/>
              <a:gd name="T48" fmla="*/ 2147483647 w 110"/>
              <a:gd name="T49" fmla="*/ 2147483647 h 126"/>
              <a:gd name="T50" fmla="*/ 2147483647 w 110"/>
              <a:gd name="T51" fmla="*/ 2147483647 h 126"/>
              <a:gd name="T52" fmla="*/ 2147483647 w 110"/>
              <a:gd name="T53" fmla="*/ 2147483647 h 126"/>
              <a:gd name="T54" fmla="*/ 2147483647 w 110"/>
              <a:gd name="T55" fmla="*/ 2147483647 h 126"/>
              <a:gd name="T56" fmla="*/ 2147483647 w 110"/>
              <a:gd name="T57" fmla="*/ 2147483647 h 126"/>
              <a:gd name="T58" fmla="*/ 2147483647 w 110"/>
              <a:gd name="T59" fmla="*/ 2147483647 h 126"/>
              <a:gd name="T60" fmla="*/ 2147483647 w 110"/>
              <a:gd name="T61" fmla="*/ 2147483647 h 126"/>
              <a:gd name="T62" fmla="*/ 2147483647 w 110"/>
              <a:gd name="T63" fmla="*/ 2147483647 h 126"/>
              <a:gd name="T64" fmla="*/ 2147483647 w 110"/>
              <a:gd name="T65" fmla="*/ 2147483647 h 126"/>
              <a:gd name="T66" fmla="*/ 2147483647 w 110"/>
              <a:gd name="T67" fmla="*/ 0 h 126"/>
              <a:gd name="T68" fmla="*/ 2147483647 w 110"/>
              <a:gd name="T69" fmla="*/ 2147483647 h 126"/>
              <a:gd name="T70" fmla="*/ 2147483647 w 110"/>
              <a:gd name="T71" fmla="*/ 2147483647 h 1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0"/>
              <a:gd name="T109" fmla="*/ 0 h 126"/>
              <a:gd name="T110" fmla="*/ 110 w 110"/>
              <a:gd name="T111" fmla="*/ 126 h 12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0" h="126">
                <a:moveTo>
                  <a:pt x="72" y="24"/>
                </a:moveTo>
                <a:lnTo>
                  <a:pt x="73" y="23"/>
                </a:lnTo>
                <a:lnTo>
                  <a:pt x="75" y="22"/>
                </a:lnTo>
                <a:lnTo>
                  <a:pt x="77" y="20"/>
                </a:lnTo>
                <a:lnTo>
                  <a:pt x="81" y="22"/>
                </a:lnTo>
                <a:lnTo>
                  <a:pt x="86" y="33"/>
                </a:lnTo>
                <a:lnTo>
                  <a:pt x="92" y="46"/>
                </a:lnTo>
                <a:lnTo>
                  <a:pt x="92" y="56"/>
                </a:lnTo>
                <a:lnTo>
                  <a:pt x="92" y="68"/>
                </a:lnTo>
                <a:lnTo>
                  <a:pt x="86" y="80"/>
                </a:lnTo>
                <a:lnTo>
                  <a:pt x="80" y="94"/>
                </a:lnTo>
                <a:lnTo>
                  <a:pt x="75" y="104"/>
                </a:lnTo>
                <a:lnTo>
                  <a:pt x="66" y="108"/>
                </a:lnTo>
                <a:lnTo>
                  <a:pt x="55" y="108"/>
                </a:lnTo>
                <a:lnTo>
                  <a:pt x="45" y="108"/>
                </a:lnTo>
                <a:lnTo>
                  <a:pt x="35" y="104"/>
                </a:lnTo>
                <a:lnTo>
                  <a:pt x="31" y="94"/>
                </a:lnTo>
                <a:lnTo>
                  <a:pt x="29" y="91"/>
                </a:lnTo>
                <a:lnTo>
                  <a:pt x="26" y="89"/>
                </a:lnTo>
                <a:lnTo>
                  <a:pt x="18" y="85"/>
                </a:lnTo>
                <a:lnTo>
                  <a:pt x="18" y="77"/>
                </a:lnTo>
                <a:lnTo>
                  <a:pt x="18" y="67"/>
                </a:lnTo>
                <a:lnTo>
                  <a:pt x="29" y="56"/>
                </a:lnTo>
                <a:lnTo>
                  <a:pt x="31" y="53"/>
                </a:lnTo>
                <a:lnTo>
                  <a:pt x="35" y="43"/>
                </a:lnTo>
                <a:lnTo>
                  <a:pt x="46" y="38"/>
                </a:lnTo>
                <a:lnTo>
                  <a:pt x="59" y="31"/>
                </a:lnTo>
                <a:lnTo>
                  <a:pt x="72" y="24"/>
                </a:lnTo>
                <a:lnTo>
                  <a:pt x="63" y="8"/>
                </a:lnTo>
                <a:lnTo>
                  <a:pt x="52" y="14"/>
                </a:lnTo>
                <a:lnTo>
                  <a:pt x="39" y="21"/>
                </a:lnTo>
                <a:lnTo>
                  <a:pt x="25" y="28"/>
                </a:lnTo>
                <a:lnTo>
                  <a:pt x="22" y="30"/>
                </a:lnTo>
                <a:lnTo>
                  <a:pt x="20" y="33"/>
                </a:lnTo>
                <a:lnTo>
                  <a:pt x="15" y="44"/>
                </a:lnTo>
                <a:lnTo>
                  <a:pt x="3" y="57"/>
                </a:lnTo>
                <a:lnTo>
                  <a:pt x="1" y="60"/>
                </a:lnTo>
                <a:lnTo>
                  <a:pt x="0" y="63"/>
                </a:lnTo>
                <a:lnTo>
                  <a:pt x="0" y="77"/>
                </a:lnTo>
                <a:lnTo>
                  <a:pt x="0" y="90"/>
                </a:lnTo>
                <a:lnTo>
                  <a:pt x="1" y="94"/>
                </a:lnTo>
                <a:lnTo>
                  <a:pt x="3" y="97"/>
                </a:lnTo>
                <a:lnTo>
                  <a:pt x="6" y="99"/>
                </a:lnTo>
                <a:lnTo>
                  <a:pt x="15" y="104"/>
                </a:lnTo>
                <a:lnTo>
                  <a:pt x="20" y="115"/>
                </a:lnTo>
                <a:lnTo>
                  <a:pt x="22" y="118"/>
                </a:lnTo>
                <a:lnTo>
                  <a:pt x="25" y="120"/>
                </a:lnTo>
                <a:lnTo>
                  <a:pt x="39" y="126"/>
                </a:lnTo>
                <a:lnTo>
                  <a:pt x="42" y="126"/>
                </a:lnTo>
                <a:lnTo>
                  <a:pt x="55" y="126"/>
                </a:lnTo>
                <a:lnTo>
                  <a:pt x="68" y="126"/>
                </a:lnTo>
                <a:lnTo>
                  <a:pt x="72" y="126"/>
                </a:lnTo>
                <a:lnTo>
                  <a:pt x="85" y="120"/>
                </a:lnTo>
                <a:lnTo>
                  <a:pt x="88" y="118"/>
                </a:lnTo>
                <a:lnTo>
                  <a:pt x="90" y="115"/>
                </a:lnTo>
                <a:lnTo>
                  <a:pt x="97" y="101"/>
                </a:lnTo>
                <a:lnTo>
                  <a:pt x="103" y="87"/>
                </a:lnTo>
                <a:lnTo>
                  <a:pt x="110" y="74"/>
                </a:lnTo>
                <a:lnTo>
                  <a:pt x="110" y="70"/>
                </a:lnTo>
                <a:lnTo>
                  <a:pt x="110" y="56"/>
                </a:lnTo>
                <a:lnTo>
                  <a:pt x="110" y="43"/>
                </a:lnTo>
                <a:lnTo>
                  <a:pt x="110" y="40"/>
                </a:lnTo>
                <a:lnTo>
                  <a:pt x="103" y="26"/>
                </a:lnTo>
                <a:lnTo>
                  <a:pt x="97" y="12"/>
                </a:lnTo>
                <a:lnTo>
                  <a:pt x="95" y="9"/>
                </a:lnTo>
                <a:lnTo>
                  <a:pt x="92" y="7"/>
                </a:lnTo>
                <a:lnTo>
                  <a:pt x="79" y="1"/>
                </a:lnTo>
                <a:lnTo>
                  <a:pt x="75" y="0"/>
                </a:lnTo>
                <a:lnTo>
                  <a:pt x="72" y="1"/>
                </a:lnTo>
                <a:lnTo>
                  <a:pt x="69" y="3"/>
                </a:lnTo>
                <a:lnTo>
                  <a:pt x="63" y="8"/>
                </a:lnTo>
                <a:lnTo>
                  <a:pt x="72" y="24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4" name="Freeform 48"/>
          <p:cNvSpPr>
            <a:spLocks/>
          </p:cNvSpPr>
          <p:nvPr/>
        </p:nvSpPr>
        <p:spPr bwMode="auto">
          <a:xfrm>
            <a:off x="2533650" y="3086100"/>
            <a:ext cx="296863" cy="558800"/>
          </a:xfrm>
          <a:custGeom>
            <a:avLst/>
            <a:gdLst>
              <a:gd name="T0" fmla="*/ 2147483647 w 163"/>
              <a:gd name="T1" fmla="*/ 2147483647 h 338"/>
              <a:gd name="T2" fmla="*/ 2147483647 w 163"/>
              <a:gd name="T3" fmla="*/ 2147483647 h 338"/>
              <a:gd name="T4" fmla="*/ 2147483647 w 163"/>
              <a:gd name="T5" fmla="*/ 2147483647 h 338"/>
              <a:gd name="T6" fmla="*/ 2147483647 w 163"/>
              <a:gd name="T7" fmla="*/ 2147483647 h 338"/>
              <a:gd name="T8" fmla="*/ 2147483647 w 163"/>
              <a:gd name="T9" fmla="*/ 2147483647 h 338"/>
              <a:gd name="T10" fmla="*/ 2147483647 w 163"/>
              <a:gd name="T11" fmla="*/ 2147483647 h 338"/>
              <a:gd name="T12" fmla="*/ 2147483647 w 163"/>
              <a:gd name="T13" fmla="*/ 2147483647 h 338"/>
              <a:gd name="T14" fmla="*/ 2147483647 w 163"/>
              <a:gd name="T15" fmla="*/ 2147483647 h 338"/>
              <a:gd name="T16" fmla="*/ 2147483647 w 163"/>
              <a:gd name="T17" fmla="*/ 2147483647 h 338"/>
              <a:gd name="T18" fmla="*/ 2147483647 w 163"/>
              <a:gd name="T19" fmla="*/ 2147483647 h 338"/>
              <a:gd name="T20" fmla="*/ 2147483647 w 163"/>
              <a:gd name="T21" fmla="*/ 2147483647 h 338"/>
              <a:gd name="T22" fmla="*/ 2147483647 w 163"/>
              <a:gd name="T23" fmla="*/ 2147483647 h 338"/>
              <a:gd name="T24" fmla="*/ 2147483647 w 163"/>
              <a:gd name="T25" fmla="*/ 2147483647 h 338"/>
              <a:gd name="T26" fmla="*/ 0 w 163"/>
              <a:gd name="T27" fmla="*/ 2147483647 h 338"/>
              <a:gd name="T28" fmla="*/ 2147483647 w 163"/>
              <a:gd name="T29" fmla="*/ 2147483647 h 338"/>
              <a:gd name="T30" fmla="*/ 2147483647 w 163"/>
              <a:gd name="T31" fmla="*/ 2147483647 h 338"/>
              <a:gd name="T32" fmla="*/ 2147483647 w 163"/>
              <a:gd name="T33" fmla="*/ 2147483647 h 338"/>
              <a:gd name="T34" fmla="*/ 2147483647 w 163"/>
              <a:gd name="T35" fmla="*/ 2147483647 h 338"/>
              <a:gd name="T36" fmla="*/ 2147483647 w 163"/>
              <a:gd name="T37" fmla="*/ 2147483647 h 338"/>
              <a:gd name="T38" fmla="*/ 2147483647 w 163"/>
              <a:gd name="T39" fmla="*/ 2147483647 h 338"/>
              <a:gd name="T40" fmla="*/ 2147483647 w 163"/>
              <a:gd name="T41" fmla="*/ 2147483647 h 338"/>
              <a:gd name="T42" fmla="*/ 2147483647 w 163"/>
              <a:gd name="T43" fmla="*/ 2147483647 h 338"/>
              <a:gd name="T44" fmla="*/ 2147483647 w 163"/>
              <a:gd name="T45" fmla="*/ 2147483647 h 338"/>
              <a:gd name="T46" fmla="*/ 2147483647 w 163"/>
              <a:gd name="T47" fmla="*/ 2147483647 h 338"/>
              <a:gd name="T48" fmla="*/ 2147483647 w 163"/>
              <a:gd name="T49" fmla="*/ 2147483647 h 338"/>
              <a:gd name="T50" fmla="*/ 2147483647 w 163"/>
              <a:gd name="T51" fmla="*/ 2147483647 h 338"/>
              <a:gd name="T52" fmla="*/ 2147483647 w 163"/>
              <a:gd name="T53" fmla="*/ 2147483647 h 338"/>
              <a:gd name="T54" fmla="*/ 2147483647 w 163"/>
              <a:gd name="T55" fmla="*/ 2147483647 h 338"/>
              <a:gd name="T56" fmla="*/ 2147483647 w 163"/>
              <a:gd name="T57" fmla="*/ 2147483647 h 338"/>
              <a:gd name="T58" fmla="*/ 2147483647 w 163"/>
              <a:gd name="T59" fmla="*/ 2147483647 h 338"/>
              <a:gd name="T60" fmla="*/ 2147483647 w 163"/>
              <a:gd name="T61" fmla="*/ 2147483647 h 338"/>
              <a:gd name="T62" fmla="*/ 2147483647 w 163"/>
              <a:gd name="T63" fmla="*/ 2147483647 h 338"/>
              <a:gd name="T64" fmla="*/ 2147483647 w 163"/>
              <a:gd name="T65" fmla="*/ 2147483647 h 338"/>
              <a:gd name="T66" fmla="*/ 2147483647 w 163"/>
              <a:gd name="T67" fmla="*/ 2147483647 h 338"/>
              <a:gd name="T68" fmla="*/ 2147483647 w 163"/>
              <a:gd name="T69" fmla="*/ 2147483647 h 338"/>
              <a:gd name="T70" fmla="*/ 2147483647 w 163"/>
              <a:gd name="T71" fmla="*/ 2147483647 h 338"/>
              <a:gd name="T72" fmla="*/ 2147483647 w 163"/>
              <a:gd name="T73" fmla="*/ 2147483647 h 338"/>
              <a:gd name="T74" fmla="*/ 2147483647 w 163"/>
              <a:gd name="T75" fmla="*/ 2147483647 h 338"/>
              <a:gd name="T76" fmla="*/ 2147483647 w 163"/>
              <a:gd name="T77" fmla="*/ 2147483647 h 338"/>
              <a:gd name="T78" fmla="*/ 2147483647 w 163"/>
              <a:gd name="T79" fmla="*/ 2147483647 h 338"/>
              <a:gd name="T80" fmla="*/ 2147483647 w 163"/>
              <a:gd name="T81" fmla="*/ 2147483647 h 338"/>
              <a:gd name="T82" fmla="*/ 2147483647 w 163"/>
              <a:gd name="T83" fmla="*/ 2147483647 h 338"/>
              <a:gd name="T84" fmla="*/ 2147483647 w 163"/>
              <a:gd name="T85" fmla="*/ 2147483647 h 338"/>
              <a:gd name="T86" fmla="*/ 2147483647 w 163"/>
              <a:gd name="T87" fmla="*/ 2147483647 h 338"/>
              <a:gd name="T88" fmla="*/ 2147483647 w 163"/>
              <a:gd name="T89" fmla="*/ 2147483647 h 338"/>
              <a:gd name="T90" fmla="*/ 2147483647 w 163"/>
              <a:gd name="T91" fmla="*/ 2147483647 h 338"/>
              <a:gd name="T92" fmla="*/ 2147483647 w 163"/>
              <a:gd name="T93" fmla="*/ 2147483647 h 338"/>
              <a:gd name="T94" fmla="*/ 2147483647 w 163"/>
              <a:gd name="T95" fmla="*/ 2147483647 h 338"/>
              <a:gd name="T96" fmla="*/ 2147483647 w 163"/>
              <a:gd name="T97" fmla="*/ 2147483647 h 338"/>
              <a:gd name="T98" fmla="*/ 2147483647 w 163"/>
              <a:gd name="T99" fmla="*/ 2147483647 h 338"/>
              <a:gd name="T100" fmla="*/ 2147483647 w 163"/>
              <a:gd name="T101" fmla="*/ 2147483647 h 338"/>
              <a:gd name="T102" fmla="*/ 2147483647 w 163"/>
              <a:gd name="T103" fmla="*/ 2147483647 h 338"/>
              <a:gd name="T104" fmla="*/ 2147483647 w 163"/>
              <a:gd name="T105" fmla="*/ 2147483647 h 338"/>
              <a:gd name="T106" fmla="*/ 2147483647 w 163"/>
              <a:gd name="T107" fmla="*/ 2147483647 h 338"/>
              <a:gd name="T108" fmla="*/ 2147483647 w 163"/>
              <a:gd name="T109" fmla="*/ 2147483647 h 338"/>
              <a:gd name="T110" fmla="*/ 2147483647 w 163"/>
              <a:gd name="T111" fmla="*/ 2147483647 h 338"/>
              <a:gd name="T112" fmla="*/ 2147483647 w 163"/>
              <a:gd name="T113" fmla="*/ 2147483647 h 338"/>
              <a:gd name="T114" fmla="*/ 2147483647 w 163"/>
              <a:gd name="T115" fmla="*/ 2147483647 h 338"/>
              <a:gd name="T116" fmla="*/ 2147483647 w 163"/>
              <a:gd name="T117" fmla="*/ 2147483647 h 338"/>
              <a:gd name="T118" fmla="*/ 2147483647 w 163"/>
              <a:gd name="T119" fmla="*/ 2147483647 h 3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3"/>
              <a:gd name="T181" fmla="*/ 0 h 338"/>
              <a:gd name="T182" fmla="*/ 163 w 163"/>
              <a:gd name="T183" fmla="*/ 338 h 3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3" h="338">
                <a:moveTo>
                  <a:pt x="106" y="0"/>
                </a:moveTo>
                <a:lnTo>
                  <a:pt x="105" y="0"/>
                </a:lnTo>
                <a:lnTo>
                  <a:pt x="103" y="1"/>
                </a:lnTo>
                <a:lnTo>
                  <a:pt x="101" y="2"/>
                </a:lnTo>
                <a:lnTo>
                  <a:pt x="100" y="4"/>
                </a:lnTo>
                <a:lnTo>
                  <a:pt x="99" y="6"/>
                </a:lnTo>
                <a:lnTo>
                  <a:pt x="100" y="9"/>
                </a:lnTo>
                <a:lnTo>
                  <a:pt x="100" y="10"/>
                </a:lnTo>
                <a:lnTo>
                  <a:pt x="100" y="11"/>
                </a:lnTo>
                <a:lnTo>
                  <a:pt x="99" y="13"/>
                </a:lnTo>
                <a:lnTo>
                  <a:pt x="99" y="26"/>
                </a:lnTo>
                <a:lnTo>
                  <a:pt x="99" y="40"/>
                </a:lnTo>
                <a:lnTo>
                  <a:pt x="99" y="54"/>
                </a:lnTo>
                <a:lnTo>
                  <a:pt x="99" y="67"/>
                </a:lnTo>
                <a:lnTo>
                  <a:pt x="99" y="81"/>
                </a:lnTo>
                <a:lnTo>
                  <a:pt x="99" y="94"/>
                </a:lnTo>
                <a:lnTo>
                  <a:pt x="99" y="107"/>
                </a:lnTo>
                <a:lnTo>
                  <a:pt x="93" y="120"/>
                </a:lnTo>
                <a:lnTo>
                  <a:pt x="86" y="133"/>
                </a:lnTo>
                <a:lnTo>
                  <a:pt x="80" y="147"/>
                </a:lnTo>
                <a:lnTo>
                  <a:pt x="73" y="160"/>
                </a:lnTo>
                <a:lnTo>
                  <a:pt x="67" y="179"/>
                </a:lnTo>
                <a:lnTo>
                  <a:pt x="54" y="192"/>
                </a:lnTo>
                <a:lnTo>
                  <a:pt x="53" y="194"/>
                </a:lnTo>
                <a:lnTo>
                  <a:pt x="52" y="196"/>
                </a:lnTo>
                <a:lnTo>
                  <a:pt x="52" y="207"/>
                </a:lnTo>
                <a:lnTo>
                  <a:pt x="43" y="212"/>
                </a:lnTo>
                <a:lnTo>
                  <a:pt x="41" y="213"/>
                </a:lnTo>
                <a:lnTo>
                  <a:pt x="40" y="215"/>
                </a:lnTo>
                <a:lnTo>
                  <a:pt x="34" y="228"/>
                </a:lnTo>
                <a:lnTo>
                  <a:pt x="28" y="240"/>
                </a:lnTo>
                <a:lnTo>
                  <a:pt x="17" y="246"/>
                </a:lnTo>
                <a:lnTo>
                  <a:pt x="15" y="247"/>
                </a:lnTo>
                <a:lnTo>
                  <a:pt x="14" y="249"/>
                </a:lnTo>
                <a:lnTo>
                  <a:pt x="13" y="251"/>
                </a:lnTo>
                <a:lnTo>
                  <a:pt x="13" y="263"/>
                </a:lnTo>
                <a:lnTo>
                  <a:pt x="7" y="276"/>
                </a:lnTo>
                <a:lnTo>
                  <a:pt x="1" y="290"/>
                </a:lnTo>
                <a:lnTo>
                  <a:pt x="0" y="292"/>
                </a:lnTo>
                <a:lnTo>
                  <a:pt x="1" y="295"/>
                </a:lnTo>
                <a:lnTo>
                  <a:pt x="6" y="307"/>
                </a:lnTo>
                <a:lnTo>
                  <a:pt x="6" y="319"/>
                </a:lnTo>
                <a:lnTo>
                  <a:pt x="7" y="322"/>
                </a:lnTo>
                <a:lnTo>
                  <a:pt x="8" y="324"/>
                </a:lnTo>
                <a:lnTo>
                  <a:pt x="10" y="325"/>
                </a:lnTo>
                <a:lnTo>
                  <a:pt x="30" y="338"/>
                </a:lnTo>
                <a:lnTo>
                  <a:pt x="32" y="338"/>
                </a:lnTo>
                <a:lnTo>
                  <a:pt x="45" y="338"/>
                </a:lnTo>
                <a:lnTo>
                  <a:pt x="58" y="338"/>
                </a:lnTo>
                <a:lnTo>
                  <a:pt x="61" y="338"/>
                </a:lnTo>
                <a:lnTo>
                  <a:pt x="63" y="337"/>
                </a:lnTo>
                <a:lnTo>
                  <a:pt x="64" y="335"/>
                </a:lnTo>
                <a:lnTo>
                  <a:pt x="70" y="324"/>
                </a:lnTo>
                <a:lnTo>
                  <a:pt x="81" y="318"/>
                </a:lnTo>
                <a:lnTo>
                  <a:pt x="83" y="317"/>
                </a:lnTo>
                <a:lnTo>
                  <a:pt x="84" y="315"/>
                </a:lnTo>
                <a:lnTo>
                  <a:pt x="90" y="303"/>
                </a:lnTo>
                <a:lnTo>
                  <a:pt x="101" y="298"/>
                </a:lnTo>
                <a:lnTo>
                  <a:pt x="103" y="297"/>
                </a:lnTo>
                <a:lnTo>
                  <a:pt x="104" y="295"/>
                </a:lnTo>
                <a:lnTo>
                  <a:pt x="104" y="292"/>
                </a:lnTo>
                <a:lnTo>
                  <a:pt x="104" y="282"/>
                </a:lnTo>
                <a:lnTo>
                  <a:pt x="114" y="277"/>
                </a:lnTo>
                <a:lnTo>
                  <a:pt x="116" y="276"/>
                </a:lnTo>
                <a:lnTo>
                  <a:pt x="117" y="274"/>
                </a:lnTo>
                <a:lnTo>
                  <a:pt x="124" y="261"/>
                </a:lnTo>
                <a:lnTo>
                  <a:pt x="129" y="249"/>
                </a:lnTo>
                <a:lnTo>
                  <a:pt x="143" y="235"/>
                </a:lnTo>
                <a:lnTo>
                  <a:pt x="144" y="233"/>
                </a:lnTo>
                <a:lnTo>
                  <a:pt x="150" y="220"/>
                </a:lnTo>
                <a:lnTo>
                  <a:pt x="157" y="206"/>
                </a:lnTo>
                <a:lnTo>
                  <a:pt x="157" y="203"/>
                </a:lnTo>
                <a:lnTo>
                  <a:pt x="157" y="192"/>
                </a:lnTo>
                <a:lnTo>
                  <a:pt x="163" y="179"/>
                </a:lnTo>
                <a:lnTo>
                  <a:pt x="163" y="176"/>
                </a:lnTo>
                <a:lnTo>
                  <a:pt x="163" y="162"/>
                </a:lnTo>
                <a:lnTo>
                  <a:pt x="163" y="149"/>
                </a:lnTo>
                <a:lnTo>
                  <a:pt x="163" y="135"/>
                </a:lnTo>
                <a:lnTo>
                  <a:pt x="163" y="122"/>
                </a:lnTo>
                <a:lnTo>
                  <a:pt x="163" y="108"/>
                </a:lnTo>
                <a:lnTo>
                  <a:pt x="163" y="94"/>
                </a:lnTo>
                <a:lnTo>
                  <a:pt x="163" y="81"/>
                </a:lnTo>
                <a:lnTo>
                  <a:pt x="163" y="67"/>
                </a:lnTo>
                <a:lnTo>
                  <a:pt x="163" y="65"/>
                </a:lnTo>
                <a:lnTo>
                  <a:pt x="157" y="52"/>
                </a:lnTo>
                <a:lnTo>
                  <a:pt x="156" y="50"/>
                </a:lnTo>
                <a:lnTo>
                  <a:pt x="143" y="36"/>
                </a:lnTo>
                <a:lnTo>
                  <a:pt x="137" y="24"/>
                </a:lnTo>
                <a:lnTo>
                  <a:pt x="136" y="22"/>
                </a:lnTo>
                <a:lnTo>
                  <a:pt x="134" y="21"/>
                </a:lnTo>
                <a:lnTo>
                  <a:pt x="123" y="16"/>
                </a:lnTo>
                <a:lnTo>
                  <a:pt x="120" y="12"/>
                </a:lnTo>
                <a:lnTo>
                  <a:pt x="121" y="12"/>
                </a:lnTo>
                <a:lnTo>
                  <a:pt x="123" y="11"/>
                </a:lnTo>
                <a:lnTo>
                  <a:pt x="124" y="9"/>
                </a:lnTo>
                <a:lnTo>
                  <a:pt x="124" y="6"/>
                </a:lnTo>
                <a:lnTo>
                  <a:pt x="124" y="4"/>
                </a:lnTo>
                <a:lnTo>
                  <a:pt x="123" y="2"/>
                </a:lnTo>
                <a:lnTo>
                  <a:pt x="121" y="1"/>
                </a:lnTo>
                <a:lnTo>
                  <a:pt x="118" y="0"/>
                </a:lnTo>
                <a:lnTo>
                  <a:pt x="106" y="0"/>
                </a:lnTo>
                <a:lnTo>
                  <a:pt x="111" y="22"/>
                </a:lnTo>
                <a:lnTo>
                  <a:pt x="114" y="25"/>
                </a:lnTo>
                <a:lnTo>
                  <a:pt x="116" y="26"/>
                </a:lnTo>
                <a:lnTo>
                  <a:pt x="127" y="31"/>
                </a:lnTo>
                <a:lnTo>
                  <a:pt x="133" y="43"/>
                </a:lnTo>
                <a:lnTo>
                  <a:pt x="134" y="45"/>
                </a:lnTo>
                <a:lnTo>
                  <a:pt x="147" y="59"/>
                </a:lnTo>
                <a:lnTo>
                  <a:pt x="151" y="69"/>
                </a:lnTo>
                <a:lnTo>
                  <a:pt x="151" y="81"/>
                </a:lnTo>
                <a:lnTo>
                  <a:pt x="151" y="94"/>
                </a:lnTo>
                <a:lnTo>
                  <a:pt x="151" y="108"/>
                </a:lnTo>
                <a:lnTo>
                  <a:pt x="151" y="122"/>
                </a:lnTo>
                <a:lnTo>
                  <a:pt x="151" y="135"/>
                </a:lnTo>
                <a:lnTo>
                  <a:pt x="151" y="149"/>
                </a:lnTo>
                <a:lnTo>
                  <a:pt x="151" y="162"/>
                </a:lnTo>
                <a:lnTo>
                  <a:pt x="151" y="175"/>
                </a:lnTo>
                <a:lnTo>
                  <a:pt x="146" y="188"/>
                </a:lnTo>
                <a:lnTo>
                  <a:pt x="145" y="190"/>
                </a:lnTo>
                <a:lnTo>
                  <a:pt x="145" y="202"/>
                </a:lnTo>
                <a:lnTo>
                  <a:pt x="139" y="215"/>
                </a:lnTo>
                <a:lnTo>
                  <a:pt x="134" y="226"/>
                </a:lnTo>
                <a:lnTo>
                  <a:pt x="120" y="240"/>
                </a:lnTo>
                <a:lnTo>
                  <a:pt x="119" y="242"/>
                </a:lnTo>
                <a:lnTo>
                  <a:pt x="113" y="256"/>
                </a:lnTo>
                <a:lnTo>
                  <a:pt x="107" y="267"/>
                </a:lnTo>
                <a:lnTo>
                  <a:pt x="96" y="273"/>
                </a:lnTo>
                <a:lnTo>
                  <a:pt x="94" y="274"/>
                </a:lnTo>
                <a:lnTo>
                  <a:pt x="93" y="276"/>
                </a:lnTo>
                <a:lnTo>
                  <a:pt x="92" y="278"/>
                </a:lnTo>
                <a:lnTo>
                  <a:pt x="92" y="288"/>
                </a:lnTo>
                <a:lnTo>
                  <a:pt x="83" y="293"/>
                </a:lnTo>
                <a:lnTo>
                  <a:pt x="81" y="294"/>
                </a:lnTo>
                <a:lnTo>
                  <a:pt x="80" y="296"/>
                </a:lnTo>
                <a:lnTo>
                  <a:pt x="74" y="308"/>
                </a:lnTo>
                <a:lnTo>
                  <a:pt x="63" y="314"/>
                </a:lnTo>
                <a:lnTo>
                  <a:pt x="61" y="315"/>
                </a:lnTo>
                <a:lnTo>
                  <a:pt x="60" y="317"/>
                </a:lnTo>
                <a:lnTo>
                  <a:pt x="55" y="326"/>
                </a:lnTo>
                <a:lnTo>
                  <a:pt x="45" y="326"/>
                </a:lnTo>
                <a:lnTo>
                  <a:pt x="34" y="326"/>
                </a:lnTo>
                <a:lnTo>
                  <a:pt x="18" y="316"/>
                </a:lnTo>
                <a:lnTo>
                  <a:pt x="18" y="305"/>
                </a:lnTo>
                <a:lnTo>
                  <a:pt x="18" y="303"/>
                </a:lnTo>
                <a:lnTo>
                  <a:pt x="13" y="292"/>
                </a:lnTo>
                <a:lnTo>
                  <a:pt x="18" y="281"/>
                </a:lnTo>
                <a:lnTo>
                  <a:pt x="25" y="267"/>
                </a:lnTo>
                <a:lnTo>
                  <a:pt x="25" y="264"/>
                </a:lnTo>
                <a:lnTo>
                  <a:pt x="25" y="255"/>
                </a:lnTo>
                <a:lnTo>
                  <a:pt x="35" y="250"/>
                </a:lnTo>
                <a:lnTo>
                  <a:pt x="37" y="249"/>
                </a:lnTo>
                <a:lnTo>
                  <a:pt x="38" y="247"/>
                </a:lnTo>
                <a:lnTo>
                  <a:pt x="45" y="233"/>
                </a:lnTo>
                <a:lnTo>
                  <a:pt x="50" y="222"/>
                </a:lnTo>
                <a:lnTo>
                  <a:pt x="61" y="216"/>
                </a:lnTo>
                <a:lnTo>
                  <a:pt x="63" y="215"/>
                </a:lnTo>
                <a:lnTo>
                  <a:pt x="64" y="213"/>
                </a:lnTo>
                <a:lnTo>
                  <a:pt x="64" y="210"/>
                </a:lnTo>
                <a:lnTo>
                  <a:pt x="64" y="199"/>
                </a:lnTo>
                <a:lnTo>
                  <a:pt x="77" y="188"/>
                </a:lnTo>
                <a:lnTo>
                  <a:pt x="78" y="186"/>
                </a:lnTo>
                <a:lnTo>
                  <a:pt x="84" y="165"/>
                </a:lnTo>
                <a:lnTo>
                  <a:pt x="91" y="152"/>
                </a:lnTo>
                <a:lnTo>
                  <a:pt x="97" y="138"/>
                </a:lnTo>
                <a:lnTo>
                  <a:pt x="104" y="125"/>
                </a:lnTo>
                <a:lnTo>
                  <a:pt x="111" y="111"/>
                </a:lnTo>
                <a:lnTo>
                  <a:pt x="111" y="108"/>
                </a:lnTo>
                <a:lnTo>
                  <a:pt x="111" y="94"/>
                </a:lnTo>
                <a:lnTo>
                  <a:pt x="111" y="81"/>
                </a:lnTo>
                <a:lnTo>
                  <a:pt x="111" y="67"/>
                </a:lnTo>
                <a:lnTo>
                  <a:pt x="111" y="54"/>
                </a:lnTo>
                <a:lnTo>
                  <a:pt x="111" y="40"/>
                </a:lnTo>
                <a:lnTo>
                  <a:pt x="111" y="26"/>
                </a:lnTo>
                <a:lnTo>
                  <a:pt x="111" y="22"/>
                </a:lnTo>
                <a:lnTo>
                  <a:pt x="1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Freeform 49"/>
          <p:cNvSpPr>
            <a:spLocks/>
          </p:cNvSpPr>
          <p:nvPr/>
        </p:nvSpPr>
        <p:spPr bwMode="auto">
          <a:xfrm>
            <a:off x="2519363" y="3071813"/>
            <a:ext cx="296862" cy="560387"/>
          </a:xfrm>
          <a:custGeom>
            <a:avLst/>
            <a:gdLst>
              <a:gd name="T0" fmla="*/ 2147483647 w 163"/>
              <a:gd name="T1" fmla="*/ 2147483647 h 338"/>
              <a:gd name="T2" fmla="*/ 2147483647 w 163"/>
              <a:gd name="T3" fmla="*/ 2147483647 h 338"/>
              <a:gd name="T4" fmla="*/ 2147483647 w 163"/>
              <a:gd name="T5" fmla="*/ 2147483647 h 338"/>
              <a:gd name="T6" fmla="*/ 2147483647 w 163"/>
              <a:gd name="T7" fmla="*/ 2147483647 h 338"/>
              <a:gd name="T8" fmla="*/ 2147483647 w 163"/>
              <a:gd name="T9" fmla="*/ 2147483647 h 338"/>
              <a:gd name="T10" fmla="*/ 2147483647 w 163"/>
              <a:gd name="T11" fmla="*/ 2147483647 h 338"/>
              <a:gd name="T12" fmla="*/ 2147483647 w 163"/>
              <a:gd name="T13" fmla="*/ 2147483647 h 338"/>
              <a:gd name="T14" fmla="*/ 2147483647 w 163"/>
              <a:gd name="T15" fmla="*/ 2147483647 h 338"/>
              <a:gd name="T16" fmla="*/ 2147483647 w 163"/>
              <a:gd name="T17" fmla="*/ 2147483647 h 338"/>
              <a:gd name="T18" fmla="*/ 2147483647 w 163"/>
              <a:gd name="T19" fmla="*/ 2147483647 h 338"/>
              <a:gd name="T20" fmla="*/ 2147483647 w 163"/>
              <a:gd name="T21" fmla="*/ 2147483647 h 338"/>
              <a:gd name="T22" fmla="*/ 2147483647 w 163"/>
              <a:gd name="T23" fmla="*/ 2147483647 h 338"/>
              <a:gd name="T24" fmla="*/ 2147483647 w 163"/>
              <a:gd name="T25" fmla="*/ 2147483647 h 338"/>
              <a:gd name="T26" fmla="*/ 0 w 163"/>
              <a:gd name="T27" fmla="*/ 2147483647 h 338"/>
              <a:gd name="T28" fmla="*/ 2147483647 w 163"/>
              <a:gd name="T29" fmla="*/ 2147483647 h 338"/>
              <a:gd name="T30" fmla="*/ 2147483647 w 163"/>
              <a:gd name="T31" fmla="*/ 2147483647 h 338"/>
              <a:gd name="T32" fmla="*/ 2147483647 w 163"/>
              <a:gd name="T33" fmla="*/ 2147483647 h 338"/>
              <a:gd name="T34" fmla="*/ 2147483647 w 163"/>
              <a:gd name="T35" fmla="*/ 2147483647 h 338"/>
              <a:gd name="T36" fmla="*/ 2147483647 w 163"/>
              <a:gd name="T37" fmla="*/ 2147483647 h 338"/>
              <a:gd name="T38" fmla="*/ 2147483647 w 163"/>
              <a:gd name="T39" fmla="*/ 2147483647 h 338"/>
              <a:gd name="T40" fmla="*/ 2147483647 w 163"/>
              <a:gd name="T41" fmla="*/ 2147483647 h 338"/>
              <a:gd name="T42" fmla="*/ 2147483647 w 163"/>
              <a:gd name="T43" fmla="*/ 2147483647 h 338"/>
              <a:gd name="T44" fmla="*/ 2147483647 w 163"/>
              <a:gd name="T45" fmla="*/ 2147483647 h 338"/>
              <a:gd name="T46" fmla="*/ 2147483647 w 163"/>
              <a:gd name="T47" fmla="*/ 2147483647 h 338"/>
              <a:gd name="T48" fmla="*/ 2147483647 w 163"/>
              <a:gd name="T49" fmla="*/ 2147483647 h 338"/>
              <a:gd name="T50" fmla="*/ 2147483647 w 163"/>
              <a:gd name="T51" fmla="*/ 2147483647 h 338"/>
              <a:gd name="T52" fmla="*/ 2147483647 w 163"/>
              <a:gd name="T53" fmla="*/ 2147483647 h 338"/>
              <a:gd name="T54" fmla="*/ 2147483647 w 163"/>
              <a:gd name="T55" fmla="*/ 2147483647 h 338"/>
              <a:gd name="T56" fmla="*/ 2147483647 w 163"/>
              <a:gd name="T57" fmla="*/ 2147483647 h 338"/>
              <a:gd name="T58" fmla="*/ 2147483647 w 163"/>
              <a:gd name="T59" fmla="*/ 2147483647 h 338"/>
              <a:gd name="T60" fmla="*/ 2147483647 w 163"/>
              <a:gd name="T61" fmla="*/ 2147483647 h 338"/>
              <a:gd name="T62" fmla="*/ 2147483647 w 163"/>
              <a:gd name="T63" fmla="*/ 2147483647 h 338"/>
              <a:gd name="T64" fmla="*/ 2147483647 w 163"/>
              <a:gd name="T65" fmla="*/ 2147483647 h 338"/>
              <a:gd name="T66" fmla="*/ 2147483647 w 163"/>
              <a:gd name="T67" fmla="*/ 2147483647 h 338"/>
              <a:gd name="T68" fmla="*/ 2147483647 w 163"/>
              <a:gd name="T69" fmla="*/ 2147483647 h 338"/>
              <a:gd name="T70" fmla="*/ 2147483647 w 163"/>
              <a:gd name="T71" fmla="*/ 2147483647 h 338"/>
              <a:gd name="T72" fmla="*/ 2147483647 w 163"/>
              <a:gd name="T73" fmla="*/ 2147483647 h 338"/>
              <a:gd name="T74" fmla="*/ 2147483647 w 163"/>
              <a:gd name="T75" fmla="*/ 2147483647 h 338"/>
              <a:gd name="T76" fmla="*/ 2147483647 w 163"/>
              <a:gd name="T77" fmla="*/ 2147483647 h 338"/>
              <a:gd name="T78" fmla="*/ 2147483647 w 163"/>
              <a:gd name="T79" fmla="*/ 2147483647 h 338"/>
              <a:gd name="T80" fmla="*/ 2147483647 w 163"/>
              <a:gd name="T81" fmla="*/ 2147483647 h 338"/>
              <a:gd name="T82" fmla="*/ 2147483647 w 163"/>
              <a:gd name="T83" fmla="*/ 2147483647 h 338"/>
              <a:gd name="T84" fmla="*/ 2147483647 w 163"/>
              <a:gd name="T85" fmla="*/ 2147483647 h 338"/>
              <a:gd name="T86" fmla="*/ 2147483647 w 163"/>
              <a:gd name="T87" fmla="*/ 2147483647 h 338"/>
              <a:gd name="T88" fmla="*/ 2147483647 w 163"/>
              <a:gd name="T89" fmla="*/ 2147483647 h 338"/>
              <a:gd name="T90" fmla="*/ 2147483647 w 163"/>
              <a:gd name="T91" fmla="*/ 2147483647 h 338"/>
              <a:gd name="T92" fmla="*/ 2147483647 w 163"/>
              <a:gd name="T93" fmla="*/ 2147483647 h 338"/>
              <a:gd name="T94" fmla="*/ 2147483647 w 163"/>
              <a:gd name="T95" fmla="*/ 2147483647 h 338"/>
              <a:gd name="T96" fmla="*/ 2147483647 w 163"/>
              <a:gd name="T97" fmla="*/ 2147483647 h 338"/>
              <a:gd name="T98" fmla="*/ 2147483647 w 163"/>
              <a:gd name="T99" fmla="*/ 2147483647 h 338"/>
              <a:gd name="T100" fmla="*/ 2147483647 w 163"/>
              <a:gd name="T101" fmla="*/ 2147483647 h 338"/>
              <a:gd name="T102" fmla="*/ 2147483647 w 163"/>
              <a:gd name="T103" fmla="*/ 2147483647 h 338"/>
              <a:gd name="T104" fmla="*/ 2147483647 w 163"/>
              <a:gd name="T105" fmla="*/ 2147483647 h 338"/>
              <a:gd name="T106" fmla="*/ 2147483647 w 163"/>
              <a:gd name="T107" fmla="*/ 2147483647 h 338"/>
              <a:gd name="T108" fmla="*/ 2147483647 w 163"/>
              <a:gd name="T109" fmla="*/ 2147483647 h 338"/>
              <a:gd name="T110" fmla="*/ 2147483647 w 163"/>
              <a:gd name="T111" fmla="*/ 2147483647 h 338"/>
              <a:gd name="T112" fmla="*/ 2147483647 w 163"/>
              <a:gd name="T113" fmla="*/ 2147483647 h 338"/>
              <a:gd name="T114" fmla="*/ 2147483647 w 163"/>
              <a:gd name="T115" fmla="*/ 2147483647 h 338"/>
              <a:gd name="T116" fmla="*/ 2147483647 w 163"/>
              <a:gd name="T117" fmla="*/ 2147483647 h 338"/>
              <a:gd name="T118" fmla="*/ 2147483647 w 163"/>
              <a:gd name="T119" fmla="*/ 2147483647 h 3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3"/>
              <a:gd name="T181" fmla="*/ 0 h 338"/>
              <a:gd name="T182" fmla="*/ 163 w 163"/>
              <a:gd name="T183" fmla="*/ 338 h 3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3" h="338">
                <a:moveTo>
                  <a:pt x="106" y="0"/>
                </a:moveTo>
                <a:lnTo>
                  <a:pt x="105" y="0"/>
                </a:lnTo>
                <a:lnTo>
                  <a:pt x="103" y="1"/>
                </a:lnTo>
                <a:lnTo>
                  <a:pt x="101" y="2"/>
                </a:lnTo>
                <a:lnTo>
                  <a:pt x="100" y="4"/>
                </a:lnTo>
                <a:lnTo>
                  <a:pt x="99" y="6"/>
                </a:lnTo>
                <a:lnTo>
                  <a:pt x="100" y="9"/>
                </a:lnTo>
                <a:lnTo>
                  <a:pt x="100" y="10"/>
                </a:lnTo>
                <a:lnTo>
                  <a:pt x="100" y="11"/>
                </a:lnTo>
                <a:lnTo>
                  <a:pt x="99" y="13"/>
                </a:lnTo>
                <a:lnTo>
                  <a:pt x="99" y="26"/>
                </a:lnTo>
                <a:lnTo>
                  <a:pt x="99" y="40"/>
                </a:lnTo>
                <a:lnTo>
                  <a:pt x="99" y="54"/>
                </a:lnTo>
                <a:lnTo>
                  <a:pt x="99" y="67"/>
                </a:lnTo>
                <a:lnTo>
                  <a:pt x="99" y="81"/>
                </a:lnTo>
                <a:lnTo>
                  <a:pt x="99" y="94"/>
                </a:lnTo>
                <a:lnTo>
                  <a:pt x="99" y="107"/>
                </a:lnTo>
                <a:lnTo>
                  <a:pt x="93" y="120"/>
                </a:lnTo>
                <a:lnTo>
                  <a:pt x="86" y="133"/>
                </a:lnTo>
                <a:lnTo>
                  <a:pt x="80" y="147"/>
                </a:lnTo>
                <a:lnTo>
                  <a:pt x="73" y="160"/>
                </a:lnTo>
                <a:lnTo>
                  <a:pt x="67" y="179"/>
                </a:lnTo>
                <a:lnTo>
                  <a:pt x="54" y="192"/>
                </a:lnTo>
                <a:lnTo>
                  <a:pt x="53" y="194"/>
                </a:lnTo>
                <a:lnTo>
                  <a:pt x="52" y="196"/>
                </a:lnTo>
                <a:lnTo>
                  <a:pt x="52" y="207"/>
                </a:lnTo>
                <a:lnTo>
                  <a:pt x="43" y="212"/>
                </a:lnTo>
                <a:lnTo>
                  <a:pt x="41" y="213"/>
                </a:lnTo>
                <a:lnTo>
                  <a:pt x="40" y="215"/>
                </a:lnTo>
                <a:lnTo>
                  <a:pt x="34" y="228"/>
                </a:lnTo>
                <a:lnTo>
                  <a:pt x="28" y="240"/>
                </a:lnTo>
                <a:lnTo>
                  <a:pt x="17" y="246"/>
                </a:lnTo>
                <a:lnTo>
                  <a:pt x="15" y="247"/>
                </a:lnTo>
                <a:lnTo>
                  <a:pt x="14" y="249"/>
                </a:lnTo>
                <a:lnTo>
                  <a:pt x="13" y="251"/>
                </a:lnTo>
                <a:lnTo>
                  <a:pt x="13" y="263"/>
                </a:lnTo>
                <a:lnTo>
                  <a:pt x="7" y="276"/>
                </a:lnTo>
                <a:lnTo>
                  <a:pt x="1" y="290"/>
                </a:lnTo>
                <a:lnTo>
                  <a:pt x="0" y="292"/>
                </a:lnTo>
                <a:lnTo>
                  <a:pt x="1" y="295"/>
                </a:lnTo>
                <a:lnTo>
                  <a:pt x="6" y="307"/>
                </a:lnTo>
                <a:lnTo>
                  <a:pt x="6" y="319"/>
                </a:lnTo>
                <a:lnTo>
                  <a:pt x="7" y="322"/>
                </a:lnTo>
                <a:lnTo>
                  <a:pt x="8" y="324"/>
                </a:lnTo>
                <a:lnTo>
                  <a:pt x="10" y="325"/>
                </a:lnTo>
                <a:lnTo>
                  <a:pt x="30" y="338"/>
                </a:lnTo>
                <a:lnTo>
                  <a:pt x="32" y="338"/>
                </a:lnTo>
                <a:lnTo>
                  <a:pt x="45" y="338"/>
                </a:lnTo>
                <a:lnTo>
                  <a:pt x="58" y="338"/>
                </a:lnTo>
                <a:lnTo>
                  <a:pt x="61" y="338"/>
                </a:lnTo>
                <a:lnTo>
                  <a:pt x="63" y="337"/>
                </a:lnTo>
                <a:lnTo>
                  <a:pt x="64" y="335"/>
                </a:lnTo>
                <a:lnTo>
                  <a:pt x="70" y="324"/>
                </a:lnTo>
                <a:lnTo>
                  <a:pt x="81" y="318"/>
                </a:lnTo>
                <a:lnTo>
                  <a:pt x="83" y="317"/>
                </a:lnTo>
                <a:lnTo>
                  <a:pt x="84" y="315"/>
                </a:lnTo>
                <a:lnTo>
                  <a:pt x="90" y="303"/>
                </a:lnTo>
                <a:lnTo>
                  <a:pt x="101" y="298"/>
                </a:lnTo>
                <a:lnTo>
                  <a:pt x="103" y="297"/>
                </a:lnTo>
                <a:lnTo>
                  <a:pt x="104" y="295"/>
                </a:lnTo>
                <a:lnTo>
                  <a:pt x="104" y="292"/>
                </a:lnTo>
                <a:lnTo>
                  <a:pt x="104" y="282"/>
                </a:lnTo>
                <a:lnTo>
                  <a:pt x="114" y="277"/>
                </a:lnTo>
                <a:lnTo>
                  <a:pt x="116" y="276"/>
                </a:lnTo>
                <a:lnTo>
                  <a:pt x="117" y="274"/>
                </a:lnTo>
                <a:lnTo>
                  <a:pt x="124" y="261"/>
                </a:lnTo>
                <a:lnTo>
                  <a:pt x="129" y="249"/>
                </a:lnTo>
                <a:lnTo>
                  <a:pt x="143" y="235"/>
                </a:lnTo>
                <a:lnTo>
                  <a:pt x="144" y="233"/>
                </a:lnTo>
                <a:lnTo>
                  <a:pt x="150" y="220"/>
                </a:lnTo>
                <a:lnTo>
                  <a:pt x="157" y="206"/>
                </a:lnTo>
                <a:lnTo>
                  <a:pt x="157" y="203"/>
                </a:lnTo>
                <a:lnTo>
                  <a:pt x="157" y="192"/>
                </a:lnTo>
                <a:lnTo>
                  <a:pt x="163" y="179"/>
                </a:lnTo>
                <a:lnTo>
                  <a:pt x="163" y="176"/>
                </a:lnTo>
                <a:lnTo>
                  <a:pt x="163" y="162"/>
                </a:lnTo>
                <a:lnTo>
                  <a:pt x="163" y="149"/>
                </a:lnTo>
                <a:lnTo>
                  <a:pt x="163" y="135"/>
                </a:lnTo>
                <a:lnTo>
                  <a:pt x="163" y="122"/>
                </a:lnTo>
                <a:lnTo>
                  <a:pt x="163" y="108"/>
                </a:lnTo>
                <a:lnTo>
                  <a:pt x="163" y="94"/>
                </a:lnTo>
                <a:lnTo>
                  <a:pt x="163" y="81"/>
                </a:lnTo>
                <a:lnTo>
                  <a:pt x="163" y="67"/>
                </a:lnTo>
                <a:lnTo>
                  <a:pt x="163" y="65"/>
                </a:lnTo>
                <a:lnTo>
                  <a:pt x="157" y="52"/>
                </a:lnTo>
                <a:lnTo>
                  <a:pt x="156" y="50"/>
                </a:lnTo>
                <a:lnTo>
                  <a:pt x="143" y="36"/>
                </a:lnTo>
                <a:lnTo>
                  <a:pt x="137" y="24"/>
                </a:lnTo>
                <a:lnTo>
                  <a:pt x="136" y="22"/>
                </a:lnTo>
                <a:lnTo>
                  <a:pt x="134" y="21"/>
                </a:lnTo>
                <a:lnTo>
                  <a:pt x="123" y="16"/>
                </a:lnTo>
                <a:lnTo>
                  <a:pt x="120" y="12"/>
                </a:lnTo>
                <a:lnTo>
                  <a:pt x="121" y="12"/>
                </a:lnTo>
                <a:lnTo>
                  <a:pt x="123" y="11"/>
                </a:lnTo>
                <a:lnTo>
                  <a:pt x="124" y="9"/>
                </a:lnTo>
                <a:lnTo>
                  <a:pt x="124" y="6"/>
                </a:lnTo>
                <a:lnTo>
                  <a:pt x="124" y="4"/>
                </a:lnTo>
                <a:lnTo>
                  <a:pt x="123" y="2"/>
                </a:lnTo>
                <a:lnTo>
                  <a:pt x="121" y="1"/>
                </a:lnTo>
                <a:lnTo>
                  <a:pt x="118" y="0"/>
                </a:lnTo>
                <a:lnTo>
                  <a:pt x="106" y="0"/>
                </a:lnTo>
                <a:lnTo>
                  <a:pt x="111" y="22"/>
                </a:lnTo>
                <a:lnTo>
                  <a:pt x="114" y="25"/>
                </a:lnTo>
                <a:lnTo>
                  <a:pt x="116" y="26"/>
                </a:lnTo>
                <a:lnTo>
                  <a:pt x="127" y="31"/>
                </a:lnTo>
                <a:lnTo>
                  <a:pt x="133" y="43"/>
                </a:lnTo>
                <a:lnTo>
                  <a:pt x="134" y="45"/>
                </a:lnTo>
                <a:lnTo>
                  <a:pt x="147" y="59"/>
                </a:lnTo>
                <a:lnTo>
                  <a:pt x="151" y="69"/>
                </a:lnTo>
                <a:lnTo>
                  <a:pt x="151" y="81"/>
                </a:lnTo>
                <a:lnTo>
                  <a:pt x="151" y="94"/>
                </a:lnTo>
                <a:lnTo>
                  <a:pt x="151" y="108"/>
                </a:lnTo>
                <a:lnTo>
                  <a:pt x="151" y="122"/>
                </a:lnTo>
                <a:lnTo>
                  <a:pt x="151" y="135"/>
                </a:lnTo>
                <a:lnTo>
                  <a:pt x="151" y="149"/>
                </a:lnTo>
                <a:lnTo>
                  <a:pt x="151" y="162"/>
                </a:lnTo>
                <a:lnTo>
                  <a:pt x="151" y="175"/>
                </a:lnTo>
                <a:lnTo>
                  <a:pt x="146" y="188"/>
                </a:lnTo>
                <a:lnTo>
                  <a:pt x="145" y="190"/>
                </a:lnTo>
                <a:lnTo>
                  <a:pt x="145" y="202"/>
                </a:lnTo>
                <a:lnTo>
                  <a:pt x="139" y="215"/>
                </a:lnTo>
                <a:lnTo>
                  <a:pt x="134" y="226"/>
                </a:lnTo>
                <a:lnTo>
                  <a:pt x="120" y="240"/>
                </a:lnTo>
                <a:lnTo>
                  <a:pt x="119" y="242"/>
                </a:lnTo>
                <a:lnTo>
                  <a:pt x="113" y="256"/>
                </a:lnTo>
                <a:lnTo>
                  <a:pt x="107" y="267"/>
                </a:lnTo>
                <a:lnTo>
                  <a:pt x="96" y="273"/>
                </a:lnTo>
                <a:lnTo>
                  <a:pt x="94" y="274"/>
                </a:lnTo>
                <a:lnTo>
                  <a:pt x="93" y="276"/>
                </a:lnTo>
                <a:lnTo>
                  <a:pt x="92" y="278"/>
                </a:lnTo>
                <a:lnTo>
                  <a:pt x="92" y="288"/>
                </a:lnTo>
                <a:lnTo>
                  <a:pt x="83" y="293"/>
                </a:lnTo>
                <a:lnTo>
                  <a:pt x="81" y="294"/>
                </a:lnTo>
                <a:lnTo>
                  <a:pt x="80" y="296"/>
                </a:lnTo>
                <a:lnTo>
                  <a:pt x="74" y="308"/>
                </a:lnTo>
                <a:lnTo>
                  <a:pt x="63" y="314"/>
                </a:lnTo>
                <a:lnTo>
                  <a:pt x="61" y="315"/>
                </a:lnTo>
                <a:lnTo>
                  <a:pt x="60" y="317"/>
                </a:lnTo>
                <a:lnTo>
                  <a:pt x="55" y="326"/>
                </a:lnTo>
                <a:lnTo>
                  <a:pt x="45" y="326"/>
                </a:lnTo>
                <a:lnTo>
                  <a:pt x="34" y="326"/>
                </a:lnTo>
                <a:lnTo>
                  <a:pt x="18" y="316"/>
                </a:lnTo>
                <a:lnTo>
                  <a:pt x="18" y="305"/>
                </a:lnTo>
                <a:lnTo>
                  <a:pt x="18" y="303"/>
                </a:lnTo>
                <a:lnTo>
                  <a:pt x="13" y="292"/>
                </a:lnTo>
                <a:lnTo>
                  <a:pt x="18" y="281"/>
                </a:lnTo>
                <a:lnTo>
                  <a:pt x="25" y="267"/>
                </a:lnTo>
                <a:lnTo>
                  <a:pt x="25" y="264"/>
                </a:lnTo>
                <a:lnTo>
                  <a:pt x="25" y="255"/>
                </a:lnTo>
                <a:lnTo>
                  <a:pt x="35" y="250"/>
                </a:lnTo>
                <a:lnTo>
                  <a:pt x="37" y="249"/>
                </a:lnTo>
                <a:lnTo>
                  <a:pt x="38" y="247"/>
                </a:lnTo>
                <a:lnTo>
                  <a:pt x="45" y="233"/>
                </a:lnTo>
                <a:lnTo>
                  <a:pt x="50" y="222"/>
                </a:lnTo>
                <a:lnTo>
                  <a:pt x="61" y="216"/>
                </a:lnTo>
                <a:lnTo>
                  <a:pt x="63" y="215"/>
                </a:lnTo>
                <a:lnTo>
                  <a:pt x="64" y="213"/>
                </a:lnTo>
                <a:lnTo>
                  <a:pt x="64" y="210"/>
                </a:lnTo>
                <a:lnTo>
                  <a:pt x="64" y="199"/>
                </a:lnTo>
                <a:lnTo>
                  <a:pt x="77" y="188"/>
                </a:lnTo>
                <a:lnTo>
                  <a:pt x="78" y="186"/>
                </a:lnTo>
                <a:lnTo>
                  <a:pt x="84" y="165"/>
                </a:lnTo>
                <a:lnTo>
                  <a:pt x="91" y="152"/>
                </a:lnTo>
                <a:lnTo>
                  <a:pt x="97" y="138"/>
                </a:lnTo>
                <a:lnTo>
                  <a:pt x="104" y="125"/>
                </a:lnTo>
                <a:lnTo>
                  <a:pt x="111" y="111"/>
                </a:lnTo>
                <a:lnTo>
                  <a:pt x="111" y="108"/>
                </a:lnTo>
                <a:lnTo>
                  <a:pt x="111" y="94"/>
                </a:lnTo>
                <a:lnTo>
                  <a:pt x="111" y="81"/>
                </a:lnTo>
                <a:lnTo>
                  <a:pt x="111" y="67"/>
                </a:lnTo>
                <a:lnTo>
                  <a:pt x="111" y="54"/>
                </a:lnTo>
                <a:lnTo>
                  <a:pt x="111" y="40"/>
                </a:lnTo>
                <a:lnTo>
                  <a:pt x="111" y="26"/>
                </a:lnTo>
                <a:lnTo>
                  <a:pt x="111" y="22"/>
                </a:lnTo>
                <a:lnTo>
                  <a:pt x="106" y="0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6" name="Freeform 51"/>
          <p:cNvSpPr>
            <a:spLocks/>
          </p:cNvSpPr>
          <p:nvPr/>
        </p:nvSpPr>
        <p:spPr bwMode="auto">
          <a:xfrm>
            <a:off x="2695575" y="2841625"/>
            <a:ext cx="68263" cy="279400"/>
          </a:xfrm>
          <a:custGeom>
            <a:avLst/>
            <a:gdLst>
              <a:gd name="T0" fmla="*/ 2147483647 w 38"/>
              <a:gd name="T1" fmla="*/ 2147483647 h 168"/>
              <a:gd name="T2" fmla="*/ 2147483647 w 38"/>
              <a:gd name="T3" fmla="*/ 2147483647 h 168"/>
              <a:gd name="T4" fmla="*/ 2147483647 w 38"/>
              <a:gd name="T5" fmla="*/ 2147483647 h 168"/>
              <a:gd name="T6" fmla="*/ 2147483647 w 38"/>
              <a:gd name="T7" fmla="*/ 2147483647 h 168"/>
              <a:gd name="T8" fmla="*/ 2147483647 w 38"/>
              <a:gd name="T9" fmla="*/ 2147483647 h 168"/>
              <a:gd name="T10" fmla="*/ 2147483647 w 38"/>
              <a:gd name="T11" fmla="*/ 2147483647 h 168"/>
              <a:gd name="T12" fmla="*/ 2147483647 w 38"/>
              <a:gd name="T13" fmla="*/ 2147483647 h 168"/>
              <a:gd name="T14" fmla="*/ 2147483647 w 38"/>
              <a:gd name="T15" fmla="*/ 2147483647 h 168"/>
              <a:gd name="T16" fmla="*/ 2147483647 w 38"/>
              <a:gd name="T17" fmla="*/ 2147483647 h 168"/>
              <a:gd name="T18" fmla="*/ 2147483647 w 38"/>
              <a:gd name="T19" fmla="*/ 2147483647 h 168"/>
              <a:gd name="T20" fmla="*/ 2147483647 w 38"/>
              <a:gd name="T21" fmla="*/ 2147483647 h 168"/>
              <a:gd name="T22" fmla="*/ 2147483647 w 38"/>
              <a:gd name="T23" fmla="*/ 2147483647 h 168"/>
              <a:gd name="T24" fmla="*/ 2147483647 w 38"/>
              <a:gd name="T25" fmla="*/ 2147483647 h 168"/>
              <a:gd name="T26" fmla="*/ 2147483647 w 38"/>
              <a:gd name="T27" fmla="*/ 2147483647 h 168"/>
              <a:gd name="T28" fmla="*/ 2147483647 w 38"/>
              <a:gd name="T29" fmla="*/ 2147483647 h 168"/>
              <a:gd name="T30" fmla="*/ 2147483647 w 38"/>
              <a:gd name="T31" fmla="*/ 2147483647 h 168"/>
              <a:gd name="T32" fmla="*/ 0 w 38"/>
              <a:gd name="T33" fmla="*/ 2147483647 h 168"/>
              <a:gd name="T34" fmla="*/ 0 w 38"/>
              <a:gd name="T35" fmla="*/ 2147483647 h 168"/>
              <a:gd name="T36" fmla="*/ 0 w 38"/>
              <a:gd name="T37" fmla="*/ 2147483647 h 168"/>
              <a:gd name="T38" fmla="*/ 0 w 38"/>
              <a:gd name="T39" fmla="*/ 2147483647 h 168"/>
              <a:gd name="T40" fmla="*/ 2147483647 w 38"/>
              <a:gd name="T41" fmla="*/ 2147483647 h 168"/>
              <a:gd name="T42" fmla="*/ 2147483647 w 38"/>
              <a:gd name="T43" fmla="*/ 2147483647 h 168"/>
              <a:gd name="T44" fmla="*/ 2147483647 w 38"/>
              <a:gd name="T45" fmla="*/ 2147483647 h 168"/>
              <a:gd name="T46" fmla="*/ 2147483647 w 38"/>
              <a:gd name="T47" fmla="*/ 2147483647 h 168"/>
              <a:gd name="T48" fmla="*/ 2147483647 w 38"/>
              <a:gd name="T49" fmla="*/ 2147483647 h 168"/>
              <a:gd name="T50" fmla="*/ 2147483647 w 38"/>
              <a:gd name="T51" fmla="*/ 2147483647 h 168"/>
              <a:gd name="T52" fmla="*/ 2147483647 w 38"/>
              <a:gd name="T53" fmla="*/ 2147483647 h 168"/>
              <a:gd name="T54" fmla="*/ 2147483647 w 38"/>
              <a:gd name="T55" fmla="*/ 2147483647 h 168"/>
              <a:gd name="T56" fmla="*/ 2147483647 w 38"/>
              <a:gd name="T57" fmla="*/ 2147483647 h 168"/>
              <a:gd name="T58" fmla="*/ 2147483647 w 38"/>
              <a:gd name="T59" fmla="*/ 2147483647 h 168"/>
              <a:gd name="T60" fmla="*/ 2147483647 w 38"/>
              <a:gd name="T61" fmla="*/ 2147483647 h 168"/>
              <a:gd name="T62" fmla="*/ 2147483647 w 38"/>
              <a:gd name="T63" fmla="*/ 2147483647 h 168"/>
              <a:gd name="T64" fmla="*/ 2147483647 w 38"/>
              <a:gd name="T65" fmla="*/ 2147483647 h 168"/>
              <a:gd name="T66" fmla="*/ 2147483647 w 38"/>
              <a:gd name="T67" fmla="*/ 2147483647 h 168"/>
              <a:gd name="T68" fmla="*/ 2147483647 w 38"/>
              <a:gd name="T69" fmla="*/ 2147483647 h 168"/>
              <a:gd name="T70" fmla="*/ 2147483647 w 38"/>
              <a:gd name="T71" fmla="*/ 2147483647 h 168"/>
              <a:gd name="T72" fmla="*/ 2147483647 w 38"/>
              <a:gd name="T73" fmla="*/ 2147483647 h 168"/>
              <a:gd name="T74" fmla="*/ 2147483647 w 38"/>
              <a:gd name="T75" fmla="*/ 2147483647 h 168"/>
              <a:gd name="T76" fmla="*/ 2147483647 w 38"/>
              <a:gd name="T77" fmla="*/ 2147483647 h 168"/>
              <a:gd name="T78" fmla="*/ 2147483647 w 38"/>
              <a:gd name="T79" fmla="*/ 2147483647 h 168"/>
              <a:gd name="T80" fmla="*/ 2147483647 w 38"/>
              <a:gd name="T81" fmla="*/ 2147483647 h 168"/>
              <a:gd name="T82" fmla="*/ 2147483647 w 38"/>
              <a:gd name="T83" fmla="*/ 2147483647 h 168"/>
              <a:gd name="T84" fmla="*/ 2147483647 w 38"/>
              <a:gd name="T85" fmla="*/ 2147483647 h 168"/>
              <a:gd name="T86" fmla="*/ 2147483647 w 38"/>
              <a:gd name="T87" fmla="*/ 2147483647 h 168"/>
              <a:gd name="T88" fmla="*/ 2147483647 w 38"/>
              <a:gd name="T89" fmla="*/ 2147483647 h 168"/>
              <a:gd name="T90" fmla="*/ 2147483647 w 38"/>
              <a:gd name="T91" fmla="*/ 2147483647 h 168"/>
              <a:gd name="T92" fmla="*/ 2147483647 w 38"/>
              <a:gd name="T93" fmla="*/ 0 h 168"/>
              <a:gd name="T94" fmla="*/ 2147483647 w 38"/>
              <a:gd name="T95" fmla="*/ 2147483647 h 168"/>
              <a:gd name="T96" fmla="*/ 2147483647 w 38"/>
              <a:gd name="T97" fmla="*/ 2147483647 h 1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"/>
              <a:gd name="T148" fmla="*/ 0 h 168"/>
              <a:gd name="T149" fmla="*/ 38 w 38"/>
              <a:gd name="T150" fmla="*/ 168 h 1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" h="168">
                <a:moveTo>
                  <a:pt x="13" y="8"/>
                </a:moveTo>
                <a:lnTo>
                  <a:pt x="10" y="10"/>
                </a:lnTo>
                <a:lnTo>
                  <a:pt x="8" y="13"/>
                </a:lnTo>
                <a:lnTo>
                  <a:pt x="7" y="16"/>
                </a:lnTo>
                <a:lnTo>
                  <a:pt x="8" y="20"/>
                </a:lnTo>
                <a:lnTo>
                  <a:pt x="10" y="23"/>
                </a:lnTo>
                <a:lnTo>
                  <a:pt x="13" y="25"/>
                </a:lnTo>
                <a:lnTo>
                  <a:pt x="16" y="25"/>
                </a:lnTo>
                <a:lnTo>
                  <a:pt x="20" y="25"/>
                </a:lnTo>
                <a:lnTo>
                  <a:pt x="20" y="24"/>
                </a:lnTo>
                <a:lnTo>
                  <a:pt x="20" y="36"/>
                </a:lnTo>
                <a:lnTo>
                  <a:pt x="20" y="50"/>
                </a:lnTo>
                <a:lnTo>
                  <a:pt x="20" y="62"/>
                </a:lnTo>
                <a:lnTo>
                  <a:pt x="14" y="74"/>
                </a:lnTo>
                <a:lnTo>
                  <a:pt x="8" y="88"/>
                </a:lnTo>
                <a:lnTo>
                  <a:pt x="1" y="101"/>
                </a:lnTo>
                <a:lnTo>
                  <a:pt x="0" y="104"/>
                </a:lnTo>
                <a:lnTo>
                  <a:pt x="0" y="118"/>
                </a:lnTo>
                <a:lnTo>
                  <a:pt x="0" y="132"/>
                </a:lnTo>
                <a:lnTo>
                  <a:pt x="0" y="145"/>
                </a:lnTo>
                <a:lnTo>
                  <a:pt x="1" y="149"/>
                </a:lnTo>
                <a:lnTo>
                  <a:pt x="8" y="163"/>
                </a:lnTo>
                <a:lnTo>
                  <a:pt x="10" y="166"/>
                </a:lnTo>
                <a:lnTo>
                  <a:pt x="13" y="168"/>
                </a:lnTo>
                <a:lnTo>
                  <a:pt x="16" y="168"/>
                </a:lnTo>
                <a:lnTo>
                  <a:pt x="20" y="168"/>
                </a:lnTo>
                <a:lnTo>
                  <a:pt x="23" y="166"/>
                </a:lnTo>
                <a:lnTo>
                  <a:pt x="25" y="163"/>
                </a:lnTo>
                <a:lnTo>
                  <a:pt x="25" y="159"/>
                </a:lnTo>
                <a:lnTo>
                  <a:pt x="25" y="156"/>
                </a:lnTo>
                <a:lnTo>
                  <a:pt x="18" y="143"/>
                </a:lnTo>
                <a:lnTo>
                  <a:pt x="18" y="132"/>
                </a:lnTo>
                <a:lnTo>
                  <a:pt x="18" y="118"/>
                </a:lnTo>
                <a:lnTo>
                  <a:pt x="18" y="107"/>
                </a:lnTo>
                <a:lnTo>
                  <a:pt x="25" y="95"/>
                </a:lnTo>
                <a:lnTo>
                  <a:pt x="31" y="81"/>
                </a:lnTo>
                <a:lnTo>
                  <a:pt x="38" y="68"/>
                </a:lnTo>
                <a:lnTo>
                  <a:pt x="38" y="64"/>
                </a:lnTo>
                <a:lnTo>
                  <a:pt x="38" y="50"/>
                </a:lnTo>
                <a:lnTo>
                  <a:pt x="38" y="36"/>
                </a:lnTo>
                <a:lnTo>
                  <a:pt x="38" y="23"/>
                </a:lnTo>
                <a:lnTo>
                  <a:pt x="38" y="9"/>
                </a:lnTo>
                <a:lnTo>
                  <a:pt x="38" y="6"/>
                </a:lnTo>
                <a:lnTo>
                  <a:pt x="36" y="3"/>
                </a:lnTo>
                <a:lnTo>
                  <a:pt x="33" y="1"/>
                </a:lnTo>
                <a:lnTo>
                  <a:pt x="29" y="0"/>
                </a:lnTo>
                <a:lnTo>
                  <a:pt x="26" y="1"/>
                </a:lnTo>
                <a:lnTo>
                  <a:pt x="13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Freeform 52"/>
          <p:cNvSpPr>
            <a:spLocks/>
          </p:cNvSpPr>
          <p:nvPr/>
        </p:nvSpPr>
        <p:spPr bwMode="auto">
          <a:xfrm>
            <a:off x="2679700" y="2830513"/>
            <a:ext cx="69850" cy="279400"/>
          </a:xfrm>
          <a:custGeom>
            <a:avLst/>
            <a:gdLst>
              <a:gd name="T0" fmla="*/ 2147483647 w 38"/>
              <a:gd name="T1" fmla="*/ 2147483647 h 168"/>
              <a:gd name="T2" fmla="*/ 2147483647 w 38"/>
              <a:gd name="T3" fmla="*/ 2147483647 h 168"/>
              <a:gd name="T4" fmla="*/ 2147483647 w 38"/>
              <a:gd name="T5" fmla="*/ 2147483647 h 168"/>
              <a:gd name="T6" fmla="*/ 2147483647 w 38"/>
              <a:gd name="T7" fmla="*/ 2147483647 h 168"/>
              <a:gd name="T8" fmla="*/ 2147483647 w 38"/>
              <a:gd name="T9" fmla="*/ 2147483647 h 168"/>
              <a:gd name="T10" fmla="*/ 2147483647 w 38"/>
              <a:gd name="T11" fmla="*/ 2147483647 h 168"/>
              <a:gd name="T12" fmla="*/ 2147483647 w 38"/>
              <a:gd name="T13" fmla="*/ 2147483647 h 168"/>
              <a:gd name="T14" fmla="*/ 2147483647 w 38"/>
              <a:gd name="T15" fmla="*/ 2147483647 h 168"/>
              <a:gd name="T16" fmla="*/ 2147483647 w 38"/>
              <a:gd name="T17" fmla="*/ 2147483647 h 168"/>
              <a:gd name="T18" fmla="*/ 2147483647 w 38"/>
              <a:gd name="T19" fmla="*/ 2147483647 h 168"/>
              <a:gd name="T20" fmla="*/ 2147483647 w 38"/>
              <a:gd name="T21" fmla="*/ 2147483647 h 168"/>
              <a:gd name="T22" fmla="*/ 2147483647 w 38"/>
              <a:gd name="T23" fmla="*/ 2147483647 h 168"/>
              <a:gd name="T24" fmla="*/ 2147483647 w 38"/>
              <a:gd name="T25" fmla="*/ 2147483647 h 168"/>
              <a:gd name="T26" fmla="*/ 2147483647 w 38"/>
              <a:gd name="T27" fmla="*/ 2147483647 h 168"/>
              <a:gd name="T28" fmla="*/ 2147483647 w 38"/>
              <a:gd name="T29" fmla="*/ 2147483647 h 168"/>
              <a:gd name="T30" fmla="*/ 2147483647 w 38"/>
              <a:gd name="T31" fmla="*/ 2147483647 h 168"/>
              <a:gd name="T32" fmla="*/ 0 w 38"/>
              <a:gd name="T33" fmla="*/ 2147483647 h 168"/>
              <a:gd name="T34" fmla="*/ 0 w 38"/>
              <a:gd name="T35" fmla="*/ 2147483647 h 168"/>
              <a:gd name="T36" fmla="*/ 0 w 38"/>
              <a:gd name="T37" fmla="*/ 2147483647 h 168"/>
              <a:gd name="T38" fmla="*/ 0 w 38"/>
              <a:gd name="T39" fmla="*/ 2147483647 h 168"/>
              <a:gd name="T40" fmla="*/ 2147483647 w 38"/>
              <a:gd name="T41" fmla="*/ 2147483647 h 168"/>
              <a:gd name="T42" fmla="*/ 2147483647 w 38"/>
              <a:gd name="T43" fmla="*/ 2147483647 h 168"/>
              <a:gd name="T44" fmla="*/ 2147483647 w 38"/>
              <a:gd name="T45" fmla="*/ 2147483647 h 168"/>
              <a:gd name="T46" fmla="*/ 2147483647 w 38"/>
              <a:gd name="T47" fmla="*/ 2147483647 h 168"/>
              <a:gd name="T48" fmla="*/ 2147483647 w 38"/>
              <a:gd name="T49" fmla="*/ 2147483647 h 168"/>
              <a:gd name="T50" fmla="*/ 2147483647 w 38"/>
              <a:gd name="T51" fmla="*/ 2147483647 h 168"/>
              <a:gd name="T52" fmla="*/ 2147483647 w 38"/>
              <a:gd name="T53" fmla="*/ 2147483647 h 168"/>
              <a:gd name="T54" fmla="*/ 2147483647 w 38"/>
              <a:gd name="T55" fmla="*/ 2147483647 h 168"/>
              <a:gd name="T56" fmla="*/ 2147483647 w 38"/>
              <a:gd name="T57" fmla="*/ 2147483647 h 168"/>
              <a:gd name="T58" fmla="*/ 2147483647 w 38"/>
              <a:gd name="T59" fmla="*/ 2147483647 h 168"/>
              <a:gd name="T60" fmla="*/ 2147483647 w 38"/>
              <a:gd name="T61" fmla="*/ 2147483647 h 168"/>
              <a:gd name="T62" fmla="*/ 2147483647 w 38"/>
              <a:gd name="T63" fmla="*/ 2147483647 h 168"/>
              <a:gd name="T64" fmla="*/ 2147483647 w 38"/>
              <a:gd name="T65" fmla="*/ 2147483647 h 168"/>
              <a:gd name="T66" fmla="*/ 2147483647 w 38"/>
              <a:gd name="T67" fmla="*/ 2147483647 h 168"/>
              <a:gd name="T68" fmla="*/ 2147483647 w 38"/>
              <a:gd name="T69" fmla="*/ 2147483647 h 168"/>
              <a:gd name="T70" fmla="*/ 2147483647 w 38"/>
              <a:gd name="T71" fmla="*/ 2147483647 h 168"/>
              <a:gd name="T72" fmla="*/ 2147483647 w 38"/>
              <a:gd name="T73" fmla="*/ 2147483647 h 168"/>
              <a:gd name="T74" fmla="*/ 2147483647 w 38"/>
              <a:gd name="T75" fmla="*/ 2147483647 h 168"/>
              <a:gd name="T76" fmla="*/ 2147483647 w 38"/>
              <a:gd name="T77" fmla="*/ 2147483647 h 168"/>
              <a:gd name="T78" fmla="*/ 2147483647 w 38"/>
              <a:gd name="T79" fmla="*/ 2147483647 h 168"/>
              <a:gd name="T80" fmla="*/ 2147483647 w 38"/>
              <a:gd name="T81" fmla="*/ 2147483647 h 168"/>
              <a:gd name="T82" fmla="*/ 2147483647 w 38"/>
              <a:gd name="T83" fmla="*/ 2147483647 h 168"/>
              <a:gd name="T84" fmla="*/ 2147483647 w 38"/>
              <a:gd name="T85" fmla="*/ 2147483647 h 168"/>
              <a:gd name="T86" fmla="*/ 2147483647 w 38"/>
              <a:gd name="T87" fmla="*/ 2147483647 h 168"/>
              <a:gd name="T88" fmla="*/ 2147483647 w 38"/>
              <a:gd name="T89" fmla="*/ 2147483647 h 168"/>
              <a:gd name="T90" fmla="*/ 2147483647 w 38"/>
              <a:gd name="T91" fmla="*/ 2147483647 h 168"/>
              <a:gd name="T92" fmla="*/ 2147483647 w 38"/>
              <a:gd name="T93" fmla="*/ 0 h 168"/>
              <a:gd name="T94" fmla="*/ 2147483647 w 38"/>
              <a:gd name="T95" fmla="*/ 2147483647 h 168"/>
              <a:gd name="T96" fmla="*/ 2147483647 w 38"/>
              <a:gd name="T97" fmla="*/ 2147483647 h 1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8"/>
              <a:gd name="T148" fmla="*/ 0 h 168"/>
              <a:gd name="T149" fmla="*/ 38 w 38"/>
              <a:gd name="T150" fmla="*/ 168 h 1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8" h="168">
                <a:moveTo>
                  <a:pt x="13" y="8"/>
                </a:moveTo>
                <a:lnTo>
                  <a:pt x="10" y="10"/>
                </a:lnTo>
                <a:lnTo>
                  <a:pt x="8" y="13"/>
                </a:lnTo>
                <a:lnTo>
                  <a:pt x="7" y="16"/>
                </a:lnTo>
                <a:lnTo>
                  <a:pt x="8" y="20"/>
                </a:lnTo>
                <a:lnTo>
                  <a:pt x="10" y="23"/>
                </a:lnTo>
                <a:lnTo>
                  <a:pt x="13" y="25"/>
                </a:lnTo>
                <a:lnTo>
                  <a:pt x="16" y="25"/>
                </a:lnTo>
                <a:lnTo>
                  <a:pt x="20" y="25"/>
                </a:lnTo>
                <a:lnTo>
                  <a:pt x="20" y="24"/>
                </a:lnTo>
                <a:lnTo>
                  <a:pt x="20" y="36"/>
                </a:lnTo>
                <a:lnTo>
                  <a:pt x="20" y="50"/>
                </a:lnTo>
                <a:lnTo>
                  <a:pt x="20" y="62"/>
                </a:lnTo>
                <a:lnTo>
                  <a:pt x="14" y="74"/>
                </a:lnTo>
                <a:lnTo>
                  <a:pt x="8" y="88"/>
                </a:lnTo>
                <a:lnTo>
                  <a:pt x="1" y="101"/>
                </a:lnTo>
                <a:lnTo>
                  <a:pt x="0" y="104"/>
                </a:lnTo>
                <a:lnTo>
                  <a:pt x="0" y="118"/>
                </a:lnTo>
                <a:lnTo>
                  <a:pt x="0" y="132"/>
                </a:lnTo>
                <a:lnTo>
                  <a:pt x="0" y="145"/>
                </a:lnTo>
                <a:lnTo>
                  <a:pt x="1" y="149"/>
                </a:lnTo>
                <a:lnTo>
                  <a:pt x="8" y="163"/>
                </a:lnTo>
                <a:lnTo>
                  <a:pt x="10" y="166"/>
                </a:lnTo>
                <a:lnTo>
                  <a:pt x="13" y="168"/>
                </a:lnTo>
                <a:lnTo>
                  <a:pt x="16" y="168"/>
                </a:lnTo>
                <a:lnTo>
                  <a:pt x="20" y="168"/>
                </a:lnTo>
                <a:lnTo>
                  <a:pt x="23" y="166"/>
                </a:lnTo>
                <a:lnTo>
                  <a:pt x="25" y="163"/>
                </a:lnTo>
                <a:lnTo>
                  <a:pt x="25" y="159"/>
                </a:lnTo>
                <a:lnTo>
                  <a:pt x="25" y="156"/>
                </a:lnTo>
                <a:lnTo>
                  <a:pt x="18" y="143"/>
                </a:lnTo>
                <a:lnTo>
                  <a:pt x="18" y="132"/>
                </a:lnTo>
                <a:lnTo>
                  <a:pt x="18" y="118"/>
                </a:lnTo>
                <a:lnTo>
                  <a:pt x="18" y="107"/>
                </a:lnTo>
                <a:lnTo>
                  <a:pt x="25" y="95"/>
                </a:lnTo>
                <a:lnTo>
                  <a:pt x="31" y="81"/>
                </a:lnTo>
                <a:lnTo>
                  <a:pt x="38" y="68"/>
                </a:lnTo>
                <a:lnTo>
                  <a:pt x="38" y="64"/>
                </a:lnTo>
                <a:lnTo>
                  <a:pt x="38" y="50"/>
                </a:lnTo>
                <a:lnTo>
                  <a:pt x="38" y="36"/>
                </a:lnTo>
                <a:lnTo>
                  <a:pt x="38" y="23"/>
                </a:lnTo>
                <a:lnTo>
                  <a:pt x="38" y="9"/>
                </a:lnTo>
                <a:lnTo>
                  <a:pt x="38" y="6"/>
                </a:lnTo>
                <a:lnTo>
                  <a:pt x="36" y="3"/>
                </a:lnTo>
                <a:lnTo>
                  <a:pt x="33" y="1"/>
                </a:lnTo>
                <a:lnTo>
                  <a:pt x="29" y="0"/>
                </a:lnTo>
                <a:lnTo>
                  <a:pt x="26" y="1"/>
                </a:lnTo>
                <a:lnTo>
                  <a:pt x="13" y="8"/>
                </a:lnTo>
                <a:close/>
              </a:path>
            </a:pathLst>
          </a:cu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4" name="Rectangle 54"/>
          <p:cNvSpPr>
            <a:spLocks noChangeArrowheads="1"/>
          </p:cNvSpPr>
          <p:nvPr/>
        </p:nvSpPr>
        <p:spPr bwMode="auto">
          <a:xfrm>
            <a:off x="2857500" y="2473325"/>
            <a:ext cx="264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1258" name="Rectangle 58"/>
          <p:cNvSpPr>
            <a:spLocks noChangeArrowheads="1"/>
          </p:cNvSpPr>
          <p:nvPr/>
        </p:nvSpPr>
        <p:spPr bwMode="auto">
          <a:xfrm>
            <a:off x="2066925" y="2212975"/>
            <a:ext cx="3702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มด</a:t>
            </a: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750" name="Rectangle 60"/>
          <p:cNvSpPr>
            <a:spLocks noChangeArrowheads="1"/>
          </p:cNvSpPr>
          <p:nvPr/>
        </p:nvSpPr>
        <p:spPr bwMode="auto">
          <a:xfrm>
            <a:off x="170973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Rectangle 61"/>
          <p:cNvSpPr>
            <a:spLocks noChangeArrowheads="1"/>
          </p:cNvSpPr>
          <p:nvPr/>
        </p:nvSpPr>
        <p:spPr bwMode="auto">
          <a:xfrm>
            <a:off x="1811338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2" name="Rectangle 62"/>
          <p:cNvSpPr>
            <a:spLocks noChangeArrowheads="1"/>
          </p:cNvSpPr>
          <p:nvPr/>
        </p:nvSpPr>
        <p:spPr bwMode="auto">
          <a:xfrm>
            <a:off x="1870075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Rectangle 63"/>
          <p:cNvSpPr>
            <a:spLocks noChangeArrowheads="1"/>
          </p:cNvSpPr>
          <p:nvPr/>
        </p:nvSpPr>
        <p:spPr bwMode="auto">
          <a:xfrm>
            <a:off x="1973263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Rectangle 64"/>
          <p:cNvSpPr>
            <a:spLocks noChangeArrowheads="1"/>
          </p:cNvSpPr>
          <p:nvPr/>
        </p:nvSpPr>
        <p:spPr bwMode="auto">
          <a:xfrm>
            <a:off x="203041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5" name="Rectangle 65"/>
          <p:cNvSpPr>
            <a:spLocks noChangeArrowheads="1"/>
          </p:cNvSpPr>
          <p:nvPr/>
        </p:nvSpPr>
        <p:spPr bwMode="auto">
          <a:xfrm>
            <a:off x="2132013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Rectangle 66"/>
          <p:cNvSpPr>
            <a:spLocks noChangeArrowheads="1"/>
          </p:cNvSpPr>
          <p:nvPr/>
        </p:nvSpPr>
        <p:spPr bwMode="auto">
          <a:xfrm>
            <a:off x="2190750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Rectangle 67"/>
          <p:cNvSpPr>
            <a:spLocks noChangeArrowheads="1"/>
          </p:cNvSpPr>
          <p:nvPr/>
        </p:nvSpPr>
        <p:spPr bwMode="auto">
          <a:xfrm>
            <a:off x="2292350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Rectangle 68"/>
          <p:cNvSpPr>
            <a:spLocks noChangeArrowheads="1"/>
          </p:cNvSpPr>
          <p:nvPr/>
        </p:nvSpPr>
        <p:spPr bwMode="auto">
          <a:xfrm>
            <a:off x="2351088" y="3189288"/>
            <a:ext cx="571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9" name="Rectangle 69"/>
          <p:cNvSpPr>
            <a:spLocks noChangeArrowheads="1"/>
          </p:cNvSpPr>
          <p:nvPr/>
        </p:nvSpPr>
        <p:spPr bwMode="auto">
          <a:xfrm>
            <a:off x="2452688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0" name="Rectangle 70"/>
          <p:cNvSpPr>
            <a:spLocks noChangeArrowheads="1"/>
          </p:cNvSpPr>
          <p:nvPr/>
        </p:nvSpPr>
        <p:spPr bwMode="auto">
          <a:xfrm>
            <a:off x="250983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1" name="Rectangle 71"/>
          <p:cNvSpPr>
            <a:spLocks noChangeArrowheads="1"/>
          </p:cNvSpPr>
          <p:nvPr/>
        </p:nvSpPr>
        <p:spPr bwMode="auto">
          <a:xfrm>
            <a:off x="2613025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2" name="Rectangle 72"/>
          <p:cNvSpPr>
            <a:spLocks noChangeArrowheads="1"/>
          </p:cNvSpPr>
          <p:nvPr/>
        </p:nvSpPr>
        <p:spPr bwMode="auto">
          <a:xfrm>
            <a:off x="267176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3" name="Rectangle 73"/>
          <p:cNvSpPr>
            <a:spLocks noChangeArrowheads="1"/>
          </p:cNvSpPr>
          <p:nvPr/>
        </p:nvSpPr>
        <p:spPr bwMode="auto">
          <a:xfrm>
            <a:off x="2773363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4" name="Rectangle 74"/>
          <p:cNvSpPr>
            <a:spLocks noChangeArrowheads="1"/>
          </p:cNvSpPr>
          <p:nvPr/>
        </p:nvSpPr>
        <p:spPr bwMode="auto">
          <a:xfrm>
            <a:off x="2830513" y="3189288"/>
            <a:ext cx="6032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5" name="Rectangle 75"/>
          <p:cNvSpPr>
            <a:spLocks noChangeArrowheads="1"/>
          </p:cNvSpPr>
          <p:nvPr/>
        </p:nvSpPr>
        <p:spPr bwMode="auto">
          <a:xfrm>
            <a:off x="2933700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6" name="Rectangle 76"/>
          <p:cNvSpPr>
            <a:spLocks noChangeArrowheads="1"/>
          </p:cNvSpPr>
          <p:nvPr/>
        </p:nvSpPr>
        <p:spPr bwMode="auto">
          <a:xfrm>
            <a:off x="299243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7" name="Rectangle 77"/>
          <p:cNvSpPr>
            <a:spLocks noChangeArrowheads="1"/>
          </p:cNvSpPr>
          <p:nvPr/>
        </p:nvSpPr>
        <p:spPr bwMode="auto">
          <a:xfrm>
            <a:off x="3092450" y="3189288"/>
            <a:ext cx="17463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8" name="Rectangle 78"/>
          <p:cNvSpPr>
            <a:spLocks noChangeArrowheads="1"/>
          </p:cNvSpPr>
          <p:nvPr/>
        </p:nvSpPr>
        <p:spPr bwMode="auto">
          <a:xfrm>
            <a:off x="3151188" y="3189288"/>
            <a:ext cx="6032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9" name="Rectangle 79"/>
          <p:cNvSpPr>
            <a:spLocks noChangeArrowheads="1"/>
          </p:cNvSpPr>
          <p:nvPr/>
        </p:nvSpPr>
        <p:spPr bwMode="auto">
          <a:xfrm>
            <a:off x="3254375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0" name="Rectangle 80"/>
          <p:cNvSpPr>
            <a:spLocks noChangeArrowheads="1"/>
          </p:cNvSpPr>
          <p:nvPr/>
        </p:nvSpPr>
        <p:spPr bwMode="auto">
          <a:xfrm>
            <a:off x="3311525" y="3189288"/>
            <a:ext cx="6032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1" name="Rectangle 81"/>
          <p:cNvSpPr>
            <a:spLocks noChangeArrowheads="1"/>
          </p:cNvSpPr>
          <p:nvPr/>
        </p:nvSpPr>
        <p:spPr bwMode="auto">
          <a:xfrm>
            <a:off x="3413125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2" name="Rectangle 82"/>
          <p:cNvSpPr>
            <a:spLocks noChangeArrowheads="1"/>
          </p:cNvSpPr>
          <p:nvPr/>
        </p:nvSpPr>
        <p:spPr bwMode="auto">
          <a:xfrm>
            <a:off x="3473450" y="3189288"/>
            <a:ext cx="571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3" name="Rectangle 83"/>
          <p:cNvSpPr>
            <a:spLocks noChangeArrowheads="1"/>
          </p:cNvSpPr>
          <p:nvPr/>
        </p:nvSpPr>
        <p:spPr bwMode="auto">
          <a:xfrm>
            <a:off x="3575050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4" name="Rectangle 84"/>
          <p:cNvSpPr>
            <a:spLocks noChangeArrowheads="1"/>
          </p:cNvSpPr>
          <p:nvPr/>
        </p:nvSpPr>
        <p:spPr bwMode="auto">
          <a:xfrm>
            <a:off x="363378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5" name="Rectangle 85"/>
          <p:cNvSpPr>
            <a:spLocks noChangeArrowheads="1"/>
          </p:cNvSpPr>
          <p:nvPr/>
        </p:nvSpPr>
        <p:spPr bwMode="auto">
          <a:xfrm>
            <a:off x="3733800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6" name="Rectangle 86"/>
          <p:cNvSpPr>
            <a:spLocks noChangeArrowheads="1"/>
          </p:cNvSpPr>
          <p:nvPr/>
        </p:nvSpPr>
        <p:spPr bwMode="auto">
          <a:xfrm>
            <a:off x="3794125" y="3189288"/>
            <a:ext cx="571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7" name="Rectangle 87"/>
          <p:cNvSpPr>
            <a:spLocks noChangeArrowheads="1"/>
          </p:cNvSpPr>
          <p:nvPr/>
        </p:nvSpPr>
        <p:spPr bwMode="auto">
          <a:xfrm>
            <a:off x="3894138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8" name="Rectangle 88"/>
          <p:cNvSpPr>
            <a:spLocks noChangeArrowheads="1"/>
          </p:cNvSpPr>
          <p:nvPr/>
        </p:nvSpPr>
        <p:spPr bwMode="auto">
          <a:xfrm>
            <a:off x="3952875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9" name="Rectangle 89"/>
          <p:cNvSpPr>
            <a:spLocks noChangeArrowheads="1"/>
          </p:cNvSpPr>
          <p:nvPr/>
        </p:nvSpPr>
        <p:spPr bwMode="auto">
          <a:xfrm>
            <a:off x="4054475" y="318928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0" name="Rectangle 90"/>
          <p:cNvSpPr>
            <a:spLocks noChangeArrowheads="1"/>
          </p:cNvSpPr>
          <p:nvPr/>
        </p:nvSpPr>
        <p:spPr bwMode="auto">
          <a:xfrm>
            <a:off x="411321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1" name="Rectangle 91"/>
          <p:cNvSpPr>
            <a:spLocks noChangeArrowheads="1"/>
          </p:cNvSpPr>
          <p:nvPr/>
        </p:nvSpPr>
        <p:spPr bwMode="auto">
          <a:xfrm>
            <a:off x="4214813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2" name="Rectangle 92"/>
          <p:cNvSpPr>
            <a:spLocks noChangeArrowheads="1"/>
          </p:cNvSpPr>
          <p:nvPr/>
        </p:nvSpPr>
        <p:spPr bwMode="auto">
          <a:xfrm>
            <a:off x="4273550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3" name="Rectangle 93"/>
          <p:cNvSpPr>
            <a:spLocks noChangeArrowheads="1"/>
          </p:cNvSpPr>
          <p:nvPr/>
        </p:nvSpPr>
        <p:spPr bwMode="auto">
          <a:xfrm>
            <a:off x="4376738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4" name="Rectangle 94"/>
          <p:cNvSpPr>
            <a:spLocks noChangeArrowheads="1"/>
          </p:cNvSpPr>
          <p:nvPr/>
        </p:nvSpPr>
        <p:spPr bwMode="auto">
          <a:xfrm>
            <a:off x="443388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5" name="Rectangle 95"/>
          <p:cNvSpPr>
            <a:spLocks noChangeArrowheads="1"/>
          </p:cNvSpPr>
          <p:nvPr/>
        </p:nvSpPr>
        <p:spPr bwMode="auto">
          <a:xfrm>
            <a:off x="4535488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6" name="Rectangle 96"/>
          <p:cNvSpPr>
            <a:spLocks noChangeArrowheads="1"/>
          </p:cNvSpPr>
          <p:nvPr/>
        </p:nvSpPr>
        <p:spPr bwMode="auto">
          <a:xfrm>
            <a:off x="4594225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7" name="Rectangle 97"/>
          <p:cNvSpPr>
            <a:spLocks noChangeArrowheads="1"/>
          </p:cNvSpPr>
          <p:nvPr/>
        </p:nvSpPr>
        <p:spPr bwMode="auto">
          <a:xfrm>
            <a:off x="4697413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8" name="Rectangle 98"/>
          <p:cNvSpPr>
            <a:spLocks noChangeArrowheads="1"/>
          </p:cNvSpPr>
          <p:nvPr/>
        </p:nvSpPr>
        <p:spPr bwMode="auto">
          <a:xfrm>
            <a:off x="475456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9" name="Rectangle 99"/>
          <p:cNvSpPr>
            <a:spLocks noChangeArrowheads="1"/>
          </p:cNvSpPr>
          <p:nvPr/>
        </p:nvSpPr>
        <p:spPr bwMode="auto">
          <a:xfrm>
            <a:off x="4856163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0" name="Rectangle 100"/>
          <p:cNvSpPr>
            <a:spLocks noChangeArrowheads="1"/>
          </p:cNvSpPr>
          <p:nvPr/>
        </p:nvSpPr>
        <p:spPr bwMode="auto">
          <a:xfrm>
            <a:off x="491331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1" name="Rectangle 101"/>
          <p:cNvSpPr>
            <a:spLocks noChangeArrowheads="1"/>
          </p:cNvSpPr>
          <p:nvPr/>
        </p:nvSpPr>
        <p:spPr bwMode="auto">
          <a:xfrm>
            <a:off x="5016500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2" name="Rectangle 102"/>
          <p:cNvSpPr>
            <a:spLocks noChangeArrowheads="1"/>
          </p:cNvSpPr>
          <p:nvPr/>
        </p:nvSpPr>
        <p:spPr bwMode="auto">
          <a:xfrm>
            <a:off x="5075238" y="3189288"/>
            <a:ext cx="571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3" name="Rectangle 103"/>
          <p:cNvSpPr>
            <a:spLocks noChangeArrowheads="1"/>
          </p:cNvSpPr>
          <p:nvPr/>
        </p:nvSpPr>
        <p:spPr bwMode="auto">
          <a:xfrm>
            <a:off x="5176838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4" name="Rectangle 104"/>
          <p:cNvSpPr>
            <a:spLocks noChangeArrowheads="1"/>
          </p:cNvSpPr>
          <p:nvPr/>
        </p:nvSpPr>
        <p:spPr bwMode="auto">
          <a:xfrm>
            <a:off x="5233988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5" name="Rectangle 105"/>
          <p:cNvSpPr>
            <a:spLocks noChangeArrowheads="1"/>
          </p:cNvSpPr>
          <p:nvPr/>
        </p:nvSpPr>
        <p:spPr bwMode="auto">
          <a:xfrm>
            <a:off x="5337175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6" name="Rectangle 106"/>
          <p:cNvSpPr>
            <a:spLocks noChangeArrowheads="1"/>
          </p:cNvSpPr>
          <p:nvPr/>
        </p:nvSpPr>
        <p:spPr bwMode="auto">
          <a:xfrm>
            <a:off x="5395913" y="3189288"/>
            <a:ext cx="5715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7" name="Rectangle 107"/>
          <p:cNvSpPr>
            <a:spLocks noChangeArrowheads="1"/>
          </p:cNvSpPr>
          <p:nvPr/>
        </p:nvSpPr>
        <p:spPr bwMode="auto">
          <a:xfrm>
            <a:off x="5497513" y="3189288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8" name="Rectangle 108"/>
          <p:cNvSpPr>
            <a:spLocks noChangeArrowheads="1"/>
          </p:cNvSpPr>
          <p:nvPr/>
        </p:nvSpPr>
        <p:spPr bwMode="auto">
          <a:xfrm>
            <a:off x="5554663" y="3189288"/>
            <a:ext cx="5873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9" name="Rectangle 109"/>
          <p:cNvSpPr>
            <a:spLocks noChangeArrowheads="1"/>
          </p:cNvSpPr>
          <p:nvPr/>
        </p:nvSpPr>
        <p:spPr bwMode="auto">
          <a:xfrm>
            <a:off x="5657850" y="318928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0" name="Rectangle 110"/>
          <p:cNvSpPr>
            <a:spLocks noChangeArrowheads="1"/>
          </p:cNvSpPr>
          <p:nvPr/>
        </p:nvSpPr>
        <p:spPr bwMode="auto">
          <a:xfrm>
            <a:off x="5715000" y="3189288"/>
            <a:ext cx="587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1" name="Rectangle 112"/>
          <p:cNvSpPr>
            <a:spLocks noChangeArrowheads="1"/>
          </p:cNvSpPr>
          <p:nvPr/>
        </p:nvSpPr>
        <p:spPr bwMode="auto">
          <a:xfrm>
            <a:off x="1695450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2" name="Rectangle 113"/>
          <p:cNvSpPr>
            <a:spLocks noChangeArrowheads="1"/>
          </p:cNvSpPr>
          <p:nvPr/>
        </p:nvSpPr>
        <p:spPr bwMode="auto">
          <a:xfrm>
            <a:off x="1798638" y="3176588"/>
            <a:ext cx="1270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3" name="Rectangle 114"/>
          <p:cNvSpPr>
            <a:spLocks noChangeArrowheads="1"/>
          </p:cNvSpPr>
          <p:nvPr/>
        </p:nvSpPr>
        <p:spPr bwMode="auto">
          <a:xfrm>
            <a:off x="1855788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4" name="Rectangle 115"/>
          <p:cNvSpPr>
            <a:spLocks noChangeArrowheads="1"/>
          </p:cNvSpPr>
          <p:nvPr/>
        </p:nvSpPr>
        <p:spPr bwMode="auto">
          <a:xfrm>
            <a:off x="1958975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5" name="Rectangle 116"/>
          <p:cNvSpPr>
            <a:spLocks noChangeArrowheads="1"/>
          </p:cNvSpPr>
          <p:nvPr/>
        </p:nvSpPr>
        <p:spPr bwMode="auto">
          <a:xfrm>
            <a:off x="2016125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6" name="Rectangle 117"/>
          <p:cNvSpPr>
            <a:spLocks noChangeArrowheads="1"/>
          </p:cNvSpPr>
          <p:nvPr/>
        </p:nvSpPr>
        <p:spPr bwMode="auto">
          <a:xfrm>
            <a:off x="2117725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7" name="Rectangle 118"/>
          <p:cNvSpPr>
            <a:spLocks noChangeArrowheads="1"/>
          </p:cNvSpPr>
          <p:nvPr/>
        </p:nvSpPr>
        <p:spPr bwMode="auto">
          <a:xfrm>
            <a:off x="217646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8" name="Rectangle 119"/>
          <p:cNvSpPr>
            <a:spLocks noChangeArrowheads="1"/>
          </p:cNvSpPr>
          <p:nvPr/>
        </p:nvSpPr>
        <p:spPr bwMode="auto">
          <a:xfrm>
            <a:off x="227806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9" name="Rectangle 120"/>
          <p:cNvSpPr>
            <a:spLocks noChangeArrowheads="1"/>
          </p:cNvSpPr>
          <p:nvPr/>
        </p:nvSpPr>
        <p:spPr bwMode="auto">
          <a:xfrm>
            <a:off x="2336800" y="3176588"/>
            <a:ext cx="5715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0" name="Rectangle 121"/>
          <p:cNvSpPr>
            <a:spLocks noChangeArrowheads="1"/>
          </p:cNvSpPr>
          <p:nvPr/>
        </p:nvSpPr>
        <p:spPr bwMode="auto">
          <a:xfrm>
            <a:off x="2438400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1" name="Rectangle 122"/>
          <p:cNvSpPr>
            <a:spLocks noChangeArrowheads="1"/>
          </p:cNvSpPr>
          <p:nvPr/>
        </p:nvSpPr>
        <p:spPr bwMode="auto">
          <a:xfrm>
            <a:off x="2497138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2" name="Rectangle 123"/>
          <p:cNvSpPr>
            <a:spLocks noChangeArrowheads="1"/>
          </p:cNvSpPr>
          <p:nvPr/>
        </p:nvSpPr>
        <p:spPr bwMode="auto">
          <a:xfrm>
            <a:off x="2598738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3" name="Rectangle 124"/>
          <p:cNvSpPr>
            <a:spLocks noChangeArrowheads="1"/>
          </p:cNvSpPr>
          <p:nvPr/>
        </p:nvSpPr>
        <p:spPr bwMode="auto">
          <a:xfrm>
            <a:off x="2657475" y="3176588"/>
            <a:ext cx="5715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4" name="Rectangle 125"/>
          <p:cNvSpPr>
            <a:spLocks noChangeArrowheads="1"/>
          </p:cNvSpPr>
          <p:nvPr/>
        </p:nvSpPr>
        <p:spPr bwMode="auto">
          <a:xfrm>
            <a:off x="2759075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5" name="Rectangle 126"/>
          <p:cNvSpPr>
            <a:spLocks noChangeArrowheads="1"/>
          </p:cNvSpPr>
          <p:nvPr/>
        </p:nvSpPr>
        <p:spPr bwMode="auto">
          <a:xfrm>
            <a:off x="2817813" y="3176588"/>
            <a:ext cx="5715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6" name="Rectangle 127"/>
          <p:cNvSpPr>
            <a:spLocks noChangeArrowheads="1"/>
          </p:cNvSpPr>
          <p:nvPr/>
        </p:nvSpPr>
        <p:spPr bwMode="auto">
          <a:xfrm>
            <a:off x="291941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7" name="Rectangle 128"/>
          <p:cNvSpPr>
            <a:spLocks noChangeArrowheads="1"/>
          </p:cNvSpPr>
          <p:nvPr/>
        </p:nvSpPr>
        <p:spPr bwMode="auto">
          <a:xfrm>
            <a:off x="297656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8" name="Rectangle 129"/>
          <p:cNvSpPr>
            <a:spLocks noChangeArrowheads="1"/>
          </p:cNvSpPr>
          <p:nvPr/>
        </p:nvSpPr>
        <p:spPr bwMode="auto">
          <a:xfrm>
            <a:off x="307816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19" name="Rectangle 130"/>
          <p:cNvSpPr>
            <a:spLocks noChangeArrowheads="1"/>
          </p:cNvSpPr>
          <p:nvPr/>
        </p:nvSpPr>
        <p:spPr bwMode="auto">
          <a:xfrm>
            <a:off x="3136900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0" name="Rectangle 131"/>
          <p:cNvSpPr>
            <a:spLocks noChangeArrowheads="1"/>
          </p:cNvSpPr>
          <p:nvPr/>
        </p:nvSpPr>
        <p:spPr bwMode="auto">
          <a:xfrm>
            <a:off x="3240088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1" name="Rectangle 132"/>
          <p:cNvSpPr>
            <a:spLocks noChangeArrowheads="1"/>
          </p:cNvSpPr>
          <p:nvPr/>
        </p:nvSpPr>
        <p:spPr bwMode="auto">
          <a:xfrm>
            <a:off x="3297238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2" name="Rectangle 133"/>
          <p:cNvSpPr>
            <a:spLocks noChangeArrowheads="1"/>
          </p:cNvSpPr>
          <p:nvPr/>
        </p:nvSpPr>
        <p:spPr bwMode="auto">
          <a:xfrm>
            <a:off x="3398838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3" name="Rectangle 134"/>
          <p:cNvSpPr>
            <a:spLocks noChangeArrowheads="1"/>
          </p:cNvSpPr>
          <p:nvPr/>
        </p:nvSpPr>
        <p:spPr bwMode="auto">
          <a:xfrm>
            <a:off x="3457575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4" name="Rectangle 135"/>
          <p:cNvSpPr>
            <a:spLocks noChangeArrowheads="1"/>
          </p:cNvSpPr>
          <p:nvPr/>
        </p:nvSpPr>
        <p:spPr bwMode="auto">
          <a:xfrm>
            <a:off x="356076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5" name="Rectangle 136"/>
          <p:cNvSpPr>
            <a:spLocks noChangeArrowheads="1"/>
          </p:cNvSpPr>
          <p:nvPr/>
        </p:nvSpPr>
        <p:spPr bwMode="auto">
          <a:xfrm>
            <a:off x="361791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6" name="Rectangle 137"/>
          <p:cNvSpPr>
            <a:spLocks noChangeArrowheads="1"/>
          </p:cNvSpPr>
          <p:nvPr/>
        </p:nvSpPr>
        <p:spPr bwMode="auto">
          <a:xfrm>
            <a:off x="371951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7" name="Rectangle 138"/>
          <p:cNvSpPr>
            <a:spLocks noChangeArrowheads="1"/>
          </p:cNvSpPr>
          <p:nvPr/>
        </p:nvSpPr>
        <p:spPr bwMode="auto">
          <a:xfrm>
            <a:off x="3778250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8" name="Rectangle 139"/>
          <p:cNvSpPr>
            <a:spLocks noChangeArrowheads="1"/>
          </p:cNvSpPr>
          <p:nvPr/>
        </p:nvSpPr>
        <p:spPr bwMode="auto">
          <a:xfrm>
            <a:off x="3879850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29" name="Rectangle 140"/>
          <p:cNvSpPr>
            <a:spLocks noChangeArrowheads="1"/>
          </p:cNvSpPr>
          <p:nvPr/>
        </p:nvSpPr>
        <p:spPr bwMode="auto">
          <a:xfrm>
            <a:off x="3938588" y="3176588"/>
            <a:ext cx="5715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0" name="Rectangle 141"/>
          <p:cNvSpPr>
            <a:spLocks noChangeArrowheads="1"/>
          </p:cNvSpPr>
          <p:nvPr/>
        </p:nvSpPr>
        <p:spPr bwMode="auto">
          <a:xfrm>
            <a:off x="4040188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" name="Rectangle 142"/>
          <p:cNvSpPr>
            <a:spLocks noChangeArrowheads="1"/>
          </p:cNvSpPr>
          <p:nvPr/>
        </p:nvSpPr>
        <p:spPr bwMode="auto">
          <a:xfrm>
            <a:off x="4097338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2" name="Rectangle 143"/>
          <p:cNvSpPr>
            <a:spLocks noChangeArrowheads="1"/>
          </p:cNvSpPr>
          <p:nvPr/>
        </p:nvSpPr>
        <p:spPr bwMode="auto">
          <a:xfrm>
            <a:off x="4200525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3" name="Rectangle 144"/>
          <p:cNvSpPr>
            <a:spLocks noChangeArrowheads="1"/>
          </p:cNvSpPr>
          <p:nvPr/>
        </p:nvSpPr>
        <p:spPr bwMode="auto">
          <a:xfrm>
            <a:off x="4259263" y="3176588"/>
            <a:ext cx="57150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4" name="Rectangle 145"/>
          <p:cNvSpPr>
            <a:spLocks noChangeArrowheads="1"/>
          </p:cNvSpPr>
          <p:nvPr/>
        </p:nvSpPr>
        <p:spPr bwMode="auto">
          <a:xfrm>
            <a:off x="4360863" y="3176588"/>
            <a:ext cx="1587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5" name="Rectangle 146"/>
          <p:cNvSpPr>
            <a:spLocks noChangeArrowheads="1"/>
          </p:cNvSpPr>
          <p:nvPr/>
        </p:nvSpPr>
        <p:spPr bwMode="auto">
          <a:xfrm>
            <a:off x="441801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6" name="Rectangle 147"/>
          <p:cNvSpPr>
            <a:spLocks noChangeArrowheads="1"/>
          </p:cNvSpPr>
          <p:nvPr/>
        </p:nvSpPr>
        <p:spPr bwMode="auto">
          <a:xfrm>
            <a:off x="4521200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7" name="Rectangle 148"/>
          <p:cNvSpPr>
            <a:spLocks noChangeArrowheads="1"/>
          </p:cNvSpPr>
          <p:nvPr/>
        </p:nvSpPr>
        <p:spPr bwMode="auto">
          <a:xfrm>
            <a:off x="4578350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8" name="Rectangle 149"/>
          <p:cNvSpPr>
            <a:spLocks noChangeArrowheads="1"/>
          </p:cNvSpPr>
          <p:nvPr/>
        </p:nvSpPr>
        <p:spPr bwMode="auto">
          <a:xfrm>
            <a:off x="4679950" y="3176588"/>
            <a:ext cx="17463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9" name="Rectangle 150"/>
          <p:cNvSpPr>
            <a:spLocks noChangeArrowheads="1"/>
          </p:cNvSpPr>
          <p:nvPr/>
        </p:nvSpPr>
        <p:spPr bwMode="auto">
          <a:xfrm>
            <a:off x="4738688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0" name="Rectangle 151"/>
          <p:cNvSpPr>
            <a:spLocks noChangeArrowheads="1"/>
          </p:cNvSpPr>
          <p:nvPr/>
        </p:nvSpPr>
        <p:spPr bwMode="auto">
          <a:xfrm>
            <a:off x="4841875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1" name="Rectangle 152"/>
          <p:cNvSpPr>
            <a:spLocks noChangeArrowheads="1"/>
          </p:cNvSpPr>
          <p:nvPr/>
        </p:nvSpPr>
        <p:spPr bwMode="auto">
          <a:xfrm>
            <a:off x="4899025" y="3176588"/>
            <a:ext cx="6032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2" name="Rectangle 153"/>
          <p:cNvSpPr>
            <a:spLocks noChangeArrowheads="1"/>
          </p:cNvSpPr>
          <p:nvPr/>
        </p:nvSpPr>
        <p:spPr bwMode="auto">
          <a:xfrm>
            <a:off x="5000625" y="3176588"/>
            <a:ext cx="1587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3" name="Rectangle 154"/>
          <p:cNvSpPr>
            <a:spLocks noChangeArrowheads="1"/>
          </p:cNvSpPr>
          <p:nvPr/>
        </p:nvSpPr>
        <p:spPr bwMode="auto">
          <a:xfrm>
            <a:off x="505936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4" name="Rectangle 155"/>
          <p:cNvSpPr>
            <a:spLocks noChangeArrowheads="1"/>
          </p:cNvSpPr>
          <p:nvPr/>
        </p:nvSpPr>
        <p:spPr bwMode="auto">
          <a:xfrm>
            <a:off x="5162550" y="3176588"/>
            <a:ext cx="1428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5" name="Rectangle 156"/>
          <p:cNvSpPr>
            <a:spLocks noChangeArrowheads="1"/>
          </p:cNvSpPr>
          <p:nvPr/>
        </p:nvSpPr>
        <p:spPr bwMode="auto">
          <a:xfrm>
            <a:off x="5219700" y="3176588"/>
            <a:ext cx="6032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6" name="Rectangle 157"/>
          <p:cNvSpPr>
            <a:spLocks noChangeArrowheads="1"/>
          </p:cNvSpPr>
          <p:nvPr/>
        </p:nvSpPr>
        <p:spPr bwMode="auto">
          <a:xfrm>
            <a:off x="5321300" y="3176588"/>
            <a:ext cx="1587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7" name="Rectangle 158"/>
          <p:cNvSpPr>
            <a:spLocks noChangeArrowheads="1"/>
          </p:cNvSpPr>
          <p:nvPr/>
        </p:nvSpPr>
        <p:spPr bwMode="auto">
          <a:xfrm>
            <a:off x="5378450" y="3176588"/>
            <a:ext cx="6032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8" name="Rectangle 159"/>
          <p:cNvSpPr>
            <a:spLocks noChangeArrowheads="1"/>
          </p:cNvSpPr>
          <p:nvPr/>
        </p:nvSpPr>
        <p:spPr bwMode="auto">
          <a:xfrm>
            <a:off x="5481638" y="3176588"/>
            <a:ext cx="1587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49" name="Rectangle 160"/>
          <p:cNvSpPr>
            <a:spLocks noChangeArrowheads="1"/>
          </p:cNvSpPr>
          <p:nvPr/>
        </p:nvSpPr>
        <p:spPr bwMode="auto">
          <a:xfrm>
            <a:off x="5540375" y="3176588"/>
            <a:ext cx="58738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0" name="Rectangle 161"/>
          <p:cNvSpPr>
            <a:spLocks noChangeArrowheads="1"/>
          </p:cNvSpPr>
          <p:nvPr/>
        </p:nvSpPr>
        <p:spPr bwMode="auto">
          <a:xfrm>
            <a:off x="5641975" y="3176588"/>
            <a:ext cx="15875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1" name="Rectangle 162"/>
          <p:cNvSpPr>
            <a:spLocks noChangeArrowheads="1"/>
          </p:cNvSpPr>
          <p:nvPr/>
        </p:nvSpPr>
        <p:spPr bwMode="auto">
          <a:xfrm>
            <a:off x="5700713" y="3176588"/>
            <a:ext cx="5873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2" name="Rectangle 163"/>
          <p:cNvSpPr>
            <a:spLocks noChangeArrowheads="1"/>
          </p:cNvSpPr>
          <p:nvPr/>
        </p:nvSpPr>
        <p:spPr bwMode="auto">
          <a:xfrm>
            <a:off x="5802313" y="31765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3" name="Rectangle 165"/>
          <p:cNvSpPr>
            <a:spLocks noChangeArrowheads="1"/>
          </p:cNvSpPr>
          <p:nvPr/>
        </p:nvSpPr>
        <p:spPr bwMode="auto">
          <a:xfrm>
            <a:off x="3749675" y="17065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4" name="Rectangle 166"/>
          <p:cNvSpPr>
            <a:spLocks noChangeArrowheads="1"/>
          </p:cNvSpPr>
          <p:nvPr/>
        </p:nvSpPr>
        <p:spPr bwMode="auto">
          <a:xfrm>
            <a:off x="3749675" y="18002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5" name="Rectangle 167"/>
          <p:cNvSpPr>
            <a:spLocks noChangeArrowheads="1"/>
          </p:cNvSpPr>
          <p:nvPr/>
        </p:nvSpPr>
        <p:spPr bwMode="auto">
          <a:xfrm>
            <a:off x="3749675" y="18526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6" name="Rectangle 168"/>
          <p:cNvSpPr>
            <a:spLocks noChangeArrowheads="1"/>
          </p:cNvSpPr>
          <p:nvPr/>
        </p:nvSpPr>
        <p:spPr bwMode="auto">
          <a:xfrm>
            <a:off x="3749675" y="19462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7" name="Rectangle 169"/>
          <p:cNvSpPr>
            <a:spLocks noChangeArrowheads="1"/>
          </p:cNvSpPr>
          <p:nvPr/>
        </p:nvSpPr>
        <p:spPr bwMode="auto">
          <a:xfrm>
            <a:off x="3749675" y="199866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8" name="Rectangle 170"/>
          <p:cNvSpPr>
            <a:spLocks noChangeArrowheads="1"/>
          </p:cNvSpPr>
          <p:nvPr/>
        </p:nvSpPr>
        <p:spPr bwMode="auto">
          <a:xfrm>
            <a:off x="3749675" y="2089150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59" name="Rectangle 171"/>
          <p:cNvSpPr>
            <a:spLocks noChangeArrowheads="1"/>
          </p:cNvSpPr>
          <p:nvPr/>
        </p:nvSpPr>
        <p:spPr bwMode="auto">
          <a:xfrm>
            <a:off x="3749675" y="214471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0" name="Rectangle 172"/>
          <p:cNvSpPr>
            <a:spLocks noChangeArrowheads="1"/>
          </p:cNvSpPr>
          <p:nvPr/>
        </p:nvSpPr>
        <p:spPr bwMode="auto">
          <a:xfrm>
            <a:off x="3749675" y="223678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1" name="Rectangle 173"/>
          <p:cNvSpPr>
            <a:spLocks noChangeArrowheads="1"/>
          </p:cNvSpPr>
          <p:nvPr/>
        </p:nvSpPr>
        <p:spPr bwMode="auto">
          <a:xfrm>
            <a:off x="3749675" y="229076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2" name="Rectangle 174"/>
          <p:cNvSpPr>
            <a:spLocks noChangeArrowheads="1"/>
          </p:cNvSpPr>
          <p:nvPr/>
        </p:nvSpPr>
        <p:spPr bwMode="auto">
          <a:xfrm>
            <a:off x="3749675" y="2382838"/>
            <a:ext cx="12700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3" name="Rectangle 175"/>
          <p:cNvSpPr>
            <a:spLocks noChangeArrowheads="1"/>
          </p:cNvSpPr>
          <p:nvPr/>
        </p:nvSpPr>
        <p:spPr bwMode="auto">
          <a:xfrm>
            <a:off x="3749675" y="243522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4" name="Rectangle 176"/>
          <p:cNvSpPr>
            <a:spLocks noChangeArrowheads="1"/>
          </p:cNvSpPr>
          <p:nvPr/>
        </p:nvSpPr>
        <p:spPr bwMode="auto">
          <a:xfrm>
            <a:off x="3749675" y="25273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5" name="Rectangle 177"/>
          <p:cNvSpPr>
            <a:spLocks noChangeArrowheads="1"/>
          </p:cNvSpPr>
          <p:nvPr/>
        </p:nvSpPr>
        <p:spPr bwMode="auto">
          <a:xfrm>
            <a:off x="3749675" y="25796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6" name="Rectangle 178"/>
          <p:cNvSpPr>
            <a:spLocks noChangeArrowheads="1"/>
          </p:cNvSpPr>
          <p:nvPr/>
        </p:nvSpPr>
        <p:spPr bwMode="auto">
          <a:xfrm>
            <a:off x="3749675" y="2674938"/>
            <a:ext cx="12700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7" name="Rectangle 179"/>
          <p:cNvSpPr>
            <a:spLocks noChangeArrowheads="1"/>
          </p:cNvSpPr>
          <p:nvPr/>
        </p:nvSpPr>
        <p:spPr bwMode="auto">
          <a:xfrm>
            <a:off x="3749675" y="2727325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8" name="Rectangle 180"/>
          <p:cNvSpPr>
            <a:spLocks noChangeArrowheads="1"/>
          </p:cNvSpPr>
          <p:nvPr/>
        </p:nvSpPr>
        <p:spPr bwMode="auto">
          <a:xfrm>
            <a:off x="3749675" y="2820988"/>
            <a:ext cx="12700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69" name="Rectangle 181"/>
          <p:cNvSpPr>
            <a:spLocks noChangeArrowheads="1"/>
          </p:cNvSpPr>
          <p:nvPr/>
        </p:nvSpPr>
        <p:spPr bwMode="auto">
          <a:xfrm>
            <a:off x="3749675" y="2873375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0" name="Rectangle 182"/>
          <p:cNvSpPr>
            <a:spLocks noChangeArrowheads="1"/>
          </p:cNvSpPr>
          <p:nvPr/>
        </p:nvSpPr>
        <p:spPr bwMode="auto">
          <a:xfrm>
            <a:off x="3749675" y="2963863"/>
            <a:ext cx="1270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1" name="Rectangle 183"/>
          <p:cNvSpPr>
            <a:spLocks noChangeArrowheads="1"/>
          </p:cNvSpPr>
          <p:nvPr/>
        </p:nvSpPr>
        <p:spPr bwMode="auto">
          <a:xfrm>
            <a:off x="3749675" y="3017838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2" name="Rectangle 184"/>
          <p:cNvSpPr>
            <a:spLocks noChangeArrowheads="1"/>
          </p:cNvSpPr>
          <p:nvPr/>
        </p:nvSpPr>
        <p:spPr bwMode="auto">
          <a:xfrm>
            <a:off x="3749675" y="31115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3" name="Rectangle 185"/>
          <p:cNvSpPr>
            <a:spLocks noChangeArrowheads="1"/>
          </p:cNvSpPr>
          <p:nvPr/>
        </p:nvSpPr>
        <p:spPr bwMode="auto">
          <a:xfrm>
            <a:off x="3749675" y="3163888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4" name="Rectangle 186"/>
          <p:cNvSpPr>
            <a:spLocks noChangeArrowheads="1"/>
          </p:cNvSpPr>
          <p:nvPr/>
        </p:nvSpPr>
        <p:spPr bwMode="auto">
          <a:xfrm>
            <a:off x="3749675" y="32559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5" name="Rectangle 187"/>
          <p:cNvSpPr>
            <a:spLocks noChangeArrowheads="1"/>
          </p:cNvSpPr>
          <p:nvPr/>
        </p:nvSpPr>
        <p:spPr bwMode="auto">
          <a:xfrm>
            <a:off x="3749675" y="3308350"/>
            <a:ext cx="12700" cy="555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6" name="Rectangle 188"/>
          <p:cNvSpPr>
            <a:spLocks noChangeArrowheads="1"/>
          </p:cNvSpPr>
          <p:nvPr/>
        </p:nvSpPr>
        <p:spPr bwMode="auto">
          <a:xfrm>
            <a:off x="3749675" y="34020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7" name="Rectangle 189"/>
          <p:cNvSpPr>
            <a:spLocks noChangeArrowheads="1"/>
          </p:cNvSpPr>
          <p:nvPr/>
        </p:nvSpPr>
        <p:spPr bwMode="auto">
          <a:xfrm>
            <a:off x="3749675" y="34544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8" name="Rectangle 190"/>
          <p:cNvSpPr>
            <a:spLocks noChangeArrowheads="1"/>
          </p:cNvSpPr>
          <p:nvPr/>
        </p:nvSpPr>
        <p:spPr bwMode="auto">
          <a:xfrm>
            <a:off x="3749675" y="3549650"/>
            <a:ext cx="12700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79" name="Rectangle 191"/>
          <p:cNvSpPr>
            <a:spLocks noChangeArrowheads="1"/>
          </p:cNvSpPr>
          <p:nvPr/>
        </p:nvSpPr>
        <p:spPr bwMode="auto">
          <a:xfrm>
            <a:off x="3749675" y="36004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0" name="Rectangle 192"/>
          <p:cNvSpPr>
            <a:spLocks noChangeArrowheads="1"/>
          </p:cNvSpPr>
          <p:nvPr/>
        </p:nvSpPr>
        <p:spPr bwMode="auto">
          <a:xfrm>
            <a:off x="3749675" y="369411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1" name="Rectangle 193"/>
          <p:cNvSpPr>
            <a:spLocks noChangeArrowheads="1"/>
          </p:cNvSpPr>
          <p:nvPr/>
        </p:nvSpPr>
        <p:spPr bwMode="auto">
          <a:xfrm>
            <a:off x="3749675" y="3746500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2" name="Rectangle 194"/>
          <p:cNvSpPr>
            <a:spLocks noChangeArrowheads="1"/>
          </p:cNvSpPr>
          <p:nvPr/>
        </p:nvSpPr>
        <p:spPr bwMode="auto">
          <a:xfrm>
            <a:off x="3749675" y="383857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3" name="Rectangle 195"/>
          <p:cNvSpPr>
            <a:spLocks noChangeArrowheads="1"/>
          </p:cNvSpPr>
          <p:nvPr/>
        </p:nvSpPr>
        <p:spPr bwMode="auto">
          <a:xfrm>
            <a:off x="3749675" y="3892550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4" name="Rectangle 196"/>
          <p:cNvSpPr>
            <a:spLocks noChangeArrowheads="1"/>
          </p:cNvSpPr>
          <p:nvPr/>
        </p:nvSpPr>
        <p:spPr bwMode="auto">
          <a:xfrm>
            <a:off x="3749675" y="398462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5" name="Rectangle 197"/>
          <p:cNvSpPr>
            <a:spLocks noChangeArrowheads="1"/>
          </p:cNvSpPr>
          <p:nvPr/>
        </p:nvSpPr>
        <p:spPr bwMode="auto">
          <a:xfrm>
            <a:off x="3749675" y="40370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6" name="Rectangle 198"/>
          <p:cNvSpPr>
            <a:spLocks noChangeArrowheads="1"/>
          </p:cNvSpPr>
          <p:nvPr/>
        </p:nvSpPr>
        <p:spPr bwMode="auto">
          <a:xfrm>
            <a:off x="3749675" y="41306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7" name="Rectangle 199"/>
          <p:cNvSpPr>
            <a:spLocks noChangeArrowheads="1"/>
          </p:cNvSpPr>
          <p:nvPr/>
        </p:nvSpPr>
        <p:spPr bwMode="auto">
          <a:xfrm>
            <a:off x="3749675" y="41830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8" name="Rectangle 200"/>
          <p:cNvSpPr>
            <a:spLocks noChangeArrowheads="1"/>
          </p:cNvSpPr>
          <p:nvPr/>
        </p:nvSpPr>
        <p:spPr bwMode="auto">
          <a:xfrm>
            <a:off x="3749675" y="42767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89" name="Rectangle 201"/>
          <p:cNvSpPr>
            <a:spLocks noChangeArrowheads="1"/>
          </p:cNvSpPr>
          <p:nvPr/>
        </p:nvSpPr>
        <p:spPr bwMode="auto">
          <a:xfrm>
            <a:off x="3749675" y="43291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0" name="Rectangle 202"/>
          <p:cNvSpPr>
            <a:spLocks noChangeArrowheads="1"/>
          </p:cNvSpPr>
          <p:nvPr/>
        </p:nvSpPr>
        <p:spPr bwMode="auto">
          <a:xfrm>
            <a:off x="3749675" y="442118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1" name="Rectangle 203"/>
          <p:cNvSpPr>
            <a:spLocks noChangeArrowheads="1"/>
          </p:cNvSpPr>
          <p:nvPr/>
        </p:nvSpPr>
        <p:spPr bwMode="auto">
          <a:xfrm>
            <a:off x="3749675" y="4473575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2" name="Rectangle 204"/>
          <p:cNvSpPr>
            <a:spLocks noChangeArrowheads="1"/>
          </p:cNvSpPr>
          <p:nvPr/>
        </p:nvSpPr>
        <p:spPr bwMode="auto">
          <a:xfrm>
            <a:off x="3749675" y="4568825"/>
            <a:ext cx="12700" cy="111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3" name="Rectangle 205"/>
          <p:cNvSpPr>
            <a:spLocks noChangeArrowheads="1"/>
          </p:cNvSpPr>
          <p:nvPr/>
        </p:nvSpPr>
        <p:spPr bwMode="auto">
          <a:xfrm>
            <a:off x="3749675" y="4621213"/>
            <a:ext cx="12700" cy="41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4" name="Rectangle 206"/>
          <p:cNvSpPr>
            <a:spLocks noChangeArrowheads="1"/>
          </p:cNvSpPr>
          <p:nvPr/>
        </p:nvSpPr>
        <p:spPr bwMode="auto">
          <a:xfrm>
            <a:off x="3735388" y="1693863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5" name="Rectangle 207"/>
          <p:cNvSpPr>
            <a:spLocks noChangeArrowheads="1"/>
          </p:cNvSpPr>
          <p:nvPr/>
        </p:nvSpPr>
        <p:spPr bwMode="auto">
          <a:xfrm>
            <a:off x="3735388" y="1785938"/>
            <a:ext cx="14287" cy="142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6" name="Rectangle 208"/>
          <p:cNvSpPr>
            <a:spLocks noChangeArrowheads="1"/>
          </p:cNvSpPr>
          <p:nvPr/>
        </p:nvSpPr>
        <p:spPr bwMode="auto">
          <a:xfrm>
            <a:off x="3735388" y="1839913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7" name="Rectangle 209"/>
          <p:cNvSpPr>
            <a:spLocks noChangeArrowheads="1"/>
          </p:cNvSpPr>
          <p:nvPr/>
        </p:nvSpPr>
        <p:spPr bwMode="auto">
          <a:xfrm>
            <a:off x="3735388" y="1931988"/>
            <a:ext cx="14287" cy="142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8" name="Rectangle 210"/>
          <p:cNvSpPr>
            <a:spLocks noChangeArrowheads="1"/>
          </p:cNvSpPr>
          <p:nvPr/>
        </p:nvSpPr>
        <p:spPr bwMode="auto">
          <a:xfrm>
            <a:off x="3735388" y="1984375"/>
            <a:ext cx="14287" cy="523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99" name="Rectangle 211"/>
          <p:cNvSpPr>
            <a:spLocks noChangeArrowheads="1"/>
          </p:cNvSpPr>
          <p:nvPr/>
        </p:nvSpPr>
        <p:spPr bwMode="auto">
          <a:xfrm>
            <a:off x="3735388" y="2078038"/>
            <a:ext cx="14287" cy="11112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0" name="Rectangle 212"/>
          <p:cNvSpPr>
            <a:spLocks noChangeArrowheads="1"/>
          </p:cNvSpPr>
          <p:nvPr/>
        </p:nvSpPr>
        <p:spPr bwMode="auto">
          <a:xfrm>
            <a:off x="3735388" y="2130425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1" name="Rectangle 213"/>
          <p:cNvSpPr>
            <a:spLocks noChangeArrowheads="1"/>
          </p:cNvSpPr>
          <p:nvPr/>
        </p:nvSpPr>
        <p:spPr bwMode="auto">
          <a:xfrm>
            <a:off x="3735388" y="22240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2" name="Rectangle 214"/>
          <p:cNvSpPr>
            <a:spLocks noChangeArrowheads="1"/>
          </p:cNvSpPr>
          <p:nvPr/>
        </p:nvSpPr>
        <p:spPr bwMode="auto">
          <a:xfrm>
            <a:off x="3735388" y="2276475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3" name="Rectangle 215"/>
          <p:cNvSpPr>
            <a:spLocks noChangeArrowheads="1"/>
          </p:cNvSpPr>
          <p:nvPr/>
        </p:nvSpPr>
        <p:spPr bwMode="auto">
          <a:xfrm>
            <a:off x="3735388" y="2368550"/>
            <a:ext cx="14287" cy="142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4" name="Rectangle 216"/>
          <p:cNvSpPr>
            <a:spLocks noChangeArrowheads="1"/>
          </p:cNvSpPr>
          <p:nvPr/>
        </p:nvSpPr>
        <p:spPr bwMode="auto">
          <a:xfrm>
            <a:off x="3735388" y="2420938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5" name="Rectangle 217"/>
          <p:cNvSpPr>
            <a:spLocks noChangeArrowheads="1"/>
          </p:cNvSpPr>
          <p:nvPr/>
        </p:nvSpPr>
        <p:spPr bwMode="auto">
          <a:xfrm>
            <a:off x="3735388" y="2516188"/>
            <a:ext cx="14287" cy="11112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6" name="Rectangle 218"/>
          <p:cNvSpPr>
            <a:spLocks noChangeArrowheads="1"/>
          </p:cNvSpPr>
          <p:nvPr/>
        </p:nvSpPr>
        <p:spPr bwMode="auto">
          <a:xfrm>
            <a:off x="3735388" y="2568575"/>
            <a:ext cx="14287" cy="523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7" name="Rectangle 219"/>
          <p:cNvSpPr>
            <a:spLocks noChangeArrowheads="1"/>
          </p:cNvSpPr>
          <p:nvPr/>
        </p:nvSpPr>
        <p:spPr bwMode="auto">
          <a:xfrm>
            <a:off x="3735388" y="2659063"/>
            <a:ext cx="14287" cy="158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8" name="Rectangle 220"/>
          <p:cNvSpPr>
            <a:spLocks noChangeArrowheads="1"/>
          </p:cNvSpPr>
          <p:nvPr/>
        </p:nvSpPr>
        <p:spPr bwMode="auto">
          <a:xfrm>
            <a:off x="3735388" y="2714625"/>
            <a:ext cx="14287" cy="523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09" name="Rectangle 221"/>
          <p:cNvSpPr>
            <a:spLocks noChangeArrowheads="1"/>
          </p:cNvSpPr>
          <p:nvPr/>
        </p:nvSpPr>
        <p:spPr bwMode="auto">
          <a:xfrm>
            <a:off x="3735388" y="2805113"/>
            <a:ext cx="14287" cy="158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0" name="Rectangle 222"/>
          <p:cNvSpPr>
            <a:spLocks noChangeArrowheads="1"/>
          </p:cNvSpPr>
          <p:nvPr/>
        </p:nvSpPr>
        <p:spPr bwMode="auto">
          <a:xfrm>
            <a:off x="3735388" y="2859088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1" name="Rectangle 223"/>
          <p:cNvSpPr>
            <a:spLocks noChangeArrowheads="1"/>
          </p:cNvSpPr>
          <p:nvPr/>
        </p:nvSpPr>
        <p:spPr bwMode="auto">
          <a:xfrm>
            <a:off x="3735388" y="2952750"/>
            <a:ext cx="14287" cy="11113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2" name="Rectangle 224"/>
          <p:cNvSpPr>
            <a:spLocks noChangeArrowheads="1"/>
          </p:cNvSpPr>
          <p:nvPr/>
        </p:nvSpPr>
        <p:spPr bwMode="auto">
          <a:xfrm>
            <a:off x="3735388" y="3005138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3" name="Rectangle 225"/>
          <p:cNvSpPr>
            <a:spLocks noChangeArrowheads="1"/>
          </p:cNvSpPr>
          <p:nvPr/>
        </p:nvSpPr>
        <p:spPr bwMode="auto">
          <a:xfrm>
            <a:off x="3735388" y="3097213"/>
            <a:ext cx="14287" cy="142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4" name="Rectangle 226"/>
          <p:cNvSpPr>
            <a:spLocks noChangeArrowheads="1"/>
          </p:cNvSpPr>
          <p:nvPr/>
        </p:nvSpPr>
        <p:spPr bwMode="auto">
          <a:xfrm>
            <a:off x="3735388" y="3149600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5" name="Rectangle 227"/>
          <p:cNvSpPr>
            <a:spLocks noChangeArrowheads="1"/>
          </p:cNvSpPr>
          <p:nvPr/>
        </p:nvSpPr>
        <p:spPr bwMode="auto">
          <a:xfrm>
            <a:off x="3735388" y="3243263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6" name="Rectangle 228"/>
          <p:cNvSpPr>
            <a:spLocks noChangeArrowheads="1"/>
          </p:cNvSpPr>
          <p:nvPr/>
        </p:nvSpPr>
        <p:spPr bwMode="auto">
          <a:xfrm>
            <a:off x="3735388" y="3295650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7" name="Rectangle 229"/>
          <p:cNvSpPr>
            <a:spLocks noChangeArrowheads="1"/>
          </p:cNvSpPr>
          <p:nvPr/>
        </p:nvSpPr>
        <p:spPr bwMode="auto">
          <a:xfrm>
            <a:off x="3735388" y="3390900"/>
            <a:ext cx="14287" cy="11113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8" name="Rectangle 230"/>
          <p:cNvSpPr>
            <a:spLocks noChangeArrowheads="1"/>
          </p:cNvSpPr>
          <p:nvPr/>
        </p:nvSpPr>
        <p:spPr bwMode="auto">
          <a:xfrm>
            <a:off x="3735388" y="3443288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19" name="Rectangle 231"/>
          <p:cNvSpPr>
            <a:spLocks noChangeArrowheads="1"/>
          </p:cNvSpPr>
          <p:nvPr/>
        </p:nvSpPr>
        <p:spPr bwMode="auto">
          <a:xfrm>
            <a:off x="3735388" y="3533775"/>
            <a:ext cx="14287" cy="158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0" name="Rectangle 232"/>
          <p:cNvSpPr>
            <a:spLocks noChangeArrowheads="1"/>
          </p:cNvSpPr>
          <p:nvPr/>
        </p:nvSpPr>
        <p:spPr bwMode="auto">
          <a:xfrm>
            <a:off x="3735388" y="3587750"/>
            <a:ext cx="14287" cy="523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1" name="Rectangle 233"/>
          <p:cNvSpPr>
            <a:spLocks noChangeArrowheads="1"/>
          </p:cNvSpPr>
          <p:nvPr/>
        </p:nvSpPr>
        <p:spPr bwMode="auto">
          <a:xfrm>
            <a:off x="3735388" y="3679825"/>
            <a:ext cx="14287" cy="142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2" name="Rectangle 234"/>
          <p:cNvSpPr>
            <a:spLocks noChangeArrowheads="1"/>
          </p:cNvSpPr>
          <p:nvPr/>
        </p:nvSpPr>
        <p:spPr bwMode="auto">
          <a:xfrm>
            <a:off x="3735388" y="3733800"/>
            <a:ext cx="14287" cy="52388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3" name="Rectangle 235"/>
          <p:cNvSpPr>
            <a:spLocks noChangeArrowheads="1"/>
          </p:cNvSpPr>
          <p:nvPr/>
        </p:nvSpPr>
        <p:spPr bwMode="auto">
          <a:xfrm>
            <a:off x="3735388" y="3825875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4" name="Rectangle 236"/>
          <p:cNvSpPr>
            <a:spLocks noChangeArrowheads="1"/>
          </p:cNvSpPr>
          <p:nvPr/>
        </p:nvSpPr>
        <p:spPr bwMode="auto">
          <a:xfrm>
            <a:off x="3735388" y="3878263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5" name="Rectangle 237"/>
          <p:cNvSpPr>
            <a:spLocks noChangeArrowheads="1"/>
          </p:cNvSpPr>
          <p:nvPr/>
        </p:nvSpPr>
        <p:spPr bwMode="auto">
          <a:xfrm>
            <a:off x="3735388" y="3971925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6" name="Rectangle 238"/>
          <p:cNvSpPr>
            <a:spLocks noChangeArrowheads="1"/>
          </p:cNvSpPr>
          <p:nvPr/>
        </p:nvSpPr>
        <p:spPr bwMode="auto">
          <a:xfrm>
            <a:off x="3735388" y="4024313"/>
            <a:ext cx="14287" cy="539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7" name="Rectangle 239"/>
          <p:cNvSpPr>
            <a:spLocks noChangeArrowheads="1"/>
          </p:cNvSpPr>
          <p:nvPr/>
        </p:nvSpPr>
        <p:spPr bwMode="auto">
          <a:xfrm>
            <a:off x="3735388" y="4117975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8" name="Rectangle 240"/>
          <p:cNvSpPr>
            <a:spLocks noChangeArrowheads="1"/>
          </p:cNvSpPr>
          <p:nvPr/>
        </p:nvSpPr>
        <p:spPr bwMode="auto">
          <a:xfrm>
            <a:off x="3735388" y="4170363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29" name="Rectangle 241"/>
          <p:cNvSpPr>
            <a:spLocks noChangeArrowheads="1"/>
          </p:cNvSpPr>
          <p:nvPr/>
        </p:nvSpPr>
        <p:spPr bwMode="auto">
          <a:xfrm>
            <a:off x="3735388" y="4264025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0" name="Rectangle 242"/>
          <p:cNvSpPr>
            <a:spLocks noChangeArrowheads="1"/>
          </p:cNvSpPr>
          <p:nvPr/>
        </p:nvSpPr>
        <p:spPr bwMode="auto">
          <a:xfrm>
            <a:off x="3735388" y="4316413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1" name="Rectangle 243"/>
          <p:cNvSpPr>
            <a:spLocks noChangeArrowheads="1"/>
          </p:cNvSpPr>
          <p:nvPr/>
        </p:nvSpPr>
        <p:spPr bwMode="auto">
          <a:xfrm>
            <a:off x="3735388" y="4408488"/>
            <a:ext cx="14287" cy="12700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2" name="Rectangle 244"/>
          <p:cNvSpPr>
            <a:spLocks noChangeArrowheads="1"/>
          </p:cNvSpPr>
          <p:nvPr/>
        </p:nvSpPr>
        <p:spPr bwMode="auto">
          <a:xfrm>
            <a:off x="3735388" y="4462463"/>
            <a:ext cx="14287" cy="52387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" name="Rectangle 245"/>
          <p:cNvSpPr>
            <a:spLocks noChangeArrowheads="1"/>
          </p:cNvSpPr>
          <p:nvPr/>
        </p:nvSpPr>
        <p:spPr bwMode="auto">
          <a:xfrm>
            <a:off x="3735388" y="4552950"/>
            <a:ext cx="14287" cy="15875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4" name="Rectangle 246"/>
          <p:cNvSpPr>
            <a:spLocks noChangeArrowheads="1"/>
          </p:cNvSpPr>
          <p:nvPr/>
        </p:nvSpPr>
        <p:spPr bwMode="auto">
          <a:xfrm>
            <a:off x="3735388" y="4606925"/>
            <a:ext cx="14287" cy="42863"/>
          </a:xfrm>
          <a:prstGeom prst="rect">
            <a:avLst/>
          </a:prstGeom>
          <a:solidFill>
            <a:srgbClr val="00AE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8" name="Rectangle 248"/>
          <p:cNvSpPr>
            <a:spLocks noChangeArrowheads="1"/>
          </p:cNvSpPr>
          <p:nvPr/>
        </p:nvSpPr>
        <p:spPr bwMode="auto">
          <a:xfrm>
            <a:off x="2841625" y="3338513"/>
            <a:ext cx="407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ตาย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36" name="Oval 250"/>
          <p:cNvSpPr>
            <a:spLocks noChangeArrowheads="1"/>
          </p:cNvSpPr>
          <p:nvPr/>
        </p:nvSpPr>
        <p:spPr bwMode="auto">
          <a:xfrm>
            <a:off x="4851400" y="3784600"/>
            <a:ext cx="136525" cy="1222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7" name="Oval 251"/>
          <p:cNvSpPr>
            <a:spLocks noChangeArrowheads="1"/>
          </p:cNvSpPr>
          <p:nvPr/>
        </p:nvSpPr>
        <p:spPr bwMode="auto">
          <a:xfrm>
            <a:off x="4851400" y="3784600"/>
            <a:ext cx="107950" cy="95250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8" name="Oval 252"/>
          <p:cNvSpPr>
            <a:spLocks noChangeArrowheads="1"/>
          </p:cNvSpPr>
          <p:nvPr/>
        </p:nvSpPr>
        <p:spPr bwMode="auto">
          <a:xfrm>
            <a:off x="4835525" y="3770313"/>
            <a:ext cx="138113" cy="122237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3" name="Rectangle 253"/>
          <p:cNvSpPr>
            <a:spLocks noChangeArrowheads="1"/>
          </p:cNvSpPr>
          <p:nvPr/>
        </p:nvSpPr>
        <p:spPr bwMode="auto">
          <a:xfrm>
            <a:off x="5046662" y="3802063"/>
            <a:ext cx="465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เออ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1456" name="Rectangle 256"/>
          <p:cNvSpPr>
            <a:spLocks noChangeArrowheads="1"/>
          </p:cNvSpPr>
          <p:nvPr/>
        </p:nvSpPr>
        <p:spPr bwMode="auto">
          <a:xfrm>
            <a:off x="4330700" y="2867025"/>
            <a:ext cx="262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41" name="Oval 257"/>
          <p:cNvSpPr>
            <a:spLocks noChangeArrowheads="1"/>
          </p:cNvSpPr>
          <p:nvPr/>
        </p:nvSpPr>
        <p:spPr bwMode="auto">
          <a:xfrm>
            <a:off x="4200525" y="2911475"/>
            <a:ext cx="134938" cy="1238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42" name="Oval 258"/>
          <p:cNvSpPr>
            <a:spLocks noChangeArrowheads="1"/>
          </p:cNvSpPr>
          <p:nvPr/>
        </p:nvSpPr>
        <p:spPr bwMode="auto">
          <a:xfrm>
            <a:off x="4200525" y="2911475"/>
            <a:ext cx="106363" cy="98425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43" name="Oval 259"/>
          <p:cNvSpPr>
            <a:spLocks noChangeArrowheads="1"/>
          </p:cNvSpPr>
          <p:nvPr/>
        </p:nvSpPr>
        <p:spPr bwMode="auto">
          <a:xfrm>
            <a:off x="4184650" y="2898775"/>
            <a:ext cx="134938" cy="122238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0" name="Rectangle 260"/>
          <p:cNvSpPr>
            <a:spLocks noChangeArrowheads="1"/>
          </p:cNvSpPr>
          <p:nvPr/>
        </p:nvSpPr>
        <p:spPr bwMode="auto">
          <a:xfrm>
            <a:off x="4157663" y="2274888"/>
            <a:ext cx="267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ฮา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45" name="Oval 262"/>
          <p:cNvSpPr>
            <a:spLocks noChangeArrowheads="1"/>
          </p:cNvSpPr>
          <p:nvPr/>
        </p:nvSpPr>
        <p:spPr bwMode="auto">
          <a:xfrm>
            <a:off x="3952875" y="2290763"/>
            <a:ext cx="138113" cy="1238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46" name="Oval 263"/>
          <p:cNvSpPr>
            <a:spLocks noChangeArrowheads="1"/>
          </p:cNvSpPr>
          <p:nvPr/>
        </p:nvSpPr>
        <p:spPr bwMode="auto">
          <a:xfrm>
            <a:off x="3952875" y="2290763"/>
            <a:ext cx="106363" cy="98425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47" name="Oval 264"/>
          <p:cNvSpPr>
            <a:spLocks noChangeArrowheads="1"/>
          </p:cNvSpPr>
          <p:nvPr/>
        </p:nvSpPr>
        <p:spPr bwMode="auto">
          <a:xfrm>
            <a:off x="3938588" y="2278063"/>
            <a:ext cx="136525" cy="122237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5" name="Rectangle 265"/>
          <p:cNvSpPr>
            <a:spLocks noChangeArrowheads="1"/>
          </p:cNvSpPr>
          <p:nvPr/>
        </p:nvSpPr>
        <p:spPr bwMode="auto">
          <a:xfrm>
            <a:off x="5041900" y="1800225"/>
            <a:ext cx="161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นี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49" name="Oval 267"/>
          <p:cNvSpPr>
            <a:spLocks noChangeArrowheads="1"/>
          </p:cNvSpPr>
          <p:nvPr/>
        </p:nvSpPr>
        <p:spPr bwMode="auto">
          <a:xfrm>
            <a:off x="4968875" y="2089150"/>
            <a:ext cx="134938" cy="1254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0" name="Oval 268"/>
          <p:cNvSpPr>
            <a:spLocks noChangeArrowheads="1"/>
          </p:cNvSpPr>
          <p:nvPr/>
        </p:nvSpPr>
        <p:spPr bwMode="auto">
          <a:xfrm>
            <a:off x="4968875" y="2089150"/>
            <a:ext cx="106363" cy="100013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1" name="Oval 269"/>
          <p:cNvSpPr>
            <a:spLocks noChangeArrowheads="1"/>
          </p:cNvSpPr>
          <p:nvPr/>
        </p:nvSpPr>
        <p:spPr bwMode="auto">
          <a:xfrm>
            <a:off x="4951413" y="2076450"/>
            <a:ext cx="138112" cy="125413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2" name="Oval 270"/>
          <p:cNvSpPr>
            <a:spLocks noChangeArrowheads="1"/>
          </p:cNvSpPr>
          <p:nvPr/>
        </p:nvSpPr>
        <p:spPr bwMode="auto">
          <a:xfrm>
            <a:off x="2414588" y="2741613"/>
            <a:ext cx="134937" cy="122237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3" name="Oval 271"/>
          <p:cNvSpPr>
            <a:spLocks noChangeArrowheads="1"/>
          </p:cNvSpPr>
          <p:nvPr/>
        </p:nvSpPr>
        <p:spPr bwMode="auto">
          <a:xfrm>
            <a:off x="2414588" y="2741613"/>
            <a:ext cx="107950" cy="96837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4" name="Oval 272"/>
          <p:cNvSpPr>
            <a:spLocks noChangeArrowheads="1"/>
          </p:cNvSpPr>
          <p:nvPr/>
        </p:nvSpPr>
        <p:spPr bwMode="auto">
          <a:xfrm>
            <a:off x="2400300" y="2728913"/>
            <a:ext cx="136525" cy="123825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3" name="Rectangle 273"/>
          <p:cNvSpPr>
            <a:spLocks noChangeArrowheads="1"/>
          </p:cNvSpPr>
          <p:nvPr/>
        </p:nvSpPr>
        <p:spPr bwMode="auto">
          <a:xfrm>
            <a:off x="2638425" y="2724150"/>
            <a:ext cx="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2000">
              <a:effectLst>
                <a:outerShdw blurRad="38100" dist="38100" dir="2700000" algn="tl">
                  <a:srgbClr val="DDDDDD"/>
                </a:outerShdw>
              </a:effectLst>
              <a:latin typeface="Times" pitchFamily="-107" charset="0"/>
              <a:ea typeface="+mn-ea"/>
              <a:cs typeface="+mn-cs"/>
            </a:endParaRPr>
          </a:p>
        </p:txBody>
      </p:sp>
      <p:sp>
        <p:nvSpPr>
          <p:cNvPr id="51474" name="Rectangle 274"/>
          <p:cNvSpPr>
            <a:spLocks noChangeArrowheads="1"/>
          </p:cNvSpPr>
          <p:nvPr/>
        </p:nvSpPr>
        <p:spPr bwMode="auto">
          <a:xfrm>
            <a:off x="2501900" y="2409825"/>
            <a:ext cx="1458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57" name="Oval 275"/>
          <p:cNvSpPr>
            <a:spLocks noChangeArrowheads="1"/>
          </p:cNvSpPr>
          <p:nvPr/>
        </p:nvSpPr>
        <p:spPr bwMode="auto">
          <a:xfrm>
            <a:off x="2479675" y="3032125"/>
            <a:ext cx="134938" cy="1238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8" name="Oval 276"/>
          <p:cNvSpPr>
            <a:spLocks noChangeArrowheads="1"/>
          </p:cNvSpPr>
          <p:nvPr/>
        </p:nvSpPr>
        <p:spPr bwMode="auto">
          <a:xfrm>
            <a:off x="2479675" y="3032125"/>
            <a:ext cx="106363" cy="95250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59" name="Oval 277"/>
          <p:cNvSpPr>
            <a:spLocks noChangeArrowheads="1"/>
          </p:cNvSpPr>
          <p:nvPr/>
        </p:nvSpPr>
        <p:spPr bwMode="auto">
          <a:xfrm>
            <a:off x="2465388" y="3016250"/>
            <a:ext cx="133350" cy="125413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8" name="Rectangle 278"/>
          <p:cNvSpPr>
            <a:spLocks noChangeArrowheads="1"/>
          </p:cNvSpPr>
          <p:nvPr/>
        </p:nvSpPr>
        <p:spPr bwMode="auto">
          <a:xfrm>
            <a:off x="2289175" y="2852738"/>
            <a:ext cx="2099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61" name="Oval 280"/>
          <p:cNvSpPr>
            <a:spLocks noChangeArrowheads="1"/>
          </p:cNvSpPr>
          <p:nvPr/>
        </p:nvSpPr>
        <p:spPr bwMode="auto">
          <a:xfrm>
            <a:off x="2820988" y="3009900"/>
            <a:ext cx="136525" cy="1254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2" name="Oval 281"/>
          <p:cNvSpPr>
            <a:spLocks noChangeArrowheads="1"/>
          </p:cNvSpPr>
          <p:nvPr/>
        </p:nvSpPr>
        <p:spPr bwMode="auto">
          <a:xfrm>
            <a:off x="2820988" y="3009900"/>
            <a:ext cx="107950" cy="100013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3" name="Oval 282"/>
          <p:cNvSpPr>
            <a:spLocks noChangeArrowheads="1"/>
          </p:cNvSpPr>
          <p:nvPr/>
        </p:nvSpPr>
        <p:spPr bwMode="auto">
          <a:xfrm>
            <a:off x="2805113" y="2997200"/>
            <a:ext cx="138112" cy="123825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4" name="Oval 283"/>
          <p:cNvSpPr>
            <a:spLocks noChangeArrowheads="1"/>
          </p:cNvSpPr>
          <p:nvPr/>
        </p:nvSpPr>
        <p:spPr bwMode="auto">
          <a:xfrm>
            <a:off x="2433638" y="3821113"/>
            <a:ext cx="138112" cy="12382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5" name="Oval 284"/>
          <p:cNvSpPr>
            <a:spLocks noChangeArrowheads="1"/>
          </p:cNvSpPr>
          <p:nvPr/>
        </p:nvSpPr>
        <p:spPr bwMode="auto">
          <a:xfrm>
            <a:off x="2433638" y="3821113"/>
            <a:ext cx="107950" cy="98425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6" name="Oval 285"/>
          <p:cNvSpPr>
            <a:spLocks noChangeArrowheads="1"/>
          </p:cNvSpPr>
          <p:nvPr/>
        </p:nvSpPr>
        <p:spPr bwMode="auto">
          <a:xfrm>
            <a:off x="2420938" y="3810000"/>
            <a:ext cx="134937" cy="122238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7" name="Rectangle 287"/>
          <p:cNvSpPr>
            <a:spLocks noChangeArrowheads="1"/>
          </p:cNvSpPr>
          <p:nvPr/>
        </p:nvSpPr>
        <p:spPr bwMode="auto">
          <a:xfrm>
            <a:off x="2568575" y="3671888"/>
            <a:ext cx="6508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คาบาร์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68" name="Oval 288"/>
          <p:cNvSpPr>
            <a:spLocks noChangeArrowheads="1"/>
          </p:cNvSpPr>
          <p:nvPr/>
        </p:nvSpPr>
        <p:spPr bwMode="auto">
          <a:xfrm>
            <a:off x="2489200" y="4241800"/>
            <a:ext cx="134938" cy="12541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69" name="Oval 289"/>
          <p:cNvSpPr>
            <a:spLocks noChangeArrowheads="1"/>
          </p:cNvSpPr>
          <p:nvPr/>
        </p:nvSpPr>
        <p:spPr bwMode="auto">
          <a:xfrm>
            <a:off x="2489200" y="4241800"/>
            <a:ext cx="106363" cy="98425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70" name="Oval 290"/>
          <p:cNvSpPr>
            <a:spLocks noChangeArrowheads="1"/>
          </p:cNvSpPr>
          <p:nvPr/>
        </p:nvSpPr>
        <p:spPr bwMode="auto">
          <a:xfrm>
            <a:off x="2474913" y="4229100"/>
            <a:ext cx="136525" cy="123825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1" name="Rectangle 291"/>
          <p:cNvSpPr>
            <a:spLocks noChangeArrowheads="1"/>
          </p:cNvSpPr>
          <p:nvPr/>
        </p:nvSpPr>
        <p:spPr bwMode="auto">
          <a:xfrm>
            <a:off x="2217738" y="4006850"/>
            <a:ext cx="166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ซี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3972" name="Oval 293"/>
          <p:cNvSpPr>
            <a:spLocks noChangeArrowheads="1"/>
          </p:cNvSpPr>
          <p:nvPr/>
        </p:nvSpPr>
        <p:spPr bwMode="auto">
          <a:xfrm>
            <a:off x="1654175" y="3594100"/>
            <a:ext cx="139700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73" name="Oval 294"/>
          <p:cNvSpPr>
            <a:spLocks noChangeArrowheads="1"/>
          </p:cNvSpPr>
          <p:nvPr/>
        </p:nvSpPr>
        <p:spPr bwMode="auto">
          <a:xfrm>
            <a:off x="1654175" y="3594100"/>
            <a:ext cx="111125" cy="95250"/>
          </a:xfrm>
          <a:prstGeom prst="ellipse">
            <a:avLst/>
          </a:prstGeom>
          <a:solidFill>
            <a:srgbClr val="FAF2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74" name="Oval 295"/>
          <p:cNvSpPr>
            <a:spLocks noChangeArrowheads="1"/>
          </p:cNvSpPr>
          <p:nvPr/>
        </p:nvSpPr>
        <p:spPr bwMode="auto">
          <a:xfrm>
            <a:off x="1639888" y="3579813"/>
            <a:ext cx="139700" cy="123825"/>
          </a:xfrm>
          <a:prstGeom prst="ellips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6" name="Rectangle 296"/>
          <p:cNvSpPr>
            <a:spLocks noChangeArrowheads="1"/>
          </p:cNvSpPr>
          <p:nvPr/>
        </p:nvSpPr>
        <p:spPr bwMode="auto">
          <a:xfrm>
            <a:off x="1803400" y="3370263"/>
            <a:ext cx="136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อี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1498" name="Rectangle 298"/>
          <p:cNvSpPr>
            <a:spLocks noChangeArrowheads="1"/>
          </p:cNvSpPr>
          <p:nvPr/>
        </p:nvSpPr>
        <p:spPr bwMode="auto">
          <a:xfrm>
            <a:off x="3009900" y="2908300"/>
            <a:ext cx="2356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เน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1556" name="Rectangle 356"/>
          <p:cNvSpPr>
            <a:spLocks noChangeArrowheads="1"/>
          </p:cNvSpPr>
          <p:nvPr/>
        </p:nvSpPr>
        <p:spPr bwMode="auto">
          <a:xfrm>
            <a:off x="3304978" y="3668397"/>
            <a:ext cx="1304844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โลก</a:t>
            </a:r>
          </a:p>
          <a:p>
            <a:pPr algn="ctr">
              <a:lnSpc>
                <a:spcPct val="95000"/>
              </a:lnSpc>
              <a:defRPr/>
            </a:pPr>
            <a:r>
              <a:rPr lang="th-TH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</a:t>
            </a:r>
            <a:r>
              <a:rPr lang="en-US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51886" name="Rectangle 686"/>
          <p:cNvSpPr>
            <a:spLocks noChangeArrowheads="1"/>
          </p:cNvSpPr>
          <p:nvPr/>
        </p:nvSpPr>
        <p:spPr bwMode="auto">
          <a:xfrm>
            <a:off x="2162368" y="5159375"/>
            <a:ext cx="34240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เติมเส้นทางของ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เรื่องราว</a:t>
            </a:r>
            <a:r>
              <a:rPr lang="en-US" sz="2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73980" name="Line 687"/>
          <p:cNvSpPr>
            <a:spLocks noChangeShapeType="1"/>
          </p:cNvSpPr>
          <p:nvPr/>
        </p:nvSpPr>
        <p:spPr bwMode="auto">
          <a:xfrm>
            <a:off x="911225" y="5008563"/>
            <a:ext cx="55705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981" name="Group 692"/>
          <p:cNvGrpSpPr>
            <a:grpSpLocks/>
          </p:cNvGrpSpPr>
          <p:nvPr/>
        </p:nvGrpSpPr>
        <p:grpSpPr bwMode="auto">
          <a:xfrm>
            <a:off x="1481138" y="5632451"/>
            <a:ext cx="4684712" cy="3024188"/>
            <a:chOff x="482" y="3416"/>
            <a:chExt cx="3687" cy="1905"/>
          </a:xfrm>
        </p:grpSpPr>
        <p:grpSp>
          <p:nvGrpSpPr>
            <p:cNvPr id="73982" name="Group 372"/>
            <p:cNvGrpSpPr>
              <a:grpSpLocks/>
            </p:cNvGrpSpPr>
            <p:nvPr/>
          </p:nvGrpSpPr>
          <p:grpSpPr bwMode="auto">
            <a:xfrm>
              <a:off x="482" y="3416"/>
              <a:ext cx="902" cy="1083"/>
              <a:chOff x="1131" y="2250"/>
              <a:chExt cx="581" cy="1107"/>
            </a:xfrm>
          </p:grpSpPr>
          <p:sp>
            <p:nvSpPr>
              <p:cNvPr id="74261" name="Freeform 373"/>
              <p:cNvSpPr>
                <a:spLocks/>
              </p:cNvSpPr>
              <p:nvPr/>
            </p:nvSpPr>
            <p:spPr bwMode="auto">
              <a:xfrm>
                <a:off x="1139" y="2258"/>
                <a:ext cx="573" cy="1099"/>
              </a:xfrm>
              <a:custGeom>
                <a:avLst/>
                <a:gdLst>
                  <a:gd name="T0" fmla="*/ 550 w 573"/>
                  <a:gd name="T1" fmla="*/ 1 h 1099"/>
                  <a:gd name="T2" fmla="*/ 542 w 573"/>
                  <a:gd name="T3" fmla="*/ 4 h 1099"/>
                  <a:gd name="T4" fmla="*/ 548 w 573"/>
                  <a:gd name="T5" fmla="*/ 35 h 1099"/>
                  <a:gd name="T6" fmla="*/ 554 w 573"/>
                  <a:gd name="T7" fmla="*/ 73 h 1099"/>
                  <a:gd name="T8" fmla="*/ 561 w 573"/>
                  <a:gd name="T9" fmla="*/ 128 h 1099"/>
                  <a:gd name="T10" fmla="*/ 561 w 573"/>
                  <a:gd name="T11" fmla="*/ 189 h 1099"/>
                  <a:gd name="T12" fmla="*/ 561 w 573"/>
                  <a:gd name="T13" fmla="*/ 249 h 1099"/>
                  <a:gd name="T14" fmla="*/ 549 w 573"/>
                  <a:gd name="T15" fmla="*/ 296 h 1099"/>
                  <a:gd name="T16" fmla="*/ 542 w 573"/>
                  <a:gd name="T17" fmla="*/ 343 h 1099"/>
                  <a:gd name="T18" fmla="*/ 535 w 573"/>
                  <a:gd name="T19" fmla="*/ 399 h 1099"/>
                  <a:gd name="T20" fmla="*/ 515 w 573"/>
                  <a:gd name="T21" fmla="*/ 441 h 1099"/>
                  <a:gd name="T22" fmla="*/ 508 w 573"/>
                  <a:gd name="T23" fmla="*/ 494 h 1099"/>
                  <a:gd name="T24" fmla="*/ 495 w 573"/>
                  <a:gd name="T25" fmla="*/ 535 h 1099"/>
                  <a:gd name="T26" fmla="*/ 470 w 573"/>
                  <a:gd name="T27" fmla="*/ 595 h 1099"/>
                  <a:gd name="T28" fmla="*/ 455 w 573"/>
                  <a:gd name="T29" fmla="*/ 637 h 1099"/>
                  <a:gd name="T30" fmla="*/ 424 w 573"/>
                  <a:gd name="T31" fmla="*/ 695 h 1099"/>
                  <a:gd name="T32" fmla="*/ 404 w 573"/>
                  <a:gd name="T33" fmla="*/ 729 h 1099"/>
                  <a:gd name="T34" fmla="*/ 384 w 573"/>
                  <a:gd name="T35" fmla="*/ 758 h 1099"/>
                  <a:gd name="T36" fmla="*/ 357 w 573"/>
                  <a:gd name="T37" fmla="*/ 799 h 1099"/>
                  <a:gd name="T38" fmla="*/ 332 w 573"/>
                  <a:gd name="T39" fmla="*/ 838 h 1099"/>
                  <a:gd name="T40" fmla="*/ 312 w 573"/>
                  <a:gd name="T41" fmla="*/ 865 h 1099"/>
                  <a:gd name="T42" fmla="*/ 301 w 573"/>
                  <a:gd name="T43" fmla="*/ 884 h 1099"/>
                  <a:gd name="T44" fmla="*/ 286 w 573"/>
                  <a:gd name="T45" fmla="*/ 913 h 1099"/>
                  <a:gd name="T46" fmla="*/ 266 w 573"/>
                  <a:gd name="T47" fmla="*/ 933 h 1099"/>
                  <a:gd name="T48" fmla="*/ 226 w 573"/>
                  <a:gd name="T49" fmla="*/ 967 h 1099"/>
                  <a:gd name="T50" fmla="*/ 189 w 573"/>
                  <a:gd name="T51" fmla="*/ 1000 h 1099"/>
                  <a:gd name="T52" fmla="*/ 160 w 573"/>
                  <a:gd name="T53" fmla="*/ 1021 h 1099"/>
                  <a:gd name="T54" fmla="*/ 96 w 573"/>
                  <a:gd name="T55" fmla="*/ 1054 h 1099"/>
                  <a:gd name="T56" fmla="*/ 57 w 573"/>
                  <a:gd name="T57" fmla="*/ 1068 h 1099"/>
                  <a:gd name="T58" fmla="*/ 6 w 573"/>
                  <a:gd name="T59" fmla="*/ 1087 h 1099"/>
                  <a:gd name="T60" fmla="*/ 0 w 573"/>
                  <a:gd name="T61" fmla="*/ 1093 h 1099"/>
                  <a:gd name="T62" fmla="*/ 6 w 573"/>
                  <a:gd name="T63" fmla="*/ 1099 h 1099"/>
                  <a:gd name="T64" fmla="*/ 49 w 573"/>
                  <a:gd name="T65" fmla="*/ 1086 h 1099"/>
                  <a:gd name="T66" fmla="*/ 84 w 573"/>
                  <a:gd name="T67" fmla="*/ 1078 h 1099"/>
                  <a:gd name="T68" fmla="*/ 148 w 573"/>
                  <a:gd name="T69" fmla="*/ 1045 h 1099"/>
                  <a:gd name="T70" fmla="*/ 183 w 573"/>
                  <a:gd name="T71" fmla="*/ 1024 h 1099"/>
                  <a:gd name="T72" fmla="*/ 227 w 573"/>
                  <a:gd name="T73" fmla="*/ 991 h 1099"/>
                  <a:gd name="T74" fmla="*/ 247 w 573"/>
                  <a:gd name="T75" fmla="*/ 970 h 1099"/>
                  <a:gd name="T76" fmla="*/ 276 w 573"/>
                  <a:gd name="T77" fmla="*/ 940 h 1099"/>
                  <a:gd name="T78" fmla="*/ 296 w 573"/>
                  <a:gd name="T79" fmla="*/ 920 h 1099"/>
                  <a:gd name="T80" fmla="*/ 321 w 573"/>
                  <a:gd name="T81" fmla="*/ 888 h 1099"/>
                  <a:gd name="T82" fmla="*/ 322 w 573"/>
                  <a:gd name="T83" fmla="*/ 872 h 1099"/>
                  <a:gd name="T84" fmla="*/ 341 w 573"/>
                  <a:gd name="T85" fmla="*/ 847 h 1099"/>
                  <a:gd name="T86" fmla="*/ 368 w 573"/>
                  <a:gd name="T87" fmla="*/ 804 h 1099"/>
                  <a:gd name="T88" fmla="*/ 395 w 573"/>
                  <a:gd name="T89" fmla="*/ 763 h 1099"/>
                  <a:gd name="T90" fmla="*/ 415 w 573"/>
                  <a:gd name="T91" fmla="*/ 736 h 1099"/>
                  <a:gd name="T92" fmla="*/ 434 w 573"/>
                  <a:gd name="T93" fmla="*/ 702 h 1099"/>
                  <a:gd name="T94" fmla="*/ 467 w 573"/>
                  <a:gd name="T95" fmla="*/ 641 h 1099"/>
                  <a:gd name="T96" fmla="*/ 474 w 573"/>
                  <a:gd name="T97" fmla="*/ 614 h 1099"/>
                  <a:gd name="T98" fmla="*/ 500 w 573"/>
                  <a:gd name="T99" fmla="*/ 552 h 1099"/>
                  <a:gd name="T100" fmla="*/ 507 w 573"/>
                  <a:gd name="T101" fmla="*/ 524 h 1099"/>
                  <a:gd name="T102" fmla="*/ 520 w 573"/>
                  <a:gd name="T103" fmla="*/ 495 h 1099"/>
                  <a:gd name="T104" fmla="*/ 527 w 573"/>
                  <a:gd name="T105" fmla="*/ 454 h 1099"/>
                  <a:gd name="T106" fmla="*/ 547 w 573"/>
                  <a:gd name="T107" fmla="*/ 403 h 1099"/>
                  <a:gd name="T108" fmla="*/ 547 w 573"/>
                  <a:gd name="T109" fmla="*/ 367 h 1099"/>
                  <a:gd name="T110" fmla="*/ 560 w 573"/>
                  <a:gd name="T111" fmla="*/ 325 h 1099"/>
                  <a:gd name="T112" fmla="*/ 566 w 573"/>
                  <a:gd name="T113" fmla="*/ 284 h 1099"/>
                  <a:gd name="T114" fmla="*/ 573 w 573"/>
                  <a:gd name="T115" fmla="*/ 250 h 1099"/>
                  <a:gd name="T116" fmla="*/ 573 w 573"/>
                  <a:gd name="T117" fmla="*/ 203 h 1099"/>
                  <a:gd name="T118" fmla="*/ 573 w 573"/>
                  <a:gd name="T119" fmla="*/ 141 h 1099"/>
                  <a:gd name="T120" fmla="*/ 573 w 573"/>
                  <a:gd name="T121" fmla="*/ 92 h 1099"/>
                  <a:gd name="T122" fmla="*/ 560 w 573"/>
                  <a:gd name="T123" fmla="*/ 45 h 1099"/>
                  <a:gd name="T124" fmla="*/ 553 w 573"/>
                  <a:gd name="T125" fmla="*/ 6 h 10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3"/>
                  <a:gd name="T190" fmla="*/ 0 h 1099"/>
                  <a:gd name="T191" fmla="*/ 573 w 573"/>
                  <a:gd name="T192" fmla="*/ 1099 h 10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3" h="1099">
                    <a:moveTo>
                      <a:pt x="553" y="6"/>
                    </a:moveTo>
                    <a:lnTo>
                      <a:pt x="553" y="4"/>
                    </a:lnTo>
                    <a:lnTo>
                      <a:pt x="552" y="2"/>
                    </a:lnTo>
                    <a:lnTo>
                      <a:pt x="550" y="1"/>
                    </a:lnTo>
                    <a:lnTo>
                      <a:pt x="547" y="0"/>
                    </a:lnTo>
                    <a:lnTo>
                      <a:pt x="545" y="1"/>
                    </a:lnTo>
                    <a:lnTo>
                      <a:pt x="543" y="2"/>
                    </a:lnTo>
                    <a:lnTo>
                      <a:pt x="542" y="4"/>
                    </a:lnTo>
                    <a:lnTo>
                      <a:pt x="541" y="6"/>
                    </a:lnTo>
                    <a:lnTo>
                      <a:pt x="541" y="19"/>
                    </a:lnTo>
                    <a:lnTo>
                      <a:pt x="542" y="22"/>
                    </a:lnTo>
                    <a:lnTo>
                      <a:pt x="548" y="35"/>
                    </a:lnTo>
                    <a:lnTo>
                      <a:pt x="548" y="46"/>
                    </a:lnTo>
                    <a:lnTo>
                      <a:pt x="549" y="49"/>
                    </a:lnTo>
                    <a:lnTo>
                      <a:pt x="554" y="62"/>
                    </a:lnTo>
                    <a:lnTo>
                      <a:pt x="554" y="73"/>
                    </a:lnTo>
                    <a:lnTo>
                      <a:pt x="555" y="76"/>
                    </a:lnTo>
                    <a:lnTo>
                      <a:pt x="561" y="95"/>
                    </a:lnTo>
                    <a:lnTo>
                      <a:pt x="561" y="107"/>
                    </a:lnTo>
                    <a:lnTo>
                      <a:pt x="561" y="128"/>
                    </a:lnTo>
                    <a:lnTo>
                      <a:pt x="561" y="141"/>
                    </a:lnTo>
                    <a:lnTo>
                      <a:pt x="561" y="155"/>
                    </a:lnTo>
                    <a:lnTo>
                      <a:pt x="561" y="175"/>
                    </a:lnTo>
                    <a:lnTo>
                      <a:pt x="561" y="189"/>
                    </a:lnTo>
                    <a:lnTo>
                      <a:pt x="561" y="203"/>
                    </a:lnTo>
                    <a:lnTo>
                      <a:pt x="561" y="216"/>
                    </a:lnTo>
                    <a:lnTo>
                      <a:pt x="561" y="230"/>
                    </a:lnTo>
                    <a:lnTo>
                      <a:pt x="561" y="249"/>
                    </a:lnTo>
                    <a:lnTo>
                      <a:pt x="555" y="262"/>
                    </a:lnTo>
                    <a:lnTo>
                      <a:pt x="554" y="264"/>
                    </a:lnTo>
                    <a:lnTo>
                      <a:pt x="554" y="283"/>
                    </a:lnTo>
                    <a:lnTo>
                      <a:pt x="549" y="296"/>
                    </a:lnTo>
                    <a:lnTo>
                      <a:pt x="548" y="298"/>
                    </a:lnTo>
                    <a:lnTo>
                      <a:pt x="548" y="311"/>
                    </a:lnTo>
                    <a:lnTo>
                      <a:pt x="548" y="324"/>
                    </a:lnTo>
                    <a:lnTo>
                      <a:pt x="542" y="343"/>
                    </a:lnTo>
                    <a:lnTo>
                      <a:pt x="536" y="364"/>
                    </a:lnTo>
                    <a:lnTo>
                      <a:pt x="535" y="366"/>
                    </a:lnTo>
                    <a:lnTo>
                      <a:pt x="535" y="386"/>
                    </a:lnTo>
                    <a:lnTo>
                      <a:pt x="535" y="399"/>
                    </a:lnTo>
                    <a:lnTo>
                      <a:pt x="529" y="411"/>
                    </a:lnTo>
                    <a:lnTo>
                      <a:pt x="522" y="425"/>
                    </a:lnTo>
                    <a:lnTo>
                      <a:pt x="516" y="439"/>
                    </a:lnTo>
                    <a:lnTo>
                      <a:pt x="515" y="441"/>
                    </a:lnTo>
                    <a:lnTo>
                      <a:pt x="515" y="453"/>
                    </a:lnTo>
                    <a:lnTo>
                      <a:pt x="509" y="473"/>
                    </a:lnTo>
                    <a:lnTo>
                      <a:pt x="508" y="475"/>
                    </a:lnTo>
                    <a:lnTo>
                      <a:pt x="508" y="494"/>
                    </a:lnTo>
                    <a:lnTo>
                      <a:pt x="503" y="507"/>
                    </a:lnTo>
                    <a:lnTo>
                      <a:pt x="496" y="520"/>
                    </a:lnTo>
                    <a:lnTo>
                      <a:pt x="495" y="522"/>
                    </a:lnTo>
                    <a:lnTo>
                      <a:pt x="495" y="535"/>
                    </a:lnTo>
                    <a:lnTo>
                      <a:pt x="489" y="547"/>
                    </a:lnTo>
                    <a:lnTo>
                      <a:pt x="483" y="561"/>
                    </a:lnTo>
                    <a:lnTo>
                      <a:pt x="476" y="581"/>
                    </a:lnTo>
                    <a:lnTo>
                      <a:pt x="470" y="595"/>
                    </a:lnTo>
                    <a:lnTo>
                      <a:pt x="463" y="609"/>
                    </a:lnTo>
                    <a:lnTo>
                      <a:pt x="456" y="622"/>
                    </a:lnTo>
                    <a:lnTo>
                      <a:pt x="455" y="624"/>
                    </a:lnTo>
                    <a:lnTo>
                      <a:pt x="455" y="637"/>
                    </a:lnTo>
                    <a:lnTo>
                      <a:pt x="443" y="656"/>
                    </a:lnTo>
                    <a:lnTo>
                      <a:pt x="437" y="670"/>
                    </a:lnTo>
                    <a:lnTo>
                      <a:pt x="430" y="683"/>
                    </a:lnTo>
                    <a:lnTo>
                      <a:pt x="424" y="695"/>
                    </a:lnTo>
                    <a:lnTo>
                      <a:pt x="413" y="701"/>
                    </a:lnTo>
                    <a:lnTo>
                      <a:pt x="411" y="702"/>
                    </a:lnTo>
                    <a:lnTo>
                      <a:pt x="410" y="704"/>
                    </a:lnTo>
                    <a:lnTo>
                      <a:pt x="404" y="729"/>
                    </a:lnTo>
                    <a:lnTo>
                      <a:pt x="393" y="735"/>
                    </a:lnTo>
                    <a:lnTo>
                      <a:pt x="391" y="736"/>
                    </a:lnTo>
                    <a:lnTo>
                      <a:pt x="390" y="738"/>
                    </a:lnTo>
                    <a:lnTo>
                      <a:pt x="384" y="758"/>
                    </a:lnTo>
                    <a:lnTo>
                      <a:pt x="378" y="770"/>
                    </a:lnTo>
                    <a:lnTo>
                      <a:pt x="365" y="783"/>
                    </a:lnTo>
                    <a:lnTo>
                      <a:pt x="364" y="785"/>
                    </a:lnTo>
                    <a:lnTo>
                      <a:pt x="357" y="799"/>
                    </a:lnTo>
                    <a:lnTo>
                      <a:pt x="351" y="813"/>
                    </a:lnTo>
                    <a:lnTo>
                      <a:pt x="345" y="824"/>
                    </a:lnTo>
                    <a:lnTo>
                      <a:pt x="332" y="838"/>
                    </a:lnTo>
                    <a:lnTo>
                      <a:pt x="331" y="840"/>
                    </a:lnTo>
                    <a:lnTo>
                      <a:pt x="325" y="851"/>
                    </a:lnTo>
                    <a:lnTo>
                      <a:pt x="312" y="865"/>
                    </a:lnTo>
                    <a:lnTo>
                      <a:pt x="311" y="867"/>
                    </a:lnTo>
                    <a:lnTo>
                      <a:pt x="310" y="869"/>
                    </a:lnTo>
                    <a:lnTo>
                      <a:pt x="310" y="879"/>
                    </a:lnTo>
                    <a:lnTo>
                      <a:pt x="301" y="884"/>
                    </a:lnTo>
                    <a:lnTo>
                      <a:pt x="299" y="885"/>
                    </a:lnTo>
                    <a:lnTo>
                      <a:pt x="298" y="887"/>
                    </a:lnTo>
                    <a:lnTo>
                      <a:pt x="291" y="901"/>
                    </a:lnTo>
                    <a:lnTo>
                      <a:pt x="286" y="913"/>
                    </a:lnTo>
                    <a:lnTo>
                      <a:pt x="275" y="918"/>
                    </a:lnTo>
                    <a:lnTo>
                      <a:pt x="273" y="919"/>
                    </a:lnTo>
                    <a:lnTo>
                      <a:pt x="272" y="921"/>
                    </a:lnTo>
                    <a:lnTo>
                      <a:pt x="266" y="933"/>
                    </a:lnTo>
                    <a:lnTo>
                      <a:pt x="253" y="947"/>
                    </a:lnTo>
                    <a:lnTo>
                      <a:pt x="240" y="960"/>
                    </a:lnTo>
                    <a:lnTo>
                      <a:pt x="228" y="966"/>
                    </a:lnTo>
                    <a:lnTo>
                      <a:pt x="226" y="967"/>
                    </a:lnTo>
                    <a:lnTo>
                      <a:pt x="225" y="969"/>
                    </a:lnTo>
                    <a:lnTo>
                      <a:pt x="219" y="981"/>
                    </a:lnTo>
                    <a:lnTo>
                      <a:pt x="202" y="993"/>
                    </a:lnTo>
                    <a:lnTo>
                      <a:pt x="189" y="1000"/>
                    </a:lnTo>
                    <a:lnTo>
                      <a:pt x="187" y="1001"/>
                    </a:lnTo>
                    <a:lnTo>
                      <a:pt x="174" y="1015"/>
                    </a:lnTo>
                    <a:lnTo>
                      <a:pt x="162" y="1020"/>
                    </a:lnTo>
                    <a:lnTo>
                      <a:pt x="160" y="1021"/>
                    </a:lnTo>
                    <a:lnTo>
                      <a:pt x="141" y="1035"/>
                    </a:lnTo>
                    <a:lnTo>
                      <a:pt x="129" y="1041"/>
                    </a:lnTo>
                    <a:lnTo>
                      <a:pt x="110" y="1048"/>
                    </a:lnTo>
                    <a:lnTo>
                      <a:pt x="96" y="1054"/>
                    </a:lnTo>
                    <a:lnTo>
                      <a:pt x="94" y="1055"/>
                    </a:lnTo>
                    <a:lnTo>
                      <a:pt x="77" y="1067"/>
                    </a:lnTo>
                    <a:lnTo>
                      <a:pt x="59" y="1067"/>
                    </a:lnTo>
                    <a:lnTo>
                      <a:pt x="57" y="1068"/>
                    </a:lnTo>
                    <a:lnTo>
                      <a:pt x="44" y="1075"/>
                    </a:lnTo>
                    <a:lnTo>
                      <a:pt x="30" y="1082"/>
                    </a:lnTo>
                    <a:lnTo>
                      <a:pt x="18" y="1087"/>
                    </a:lnTo>
                    <a:lnTo>
                      <a:pt x="6" y="1087"/>
                    </a:lnTo>
                    <a:lnTo>
                      <a:pt x="4" y="1088"/>
                    </a:lnTo>
                    <a:lnTo>
                      <a:pt x="2" y="1089"/>
                    </a:lnTo>
                    <a:lnTo>
                      <a:pt x="1" y="1091"/>
                    </a:lnTo>
                    <a:lnTo>
                      <a:pt x="0" y="1093"/>
                    </a:lnTo>
                    <a:lnTo>
                      <a:pt x="1" y="1096"/>
                    </a:lnTo>
                    <a:lnTo>
                      <a:pt x="2" y="1098"/>
                    </a:lnTo>
                    <a:lnTo>
                      <a:pt x="4" y="1099"/>
                    </a:lnTo>
                    <a:lnTo>
                      <a:pt x="6" y="1099"/>
                    </a:lnTo>
                    <a:lnTo>
                      <a:pt x="19" y="1099"/>
                    </a:lnTo>
                    <a:lnTo>
                      <a:pt x="22" y="1099"/>
                    </a:lnTo>
                    <a:lnTo>
                      <a:pt x="35" y="1093"/>
                    </a:lnTo>
                    <a:lnTo>
                      <a:pt x="49" y="1086"/>
                    </a:lnTo>
                    <a:lnTo>
                      <a:pt x="61" y="1079"/>
                    </a:lnTo>
                    <a:lnTo>
                      <a:pt x="79" y="1079"/>
                    </a:lnTo>
                    <a:lnTo>
                      <a:pt x="82" y="1079"/>
                    </a:lnTo>
                    <a:lnTo>
                      <a:pt x="84" y="1078"/>
                    </a:lnTo>
                    <a:lnTo>
                      <a:pt x="102" y="1064"/>
                    </a:lnTo>
                    <a:lnTo>
                      <a:pt x="115" y="1059"/>
                    </a:lnTo>
                    <a:lnTo>
                      <a:pt x="134" y="1052"/>
                    </a:lnTo>
                    <a:lnTo>
                      <a:pt x="148" y="1045"/>
                    </a:lnTo>
                    <a:lnTo>
                      <a:pt x="150" y="1044"/>
                    </a:lnTo>
                    <a:lnTo>
                      <a:pt x="168" y="1030"/>
                    </a:lnTo>
                    <a:lnTo>
                      <a:pt x="181" y="1025"/>
                    </a:lnTo>
                    <a:lnTo>
                      <a:pt x="183" y="1024"/>
                    </a:lnTo>
                    <a:lnTo>
                      <a:pt x="196" y="1010"/>
                    </a:lnTo>
                    <a:lnTo>
                      <a:pt x="207" y="1004"/>
                    </a:lnTo>
                    <a:lnTo>
                      <a:pt x="227" y="991"/>
                    </a:lnTo>
                    <a:lnTo>
                      <a:pt x="229" y="990"/>
                    </a:lnTo>
                    <a:lnTo>
                      <a:pt x="230" y="988"/>
                    </a:lnTo>
                    <a:lnTo>
                      <a:pt x="235" y="976"/>
                    </a:lnTo>
                    <a:lnTo>
                      <a:pt x="247" y="970"/>
                    </a:lnTo>
                    <a:lnTo>
                      <a:pt x="249" y="969"/>
                    </a:lnTo>
                    <a:lnTo>
                      <a:pt x="262" y="956"/>
                    </a:lnTo>
                    <a:lnTo>
                      <a:pt x="275" y="942"/>
                    </a:lnTo>
                    <a:lnTo>
                      <a:pt x="276" y="940"/>
                    </a:lnTo>
                    <a:lnTo>
                      <a:pt x="282" y="928"/>
                    </a:lnTo>
                    <a:lnTo>
                      <a:pt x="293" y="923"/>
                    </a:lnTo>
                    <a:lnTo>
                      <a:pt x="295" y="922"/>
                    </a:lnTo>
                    <a:lnTo>
                      <a:pt x="296" y="920"/>
                    </a:lnTo>
                    <a:lnTo>
                      <a:pt x="302" y="906"/>
                    </a:lnTo>
                    <a:lnTo>
                      <a:pt x="308" y="894"/>
                    </a:lnTo>
                    <a:lnTo>
                      <a:pt x="319" y="889"/>
                    </a:lnTo>
                    <a:lnTo>
                      <a:pt x="321" y="888"/>
                    </a:lnTo>
                    <a:lnTo>
                      <a:pt x="322" y="886"/>
                    </a:lnTo>
                    <a:lnTo>
                      <a:pt x="322" y="883"/>
                    </a:lnTo>
                    <a:lnTo>
                      <a:pt x="322" y="872"/>
                    </a:lnTo>
                    <a:lnTo>
                      <a:pt x="334" y="860"/>
                    </a:lnTo>
                    <a:lnTo>
                      <a:pt x="335" y="858"/>
                    </a:lnTo>
                    <a:lnTo>
                      <a:pt x="341" y="847"/>
                    </a:lnTo>
                    <a:lnTo>
                      <a:pt x="354" y="833"/>
                    </a:lnTo>
                    <a:lnTo>
                      <a:pt x="355" y="831"/>
                    </a:lnTo>
                    <a:lnTo>
                      <a:pt x="362" y="818"/>
                    </a:lnTo>
                    <a:lnTo>
                      <a:pt x="368" y="804"/>
                    </a:lnTo>
                    <a:lnTo>
                      <a:pt x="374" y="792"/>
                    </a:lnTo>
                    <a:lnTo>
                      <a:pt x="387" y="779"/>
                    </a:lnTo>
                    <a:lnTo>
                      <a:pt x="388" y="777"/>
                    </a:lnTo>
                    <a:lnTo>
                      <a:pt x="395" y="763"/>
                    </a:lnTo>
                    <a:lnTo>
                      <a:pt x="400" y="745"/>
                    </a:lnTo>
                    <a:lnTo>
                      <a:pt x="412" y="739"/>
                    </a:lnTo>
                    <a:lnTo>
                      <a:pt x="414" y="738"/>
                    </a:lnTo>
                    <a:lnTo>
                      <a:pt x="415" y="736"/>
                    </a:lnTo>
                    <a:lnTo>
                      <a:pt x="420" y="710"/>
                    </a:lnTo>
                    <a:lnTo>
                      <a:pt x="431" y="705"/>
                    </a:lnTo>
                    <a:lnTo>
                      <a:pt x="433" y="704"/>
                    </a:lnTo>
                    <a:lnTo>
                      <a:pt x="434" y="702"/>
                    </a:lnTo>
                    <a:lnTo>
                      <a:pt x="441" y="688"/>
                    </a:lnTo>
                    <a:lnTo>
                      <a:pt x="448" y="675"/>
                    </a:lnTo>
                    <a:lnTo>
                      <a:pt x="454" y="661"/>
                    </a:lnTo>
                    <a:lnTo>
                      <a:pt x="467" y="641"/>
                    </a:lnTo>
                    <a:lnTo>
                      <a:pt x="467" y="638"/>
                    </a:lnTo>
                    <a:lnTo>
                      <a:pt x="467" y="626"/>
                    </a:lnTo>
                    <a:lnTo>
                      <a:pt x="474" y="614"/>
                    </a:lnTo>
                    <a:lnTo>
                      <a:pt x="481" y="600"/>
                    </a:lnTo>
                    <a:lnTo>
                      <a:pt x="487" y="586"/>
                    </a:lnTo>
                    <a:lnTo>
                      <a:pt x="494" y="566"/>
                    </a:lnTo>
                    <a:lnTo>
                      <a:pt x="500" y="552"/>
                    </a:lnTo>
                    <a:lnTo>
                      <a:pt x="507" y="539"/>
                    </a:lnTo>
                    <a:lnTo>
                      <a:pt x="507" y="536"/>
                    </a:lnTo>
                    <a:lnTo>
                      <a:pt x="507" y="524"/>
                    </a:lnTo>
                    <a:lnTo>
                      <a:pt x="514" y="512"/>
                    </a:lnTo>
                    <a:lnTo>
                      <a:pt x="520" y="498"/>
                    </a:lnTo>
                    <a:lnTo>
                      <a:pt x="520" y="495"/>
                    </a:lnTo>
                    <a:lnTo>
                      <a:pt x="520" y="476"/>
                    </a:lnTo>
                    <a:lnTo>
                      <a:pt x="527" y="457"/>
                    </a:lnTo>
                    <a:lnTo>
                      <a:pt x="527" y="454"/>
                    </a:lnTo>
                    <a:lnTo>
                      <a:pt x="527" y="443"/>
                    </a:lnTo>
                    <a:lnTo>
                      <a:pt x="533" y="430"/>
                    </a:lnTo>
                    <a:lnTo>
                      <a:pt x="540" y="416"/>
                    </a:lnTo>
                    <a:lnTo>
                      <a:pt x="547" y="403"/>
                    </a:lnTo>
                    <a:lnTo>
                      <a:pt x="547" y="400"/>
                    </a:lnTo>
                    <a:lnTo>
                      <a:pt x="547" y="386"/>
                    </a:lnTo>
                    <a:lnTo>
                      <a:pt x="547" y="367"/>
                    </a:lnTo>
                    <a:lnTo>
                      <a:pt x="553" y="348"/>
                    </a:lnTo>
                    <a:lnTo>
                      <a:pt x="560" y="328"/>
                    </a:lnTo>
                    <a:lnTo>
                      <a:pt x="560" y="325"/>
                    </a:lnTo>
                    <a:lnTo>
                      <a:pt x="560" y="311"/>
                    </a:lnTo>
                    <a:lnTo>
                      <a:pt x="560" y="300"/>
                    </a:lnTo>
                    <a:lnTo>
                      <a:pt x="566" y="287"/>
                    </a:lnTo>
                    <a:lnTo>
                      <a:pt x="566" y="284"/>
                    </a:lnTo>
                    <a:lnTo>
                      <a:pt x="566" y="266"/>
                    </a:lnTo>
                    <a:lnTo>
                      <a:pt x="573" y="253"/>
                    </a:lnTo>
                    <a:lnTo>
                      <a:pt x="573" y="250"/>
                    </a:lnTo>
                    <a:lnTo>
                      <a:pt x="573" y="230"/>
                    </a:lnTo>
                    <a:lnTo>
                      <a:pt x="573" y="216"/>
                    </a:lnTo>
                    <a:lnTo>
                      <a:pt x="573" y="203"/>
                    </a:lnTo>
                    <a:lnTo>
                      <a:pt x="573" y="189"/>
                    </a:lnTo>
                    <a:lnTo>
                      <a:pt x="573" y="175"/>
                    </a:lnTo>
                    <a:lnTo>
                      <a:pt x="573" y="155"/>
                    </a:lnTo>
                    <a:lnTo>
                      <a:pt x="573" y="141"/>
                    </a:lnTo>
                    <a:lnTo>
                      <a:pt x="573" y="128"/>
                    </a:lnTo>
                    <a:lnTo>
                      <a:pt x="573" y="107"/>
                    </a:lnTo>
                    <a:lnTo>
                      <a:pt x="573" y="94"/>
                    </a:lnTo>
                    <a:lnTo>
                      <a:pt x="573" y="92"/>
                    </a:lnTo>
                    <a:lnTo>
                      <a:pt x="566" y="72"/>
                    </a:lnTo>
                    <a:lnTo>
                      <a:pt x="566" y="60"/>
                    </a:lnTo>
                    <a:lnTo>
                      <a:pt x="566" y="58"/>
                    </a:lnTo>
                    <a:lnTo>
                      <a:pt x="560" y="45"/>
                    </a:lnTo>
                    <a:lnTo>
                      <a:pt x="560" y="33"/>
                    </a:lnTo>
                    <a:lnTo>
                      <a:pt x="560" y="31"/>
                    </a:lnTo>
                    <a:lnTo>
                      <a:pt x="553" y="18"/>
                    </a:lnTo>
                    <a:lnTo>
                      <a:pt x="55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62" name="Freeform 374"/>
              <p:cNvSpPr>
                <a:spLocks/>
              </p:cNvSpPr>
              <p:nvPr/>
            </p:nvSpPr>
            <p:spPr bwMode="auto">
              <a:xfrm>
                <a:off x="1131" y="2250"/>
                <a:ext cx="573" cy="1099"/>
              </a:xfrm>
              <a:custGeom>
                <a:avLst/>
                <a:gdLst>
                  <a:gd name="T0" fmla="*/ 550 w 573"/>
                  <a:gd name="T1" fmla="*/ 1 h 1099"/>
                  <a:gd name="T2" fmla="*/ 542 w 573"/>
                  <a:gd name="T3" fmla="*/ 4 h 1099"/>
                  <a:gd name="T4" fmla="*/ 548 w 573"/>
                  <a:gd name="T5" fmla="*/ 35 h 1099"/>
                  <a:gd name="T6" fmla="*/ 554 w 573"/>
                  <a:gd name="T7" fmla="*/ 73 h 1099"/>
                  <a:gd name="T8" fmla="*/ 561 w 573"/>
                  <a:gd name="T9" fmla="*/ 128 h 1099"/>
                  <a:gd name="T10" fmla="*/ 561 w 573"/>
                  <a:gd name="T11" fmla="*/ 189 h 1099"/>
                  <a:gd name="T12" fmla="*/ 561 w 573"/>
                  <a:gd name="T13" fmla="*/ 249 h 1099"/>
                  <a:gd name="T14" fmla="*/ 549 w 573"/>
                  <a:gd name="T15" fmla="*/ 296 h 1099"/>
                  <a:gd name="T16" fmla="*/ 542 w 573"/>
                  <a:gd name="T17" fmla="*/ 343 h 1099"/>
                  <a:gd name="T18" fmla="*/ 535 w 573"/>
                  <a:gd name="T19" fmla="*/ 399 h 1099"/>
                  <a:gd name="T20" fmla="*/ 515 w 573"/>
                  <a:gd name="T21" fmla="*/ 441 h 1099"/>
                  <a:gd name="T22" fmla="*/ 508 w 573"/>
                  <a:gd name="T23" fmla="*/ 494 h 1099"/>
                  <a:gd name="T24" fmla="*/ 495 w 573"/>
                  <a:gd name="T25" fmla="*/ 535 h 1099"/>
                  <a:gd name="T26" fmla="*/ 470 w 573"/>
                  <a:gd name="T27" fmla="*/ 595 h 1099"/>
                  <a:gd name="T28" fmla="*/ 455 w 573"/>
                  <a:gd name="T29" fmla="*/ 637 h 1099"/>
                  <a:gd name="T30" fmla="*/ 424 w 573"/>
                  <a:gd name="T31" fmla="*/ 695 h 1099"/>
                  <a:gd name="T32" fmla="*/ 404 w 573"/>
                  <a:gd name="T33" fmla="*/ 729 h 1099"/>
                  <a:gd name="T34" fmla="*/ 384 w 573"/>
                  <a:gd name="T35" fmla="*/ 758 h 1099"/>
                  <a:gd name="T36" fmla="*/ 357 w 573"/>
                  <a:gd name="T37" fmla="*/ 799 h 1099"/>
                  <a:gd name="T38" fmla="*/ 332 w 573"/>
                  <a:gd name="T39" fmla="*/ 838 h 1099"/>
                  <a:gd name="T40" fmla="*/ 312 w 573"/>
                  <a:gd name="T41" fmla="*/ 865 h 1099"/>
                  <a:gd name="T42" fmla="*/ 301 w 573"/>
                  <a:gd name="T43" fmla="*/ 884 h 1099"/>
                  <a:gd name="T44" fmla="*/ 286 w 573"/>
                  <a:gd name="T45" fmla="*/ 913 h 1099"/>
                  <a:gd name="T46" fmla="*/ 266 w 573"/>
                  <a:gd name="T47" fmla="*/ 933 h 1099"/>
                  <a:gd name="T48" fmla="*/ 226 w 573"/>
                  <a:gd name="T49" fmla="*/ 967 h 1099"/>
                  <a:gd name="T50" fmla="*/ 189 w 573"/>
                  <a:gd name="T51" fmla="*/ 1000 h 1099"/>
                  <a:gd name="T52" fmla="*/ 160 w 573"/>
                  <a:gd name="T53" fmla="*/ 1021 h 1099"/>
                  <a:gd name="T54" fmla="*/ 96 w 573"/>
                  <a:gd name="T55" fmla="*/ 1054 h 1099"/>
                  <a:gd name="T56" fmla="*/ 57 w 573"/>
                  <a:gd name="T57" fmla="*/ 1068 h 1099"/>
                  <a:gd name="T58" fmla="*/ 6 w 573"/>
                  <a:gd name="T59" fmla="*/ 1087 h 1099"/>
                  <a:gd name="T60" fmla="*/ 0 w 573"/>
                  <a:gd name="T61" fmla="*/ 1093 h 1099"/>
                  <a:gd name="T62" fmla="*/ 6 w 573"/>
                  <a:gd name="T63" fmla="*/ 1099 h 1099"/>
                  <a:gd name="T64" fmla="*/ 49 w 573"/>
                  <a:gd name="T65" fmla="*/ 1086 h 1099"/>
                  <a:gd name="T66" fmla="*/ 84 w 573"/>
                  <a:gd name="T67" fmla="*/ 1078 h 1099"/>
                  <a:gd name="T68" fmla="*/ 148 w 573"/>
                  <a:gd name="T69" fmla="*/ 1045 h 1099"/>
                  <a:gd name="T70" fmla="*/ 183 w 573"/>
                  <a:gd name="T71" fmla="*/ 1024 h 1099"/>
                  <a:gd name="T72" fmla="*/ 227 w 573"/>
                  <a:gd name="T73" fmla="*/ 991 h 1099"/>
                  <a:gd name="T74" fmla="*/ 247 w 573"/>
                  <a:gd name="T75" fmla="*/ 970 h 1099"/>
                  <a:gd name="T76" fmla="*/ 276 w 573"/>
                  <a:gd name="T77" fmla="*/ 940 h 1099"/>
                  <a:gd name="T78" fmla="*/ 296 w 573"/>
                  <a:gd name="T79" fmla="*/ 920 h 1099"/>
                  <a:gd name="T80" fmla="*/ 321 w 573"/>
                  <a:gd name="T81" fmla="*/ 888 h 1099"/>
                  <a:gd name="T82" fmla="*/ 322 w 573"/>
                  <a:gd name="T83" fmla="*/ 872 h 1099"/>
                  <a:gd name="T84" fmla="*/ 341 w 573"/>
                  <a:gd name="T85" fmla="*/ 847 h 1099"/>
                  <a:gd name="T86" fmla="*/ 368 w 573"/>
                  <a:gd name="T87" fmla="*/ 804 h 1099"/>
                  <a:gd name="T88" fmla="*/ 395 w 573"/>
                  <a:gd name="T89" fmla="*/ 763 h 1099"/>
                  <a:gd name="T90" fmla="*/ 415 w 573"/>
                  <a:gd name="T91" fmla="*/ 736 h 1099"/>
                  <a:gd name="T92" fmla="*/ 434 w 573"/>
                  <a:gd name="T93" fmla="*/ 702 h 1099"/>
                  <a:gd name="T94" fmla="*/ 467 w 573"/>
                  <a:gd name="T95" fmla="*/ 641 h 1099"/>
                  <a:gd name="T96" fmla="*/ 474 w 573"/>
                  <a:gd name="T97" fmla="*/ 614 h 1099"/>
                  <a:gd name="T98" fmla="*/ 500 w 573"/>
                  <a:gd name="T99" fmla="*/ 552 h 1099"/>
                  <a:gd name="T100" fmla="*/ 507 w 573"/>
                  <a:gd name="T101" fmla="*/ 524 h 1099"/>
                  <a:gd name="T102" fmla="*/ 520 w 573"/>
                  <a:gd name="T103" fmla="*/ 495 h 1099"/>
                  <a:gd name="T104" fmla="*/ 527 w 573"/>
                  <a:gd name="T105" fmla="*/ 454 h 1099"/>
                  <a:gd name="T106" fmla="*/ 547 w 573"/>
                  <a:gd name="T107" fmla="*/ 403 h 1099"/>
                  <a:gd name="T108" fmla="*/ 547 w 573"/>
                  <a:gd name="T109" fmla="*/ 367 h 1099"/>
                  <a:gd name="T110" fmla="*/ 560 w 573"/>
                  <a:gd name="T111" fmla="*/ 325 h 1099"/>
                  <a:gd name="T112" fmla="*/ 566 w 573"/>
                  <a:gd name="T113" fmla="*/ 284 h 1099"/>
                  <a:gd name="T114" fmla="*/ 573 w 573"/>
                  <a:gd name="T115" fmla="*/ 250 h 1099"/>
                  <a:gd name="T116" fmla="*/ 573 w 573"/>
                  <a:gd name="T117" fmla="*/ 203 h 1099"/>
                  <a:gd name="T118" fmla="*/ 573 w 573"/>
                  <a:gd name="T119" fmla="*/ 141 h 1099"/>
                  <a:gd name="T120" fmla="*/ 573 w 573"/>
                  <a:gd name="T121" fmla="*/ 92 h 1099"/>
                  <a:gd name="T122" fmla="*/ 560 w 573"/>
                  <a:gd name="T123" fmla="*/ 45 h 1099"/>
                  <a:gd name="T124" fmla="*/ 553 w 573"/>
                  <a:gd name="T125" fmla="*/ 6 h 10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3"/>
                  <a:gd name="T190" fmla="*/ 0 h 1099"/>
                  <a:gd name="T191" fmla="*/ 573 w 573"/>
                  <a:gd name="T192" fmla="*/ 1099 h 10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3" h="1099">
                    <a:moveTo>
                      <a:pt x="553" y="6"/>
                    </a:moveTo>
                    <a:lnTo>
                      <a:pt x="553" y="4"/>
                    </a:lnTo>
                    <a:lnTo>
                      <a:pt x="552" y="2"/>
                    </a:lnTo>
                    <a:lnTo>
                      <a:pt x="550" y="1"/>
                    </a:lnTo>
                    <a:lnTo>
                      <a:pt x="547" y="0"/>
                    </a:lnTo>
                    <a:lnTo>
                      <a:pt x="545" y="1"/>
                    </a:lnTo>
                    <a:lnTo>
                      <a:pt x="543" y="2"/>
                    </a:lnTo>
                    <a:lnTo>
                      <a:pt x="542" y="4"/>
                    </a:lnTo>
                    <a:lnTo>
                      <a:pt x="541" y="6"/>
                    </a:lnTo>
                    <a:lnTo>
                      <a:pt x="541" y="19"/>
                    </a:lnTo>
                    <a:lnTo>
                      <a:pt x="542" y="22"/>
                    </a:lnTo>
                    <a:lnTo>
                      <a:pt x="548" y="35"/>
                    </a:lnTo>
                    <a:lnTo>
                      <a:pt x="548" y="46"/>
                    </a:lnTo>
                    <a:lnTo>
                      <a:pt x="549" y="49"/>
                    </a:lnTo>
                    <a:lnTo>
                      <a:pt x="554" y="62"/>
                    </a:lnTo>
                    <a:lnTo>
                      <a:pt x="554" y="73"/>
                    </a:lnTo>
                    <a:lnTo>
                      <a:pt x="555" y="76"/>
                    </a:lnTo>
                    <a:lnTo>
                      <a:pt x="561" y="95"/>
                    </a:lnTo>
                    <a:lnTo>
                      <a:pt x="561" y="107"/>
                    </a:lnTo>
                    <a:lnTo>
                      <a:pt x="561" y="128"/>
                    </a:lnTo>
                    <a:lnTo>
                      <a:pt x="561" y="141"/>
                    </a:lnTo>
                    <a:lnTo>
                      <a:pt x="561" y="155"/>
                    </a:lnTo>
                    <a:lnTo>
                      <a:pt x="561" y="175"/>
                    </a:lnTo>
                    <a:lnTo>
                      <a:pt x="561" y="189"/>
                    </a:lnTo>
                    <a:lnTo>
                      <a:pt x="561" y="203"/>
                    </a:lnTo>
                    <a:lnTo>
                      <a:pt x="561" y="216"/>
                    </a:lnTo>
                    <a:lnTo>
                      <a:pt x="561" y="230"/>
                    </a:lnTo>
                    <a:lnTo>
                      <a:pt x="561" y="249"/>
                    </a:lnTo>
                    <a:lnTo>
                      <a:pt x="555" y="262"/>
                    </a:lnTo>
                    <a:lnTo>
                      <a:pt x="554" y="264"/>
                    </a:lnTo>
                    <a:lnTo>
                      <a:pt x="554" y="283"/>
                    </a:lnTo>
                    <a:lnTo>
                      <a:pt x="549" y="296"/>
                    </a:lnTo>
                    <a:lnTo>
                      <a:pt x="548" y="298"/>
                    </a:lnTo>
                    <a:lnTo>
                      <a:pt x="548" y="311"/>
                    </a:lnTo>
                    <a:lnTo>
                      <a:pt x="548" y="324"/>
                    </a:lnTo>
                    <a:lnTo>
                      <a:pt x="542" y="343"/>
                    </a:lnTo>
                    <a:lnTo>
                      <a:pt x="536" y="364"/>
                    </a:lnTo>
                    <a:lnTo>
                      <a:pt x="535" y="366"/>
                    </a:lnTo>
                    <a:lnTo>
                      <a:pt x="535" y="386"/>
                    </a:lnTo>
                    <a:lnTo>
                      <a:pt x="535" y="399"/>
                    </a:lnTo>
                    <a:lnTo>
                      <a:pt x="529" y="411"/>
                    </a:lnTo>
                    <a:lnTo>
                      <a:pt x="522" y="425"/>
                    </a:lnTo>
                    <a:lnTo>
                      <a:pt x="516" y="439"/>
                    </a:lnTo>
                    <a:lnTo>
                      <a:pt x="515" y="441"/>
                    </a:lnTo>
                    <a:lnTo>
                      <a:pt x="515" y="453"/>
                    </a:lnTo>
                    <a:lnTo>
                      <a:pt x="509" y="473"/>
                    </a:lnTo>
                    <a:lnTo>
                      <a:pt x="508" y="475"/>
                    </a:lnTo>
                    <a:lnTo>
                      <a:pt x="508" y="494"/>
                    </a:lnTo>
                    <a:lnTo>
                      <a:pt x="503" y="507"/>
                    </a:lnTo>
                    <a:lnTo>
                      <a:pt x="496" y="520"/>
                    </a:lnTo>
                    <a:lnTo>
                      <a:pt x="495" y="522"/>
                    </a:lnTo>
                    <a:lnTo>
                      <a:pt x="495" y="535"/>
                    </a:lnTo>
                    <a:lnTo>
                      <a:pt x="489" y="547"/>
                    </a:lnTo>
                    <a:lnTo>
                      <a:pt x="483" y="561"/>
                    </a:lnTo>
                    <a:lnTo>
                      <a:pt x="476" y="581"/>
                    </a:lnTo>
                    <a:lnTo>
                      <a:pt x="470" y="595"/>
                    </a:lnTo>
                    <a:lnTo>
                      <a:pt x="463" y="609"/>
                    </a:lnTo>
                    <a:lnTo>
                      <a:pt x="456" y="622"/>
                    </a:lnTo>
                    <a:lnTo>
                      <a:pt x="455" y="624"/>
                    </a:lnTo>
                    <a:lnTo>
                      <a:pt x="455" y="637"/>
                    </a:lnTo>
                    <a:lnTo>
                      <a:pt x="443" y="656"/>
                    </a:lnTo>
                    <a:lnTo>
                      <a:pt x="437" y="670"/>
                    </a:lnTo>
                    <a:lnTo>
                      <a:pt x="430" y="683"/>
                    </a:lnTo>
                    <a:lnTo>
                      <a:pt x="424" y="695"/>
                    </a:lnTo>
                    <a:lnTo>
                      <a:pt x="413" y="701"/>
                    </a:lnTo>
                    <a:lnTo>
                      <a:pt x="411" y="702"/>
                    </a:lnTo>
                    <a:lnTo>
                      <a:pt x="410" y="704"/>
                    </a:lnTo>
                    <a:lnTo>
                      <a:pt x="404" y="729"/>
                    </a:lnTo>
                    <a:lnTo>
                      <a:pt x="393" y="735"/>
                    </a:lnTo>
                    <a:lnTo>
                      <a:pt x="391" y="736"/>
                    </a:lnTo>
                    <a:lnTo>
                      <a:pt x="390" y="738"/>
                    </a:lnTo>
                    <a:lnTo>
                      <a:pt x="384" y="758"/>
                    </a:lnTo>
                    <a:lnTo>
                      <a:pt x="378" y="770"/>
                    </a:lnTo>
                    <a:lnTo>
                      <a:pt x="365" y="783"/>
                    </a:lnTo>
                    <a:lnTo>
                      <a:pt x="364" y="785"/>
                    </a:lnTo>
                    <a:lnTo>
                      <a:pt x="357" y="799"/>
                    </a:lnTo>
                    <a:lnTo>
                      <a:pt x="351" y="813"/>
                    </a:lnTo>
                    <a:lnTo>
                      <a:pt x="345" y="824"/>
                    </a:lnTo>
                    <a:lnTo>
                      <a:pt x="332" y="838"/>
                    </a:lnTo>
                    <a:lnTo>
                      <a:pt x="331" y="840"/>
                    </a:lnTo>
                    <a:lnTo>
                      <a:pt x="325" y="851"/>
                    </a:lnTo>
                    <a:lnTo>
                      <a:pt x="312" y="865"/>
                    </a:lnTo>
                    <a:lnTo>
                      <a:pt x="311" y="867"/>
                    </a:lnTo>
                    <a:lnTo>
                      <a:pt x="310" y="869"/>
                    </a:lnTo>
                    <a:lnTo>
                      <a:pt x="310" y="879"/>
                    </a:lnTo>
                    <a:lnTo>
                      <a:pt x="301" y="884"/>
                    </a:lnTo>
                    <a:lnTo>
                      <a:pt x="299" y="885"/>
                    </a:lnTo>
                    <a:lnTo>
                      <a:pt x="298" y="887"/>
                    </a:lnTo>
                    <a:lnTo>
                      <a:pt x="291" y="901"/>
                    </a:lnTo>
                    <a:lnTo>
                      <a:pt x="286" y="913"/>
                    </a:lnTo>
                    <a:lnTo>
                      <a:pt x="275" y="918"/>
                    </a:lnTo>
                    <a:lnTo>
                      <a:pt x="273" y="919"/>
                    </a:lnTo>
                    <a:lnTo>
                      <a:pt x="272" y="921"/>
                    </a:lnTo>
                    <a:lnTo>
                      <a:pt x="266" y="933"/>
                    </a:lnTo>
                    <a:lnTo>
                      <a:pt x="253" y="947"/>
                    </a:lnTo>
                    <a:lnTo>
                      <a:pt x="240" y="960"/>
                    </a:lnTo>
                    <a:lnTo>
                      <a:pt x="228" y="966"/>
                    </a:lnTo>
                    <a:lnTo>
                      <a:pt x="226" y="967"/>
                    </a:lnTo>
                    <a:lnTo>
                      <a:pt x="225" y="969"/>
                    </a:lnTo>
                    <a:lnTo>
                      <a:pt x="219" y="981"/>
                    </a:lnTo>
                    <a:lnTo>
                      <a:pt x="202" y="993"/>
                    </a:lnTo>
                    <a:lnTo>
                      <a:pt x="189" y="1000"/>
                    </a:lnTo>
                    <a:lnTo>
                      <a:pt x="187" y="1001"/>
                    </a:lnTo>
                    <a:lnTo>
                      <a:pt x="174" y="1015"/>
                    </a:lnTo>
                    <a:lnTo>
                      <a:pt x="162" y="1020"/>
                    </a:lnTo>
                    <a:lnTo>
                      <a:pt x="160" y="1021"/>
                    </a:lnTo>
                    <a:lnTo>
                      <a:pt x="141" y="1035"/>
                    </a:lnTo>
                    <a:lnTo>
                      <a:pt x="129" y="1041"/>
                    </a:lnTo>
                    <a:lnTo>
                      <a:pt x="110" y="1048"/>
                    </a:lnTo>
                    <a:lnTo>
                      <a:pt x="96" y="1054"/>
                    </a:lnTo>
                    <a:lnTo>
                      <a:pt x="94" y="1055"/>
                    </a:lnTo>
                    <a:lnTo>
                      <a:pt x="77" y="1067"/>
                    </a:lnTo>
                    <a:lnTo>
                      <a:pt x="59" y="1067"/>
                    </a:lnTo>
                    <a:lnTo>
                      <a:pt x="57" y="1068"/>
                    </a:lnTo>
                    <a:lnTo>
                      <a:pt x="44" y="1075"/>
                    </a:lnTo>
                    <a:lnTo>
                      <a:pt x="30" y="1082"/>
                    </a:lnTo>
                    <a:lnTo>
                      <a:pt x="18" y="1087"/>
                    </a:lnTo>
                    <a:lnTo>
                      <a:pt x="6" y="1087"/>
                    </a:lnTo>
                    <a:lnTo>
                      <a:pt x="4" y="1088"/>
                    </a:lnTo>
                    <a:lnTo>
                      <a:pt x="2" y="1089"/>
                    </a:lnTo>
                    <a:lnTo>
                      <a:pt x="1" y="1091"/>
                    </a:lnTo>
                    <a:lnTo>
                      <a:pt x="0" y="1093"/>
                    </a:lnTo>
                    <a:lnTo>
                      <a:pt x="1" y="1096"/>
                    </a:lnTo>
                    <a:lnTo>
                      <a:pt x="2" y="1098"/>
                    </a:lnTo>
                    <a:lnTo>
                      <a:pt x="4" y="1099"/>
                    </a:lnTo>
                    <a:lnTo>
                      <a:pt x="6" y="1099"/>
                    </a:lnTo>
                    <a:lnTo>
                      <a:pt x="19" y="1099"/>
                    </a:lnTo>
                    <a:lnTo>
                      <a:pt x="22" y="1099"/>
                    </a:lnTo>
                    <a:lnTo>
                      <a:pt x="35" y="1093"/>
                    </a:lnTo>
                    <a:lnTo>
                      <a:pt x="49" y="1086"/>
                    </a:lnTo>
                    <a:lnTo>
                      <a:pt x="61" y="1079"/>
                    </a:lnTo>
                    <a:lnTo>
                      <a:pt x="79" y="1079"/>
                    </a:lnTo>
                    <a:lnTo>
                      <a:pt x="82" y="1079"/>
                    </a:lnTo>
                    <a:lnTo>
                      <a:pt x="84" y="1078"/>
                    </a:lnTo>
                    <a:lnTo>
                      <a:pt x="102" y="1064"/>
                    </a:lnTo>
                    <a:lnTo>
                      <a:pt x="115" y="1059"/>
                    </a:lnTo>
                    <a:lnTo>
                      <a:pt x="134" y="1052"/>
                    </a:lnTo>
                    <a:lnTo>
                      <a:pt x="148" y="1045"/>
                    </a:lnTo>
                    <a:lnTo>
                      <a:pt x="150" y="1044"/>
                    </a:lnTo>
                    <a:lnTo>
                      <a:pt x="168" y="1030"/>
                    </a:lnTo>
                    <a:lnTo>
                      <a:pt x="181" y="1025"/>
                    </a:lnTo>
                    <a:lnTo>
                      <a:pt x="183" y="1024"/>
                    </a:lnTo>
                    <a:lnTo>
                      <a:pt x="196" y="1010"/>
                    </a:lnTo>
                    <a:lnTo>
                      <a:pt x="207" y="1004"/>
                    </a:lnTo>
                    <a:lnTo>
                      <a:pt x="227" y="991"/>
                    </a:lnTo>
                    <a:lnTo>
                      <a:pt x="229" y="990"/>
                    </a:lnTo>
                    <a:lnTo>
                      <a:pt x="230" y="988"/>
                    </a:lnTo>
                    <a:lnTo>
                      <a:pt x="235" y="976"/>
                    </a:lnTo>
                    <a:lnTo>
                      <a:pt x="247" y="970"/>
                    </a:lnTo>
                    <a:lnTo>
                      <a:pt x="249" y="969"/>
                    </a:lnTo>
                    <a:lnTo>
                      <a:pt x="262" y="956"/>
                    </a:lnTo>
                    <a:lnTo>
                      <a:pt x="275" y="942"/>
                    </a:lnTo>
                    <a:lnTo>
                      <a:pt x="276" y="940"/>
                    </a:lnTo>
                    <a:lnTo>
                      <a:pt x="282" y="928"/>
                    </a:lnTo>
                    <a:lnTo>
                      <a:pt x="293" y="923"/>
                    </a:lnTo>
                    <a:lnTo>
                      <a:pt x="295" y="922"/>
                    </a:lnTo>
                    <a:lnTo>
                      <a:pt x="296" y="920"/>
                    </a:lnTo>
                    <a:lnTo>
                      <a:pt x="302" y="906"/>
                    </a:lnTo>
                    <a:lnTo>
                      <a:pt x="308" y="894"/>
                    </a:lnTo>
                    <a:lnTo>
                      <a:pt x="319" y="889"/>
                    </a:lnTo>
                    <a:lnTo>
                      <a:pt x="321" y="888"/>
                    </a:lnTo>
                    <a:lnTo>
                      <a:pt x="322" y="886"/>
                    </a:lnTo>
                    <a:lnTo>
                      <a:pt x="322" y="883"/>
                    </a:lnTo>
                    <a:lnTo>
                      <a:pt x="322" y="872"/>
                    </a:lnTo>
                    <a:lnTo>
                      <a:pt x="334" y="860"/>
                    </a:lnTo>
                    <a:lnTo>
                      <a:pt x="335" y="858"/>
                    </a:lnTo>
                    <a:lnTo>
                      <a:pt x="341" y="847"/>
                    </a:lnTo>
                    <a:lnTo>
                      <a:pt x="354" y="833"/>
                    </a:lnTo>
                    <a:lnTo>
                      <a:pt x="355" y="831"/>
                    </a:lnTo>
                    <a:lnTo>
                      <a:pt x="362" y="818"/>
                    </a:lnTo>
                    <a:lnTo>
                      <a:pt x="368" y="804"/>
                    </a:lnTo>
                    <a:lnTo>
                      <a:pt x="374" y="792"/>
                    </a:lnTo>
                    <a:lnTo>
                      <a:pt x="387" y="779"/>
                    </a:lnTo>
                    <a:lnTo>
                      <a:pt x="388" y="777"/>
                    </a:lnTo>
                    <a:lnTo>
                      <a:pt x="395" y="763"/>
                    </a:lnTo>
                    <a:lnTo>
                      <a:pt x="400" y="745"/>
                    </a:lnTo>
                    <a:lnTo>
                      <a:pt x="412" y="739"/>
                    </a:lnTo>
                    <a:lnTo>
                      <a:pt x="414" y="738"/>
                    </a:lnTo>
                    <a:lnTo>
                      <a:pt x="415" y="736"/>
                    </a:lnTo>
                    <a:lnTo>
                      <a:pt x="420" y="710"/>
                    </a:lnTo>
                    <a:lnTo>
                      <a:pt x="431" y="705"/>
                    </a:lnTo>
                    <a:lnTo>
                      <a:pt x="433" y="704"/>
                    </a:lnTo>
                    <a:lnTo>
                      <a:pt x="434" y="702"/>
                    </a:lnTo>
                    <a:lnTo>
                      <a:pt x="441" y="688"/>
                    </a:lnTo>
                    <a:lnTo>
                      <a:pt x="448" y="675"/>
                    </a:lnTo>
                    <a:lnTo>
                      <a:pt x="454" y="661"/>
                    </a:lnTo>
                    <a:lnTo>
                      <a:pt x="467" y="641"/>
                    </a:lnTo>
                    <a:lnTo>
                      <a:pt x="467" y="638"/>
                    </a:lnTo>
                    <a:lnTo>
                      <a:pt x="467" y="626"/>
                    </a:lnTo>
                    <a:lnTo>
                      <a:pt x="474" y="614"/>
                    </a:lnTo>
                    <a:lnTo>
                      <a:pt x="481" y="600"/>
                    </a:lnTo>
                    <a:lnTo>
                      <a:pt x="487" y="586"/>
                    </a:lnTo>
                    <a:lnTo>
                      <a:pt x="494" y="566"/>
                    </a:lnTo>
                    <a:lnTo>
                      <a:pt x="500" y="552"/>
                    </a:lnTo>
                    <a:lnTo>
                      <a:pt x="507" y="539"/>
                    </a:lnTo>
                    <a:lnTo>
                      <a:pt x="507" y="536"/>
                    </a:lnTo>
                    <a:lnTo>
                      <a:pt x="507" y="524"/>
                    </a:lnTo>
                    <a:lnTo>
                      <a:pt x="514" y="512"/>
                    </a:lnTo>
                    <a:lnTo>
                      <a:pt x="520" y="498"/>
                    </a:lnTo>
                    <a:lnTo>
                      <a:pt x="520" y="495"/>
                    </a:lnTo>
                    <a:lnTo>
                      <a:pt x="520" y="476"/>
                    </a:lnTo>
                    <a:lnTo>
                      <a:pt x="527" y="457"/>
                    </a:lnTo>
                    <a:lnTo>
                      <a:pt x="527" y="454"/>
                    </a:lnTo>
                    <a:lnTo>
                      <a:pt x="527" y="443"/>
                    </a:lnTo>
                    <a:lnTo>
                      <a:pt x="533" y="430"/>
                    </a:lnTo>
                    <a:lnTo>
                      <a:pt x="540" y="416"/>
                    </a:lnTo>
                    <a:lnTo>
                      <a:pt x="547" y="403"/>
                    </a:lnTo>
                    <a:lnTo>
                      <a:pt x="547" y="400"/>
                    </a:lnTo>
                    <a:lnTo>
                      <a:pt x="547" y="386"/>
                    </a:lnTo>
                    <a:lnTo>
                      <a:pt x="547" y="367"/>
                    </a:lnTo>
                    <a:lnTo>
                      <a:pt x="553" y="348"/>
                    </a:lnTo>
                    <a:lnTo>
                      <a:pt x="560" y="328"/>
                    </a:lnTo>
                    <a:lnTo>
                      <a:pt x="560" y="325"/>
                    </a:lnTo>
                    <a:lnTo>
                      <a:pt x="560" y="311"/>
                    </a:lnTo>
                    <a:lnTo>
                      <a:pt x="560" y="300"/>
                    </a:lnTo>
                    <a:lnTo>
                      <a:pt x="566" y="287"/>
                    </a:lnTo>
                    <a:lnTo>
                      <a:pt x="566" y="284"/>
                    </a:lnTo>
                    <a:lnTo>
                      <a:pt x="566" y="266"/>
                    </a:lnTo>
                    <a:lnTo>
                      <a:pt x="573" y="253"/>
                    </a:lnTo>
                    <a:lnTo>
                      <a:pt x="573" y="250"/>
                    </a:lnTo>
                    <a:lnTo>
                      <a:pt x="573" y="230"/>
                    </a:lnTo>
                    <a:lnTo>
                      <a:pt x="573" y="216"/>
                    </a:lnTo>
                    <a:lnTo>
                      <a:pt x="573" y="203"/>
                    </a:lnTo>
                    <a:lnTo>
                      <a:pt x="573" y="189"/>
                    </a:lnTo>
                    <a:lnTo>
                      <a:pt x="573" y="175"/>
                    </a:lnTo>
                    <a:lnTo>
                      <a:pt x="573" y="155"/>
                    </a:lnTo>
                    <a:lnTo>
                      <a:pt x="573" y="141"/>
                    </a:lnTo>
                    <a:lnTo>
                      <a:pt x="573" y="128"/>
                    </a:lnTo>
                    <a:lnTo>
                      <a:pt x="573" y="107"/>
                    </a:lnTo>
                    <a:lnTo>
                      <a:pt x="573" y="94"/>
                    </a:lnTo>
                    <a:lnTo>
                      <a:pt x="573" y="92"/>
                    </a:lnTo>
                    <a:lnTo>
                      <a:pt x="566" y="72"/>
                    </a:lnTo>
                    <a:lnTo>
                      <a:pt x="566" y="60"/>
                    </a:lnTo>
                    <a:lnTo>
                      <a:pt x="566" y="58"/>
                    </a:lnTo>
                    <a:lnTo>
                      <a:pt x="560" y="45"/>
                    </a:lnTo>
                    <a:lnTo>
                      <a:pt x="560" y="33"/>
                    </a:lnTo>
                    <a:lnTo>
                      <a:pt x="560" y="31"/>
                    </a:lnTo>
                    <a:lnTo>
                      <a:pt x="553" y="18"/>
                    </a:lnTo>
                    <a:lnTo>
                      <a:pt x="553" y="6"/>
                    </a:lnTo>
                    <a:close/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983" name="Group 375"/>
            <p:cNvGrpSpPr>
              <a:grpSpLocks/>
            </p:cNvGrpSpPr>
            <p:nvPr/>
          </p:nvGrpSpPr>
          <p:grpSpPr bwMode="auto">
            <a:xfrm>
              <a:off x="3369" y="4506"/>
              <a:ext cx="800" cy="752"/>
              <a:chOff x="2993" y="3363"/>
              <a:chExt cx="515" cy="768"/>
            </a:xfrm>
          </p:grpSpPr>
          <p:sp>
            <p:nvSpPr>
              <p:cNvPr id="74259" name="Freeform 376"/>
              <p:cNvSpPr>
                <a:spLocks/>
              </p:cNvSpPr>
              <p:nvPr/>
            </p:nvSpPr>
            <p:spPr bwMode="auto">
              <a:xfrm>
                <a:off x="3001" y="3371"/>
                <a:ext cx="507" cy="760"/>
              </a:xfrm>
              <a:custGeom>
                <a:avLst/>
                <a:gdLst>
                  <a:gd name="T0" fmla="*/ 507 w 507"/>
                  <a:gd name="T1" fmla="*/ 6 h 760"/>
                  <a:gd name="T2" fmla="*/ 501 w 507"/>
                  <a:gd name="T3" fmla="*/ 0 h 760"/>
                  <a:gd name="T4" fmla="*/ 460 w 507"/>
                  <a:gd name="T5" fmla="*/ 21 h 760"/>
                  <a:gd name="T6" fmla="*/ 430 w 507"/>
                  <a:gd name="T7" fmla="*/ 38 h 760"/>
                  <a:gd name="T8" fmla="*/ 398 w 507"/>
                  <a:gd name="T9" fmla="*/ 70 h 760"/>
                  <a:gd name="T10" fmla="*/ 384 w 507"/>
                  <a:gd name="T11" fmla="*/ 79 h 760"/>
                  <a:gd name="T12" fmla="*/ 364 w 507"/>
                  <a:gd name="T13" fmla="*/ 99 h 760"/>
                  <a:gd name="T14" fmla="*/ 339 w 507"/>
                  <a:gd name="T15" fmla="*/ 138 h 760"/>
                  <a:gd name="T16" fmla="*/ 319 w 507"/>
                  <a:gd name="T17" fmla="*/ 158 h 760"/>
                  <a:gd name="T18" fmla="*/ 292 w 507"/>
                  <a:gd name="T19" fmla="*/ 181 h 760"/>
                  <a:gd name="T20" fmla="*/ 273 w 507"/>
                  <a:gd name="T21" fmla="*/ 206 h 760"/>
                  <a:gd name="T22" fmla="*/ 253 w 507"/>
                  <a:gd name="T23" fmla="*/ 226 h 760"/>
                  <a:gd name="T24" fmla="*/ 226 w 507"/>
                  <a:gd name="T25" fmla="*/ 256 h 760"/>
                  <a:gd name="T26" fmla="*/ 206 w 507"/>
                  <a:gd name="T27" fmla="*/ 283 h 760"/>
                  <a:gd name="T28" fmla="*/ 186 w 507"/>
                  <a:gd name="T29" fmla="*/ 310 h 760"/>
                  <a:gd name="T30" fmla="*/ 153 w 507"/>
                  <a:gd name="T31" fmla="*/ 371 h 760"/>
                  <a:gd name="T32" fmla="*/ 127 w 507"/>
                  <a:gd name="T33" fmla="*/ 419 h 760"/>
                  <a:gd name="T34" fmla="*/ 100 w 507"/>
                  <a:gd name="T35" fmla="*/ 473 h 760"/>
                  <a:gd name="T36" fmla="*/ 74 w 507"/>
                  <a:gd name="T37" fmla="*/ 528 h 760"/>
                  <a:gd name="T38" fmla="*/ 60 w 507"/>
                  <a:gd name="T39" fmla="*/ 568 h 760"/>
                  <a:gd name="T40" fmla="*/ 47 w 507"/>
                  <a:gd name="T41" fmla="*/ 609 h 760"/>
                  <a:gd name="T42" fmla="*/ 33 w 507"/>
                  <a:gd name="T43" fmla="*/ 651 h 760"/>
                  <a:gd name="T44" fmla="*/ 20 w 507"/>
                  <a:gd name="T45" fmla="*/ 692 h 760"/>
                  <a:gd name="T46" fmla="*/ 7 w 507"/>
                  <a:gd name="T47" fmla="*/ 739 h 760"/>
                  <a:gd name="T48" fmla="*/ 2 w 507"/>
                  <a:gd name="T49" fmla="*/ 759 h 760"/>
                  <a:gd name="T50" fmla="*/ 11 w 507"/>
                  <a:gd name="T51" fmla="*/ 759 h 760"/>
                  <a:gd name="T52" fmla="*/ 19 w 507"/>
                  <a:gd name="T53" fmla="*/ 740 h 760"/>
                  <a:gd name="T54" fmla="*/ 32 w 507"/>
                  <a:gd name="T55" fmla="*/ 693 h 760"/>
                  <a:gd name="T56" fmla="*/ 45 w 507"/>
                  <a:gd name="T57" fmla="*/ 655 h 760"/>
                  <a:gd name="T58" fmla="*/ 52 w 507"/>
                  <a:gd name="T59" fmla="*/ 628 h 760"/>
                  <a:gd name="T60" fmla="*/ 65 w 507"/>
                  <a:gd name="T61" fmla="*/ 598 h 760"/>
                  <a:gd name="T62" fmla="*/ 78 w 507"/>
                  <a:gd name="T63" fmla="*/ 557 h 760"/>
                  <a:gd name="T64" fmla="*/ 91 w 507"/>
                  <a:gd name="T65" fmla="*/ 519 h 760"/>
                  <a:gd name="T66" fmla="*/ 118 w 507"/>
                  <a:gd name="T67" fmla="*/ 465 h 760"/>
                  <a:gd name="T68" fmla="*/ 143 w 507"/>
                  <a:gd name="T69" fmla="*/ 412 h 760"/>
                  <a:gd name="T70" fmla="*/ 171 w 507"/>
                  <a:gd name="T71" fmla="*/ 363 h 760"/>
                  <a:gd name="T72" fmla="*/ 209 w 507"/>
                  <a:gd name="T73" fmla="*/ 303 h 760"/>
                  <a:gd name="T74" fmla="*/ 229 w 507"/>
                  <a:gd name="T75" fmla="*/ 276 h 760"/>
                  <a:gd name="T76" fmla="*/ 249 w 507"/>
                  <a:gd name="T77" fmla="*/ 249 h 760"/>
                  <a:gd name="T78" fmla="*/ 280 w 507"/>
                  <a:gd name="T79" fmla="*/ 216 h 760"/>
                  <a:gd name="T80" fmla="*/ 302 w 507"/>
                  <a:gd name="T81" fmla="*/ 188 h 760"/>
                  <a:gd name="T82" fmla="*/ 326 w 507"/>
                  <a:gd name="T83" fmla="*/ 168 h 760"/>
                  <a:gd name="T84" fmla="*/ 346 w 507"/>
                  <a:gd name="T85" fmla="*/ 148 h 760"/>
                  <a:gd name="T86" fmla="*/ 368 w 507"/>
                  <a:gd name="T87" fmla="*/ 120 h 760"/>
                  <a:gd name="T88" fmla="*/ 388 w 507"/>
                  <a:gd name="T89" fmla="*/ 99 h 760"/>
                  <a:gd name="T90" fmla="*/ 407 w 507"/>
                  <a:gd name="T91" fmla="*/ 79 h 760"/>
                  <a:gd name="T92" fmla="*/ 435 w 507"/>
                  <a:gd name="T93" fmla="*/ 57 h 760"/>
                  <a:gd name="T94" fmla="*/ 478 w 507"/>
                  <a:gd name="T95" fmla="*/ 26 h 76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7"/>
                  <a:gd name="T145" fmla="*/ 0 h 760"/>
                  <a:gd name="T146" fmla="*/ 507 w 507"/>
                  <a:gd name="T147" fmla="*/ 760 h 76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7" h="760">
                    <a:moveTo>
                      <a:pt x="504" y="12"/>
                    </a:moveTo>
                    <a:lnTo>
                      <a:pt x="506" y="11"/>
                    </a:lnTo>
                    <a:lnTo>
                      <a:pt x="507" y="9"/>
                    </a:lnTo>
                    <a:lnTo>
                      <a:pt x="507" y="6"/>
                    </a:lnTo>
                    <a:lnTo>
                      <a:pt x="507" y="4"/>
                    </a:lnTo>
                    <a:lnTo>
                      <a:pt x="506" y="2"/>
                    </a:lnTo>
                    <a:lnTo>
                      <a:pt x="504" y="1"/>
                    </a:lnTo>
                    <a:lnTo>
                      <a:pt x="501" y="0"/>
                    </a:lnTo>
                    <a:lnTo>
                      <a:pt x="499" y="1"/>
                    </a:lnTo>
                    <a:lnTo>
                      <a:pt x="486" y="8"/>
                    </a:lnTo>
                    <a:lnTo>
                      <a:pt x="473" y="15"/>
                    </a:lnTo>
                    <a:lnTo>
                      <a:pt x="460" y="21"/>
                    </a:lnTo>
                    <a:lnTo>
                      <a:pt x="447" y="28"/>
                    </a:lnTo>
                    <a:lnTo>
                      <a:pt x="433" y="35"/>
                    </a:lnTo>
                    <a:lnTo>
                      <a:pt x="431" y="36"/>
                    </a:lnTo>
                    <a:lnTo>
                      <a:pt x="430" y="38"/>
                    </a:lnTo>
                    <a:lnTo>
                      <a:pt x="425" y="50"/>
                    </a:lnTo>
                    <a:lnTo>
                      <a:pt x="414" y="55"/>
                    </a:lnTo>
                    <a:lnTo>
                      <a:pt x="412" y="56"/>
                    </a:lnTo>
                    <a:lnTo>
                      <a:pt x="398" y="70"/>
                    </a:lnTo>
                    <a:lnTo>
                      <a:pt x="387" y="76"/>
                    </a:lnTo>
                    <a:lnTo>
                      <a:pt x="385" y="77"/>
                    </a:lnTo>
                    <a:lnTo>
                      <a:pt x="384" y="79"/>
                    </a:lnTo>
                    <a:lnTo>
                      <a:pt x="379" y="90"/>
                    </a:lnTo>
                    <a:lnTo>
                      <a:pt x="367" y="96"/>
                    </a:lnTo>
                    <a:lnTo>
                      <a:pt x="365" y="97"/>
                    </a:lnTo>
                    <a:lnTo>
                      <a:pt x="364" y="99"/>
                    </a:lnTo>
                    <a:lnTo>
                      <a:pt x="359" y="111"/>
                    </a:lnTo>
                    <a:lnTo>
                      <a:pt x="346" y="124"/>
                    </a:lnTo>
                    <a:lnTo>
                      <a:pt x="345" y="126"/>
                    </a:lnTo>
                    <a:lnTo>
                      <a:pt x="339" y="138"/>
                    </a:lnTo>
                    <a:lnTo>
                      <a:pt x="328" y="144"/>
                    </a:lnTo>
                    <a:lnTo>
                      <a:pt x="326" y="145"/>
                    </a:lnTo>
                    <a:lnTo>
                      <a:pt x="325" y="147"/>
                    </a:lnTo>
                    <a:lnTo>
                      <a:pt x="319" y="158"/>
                    </a:lnTo>
                    <a:lnTo>
                      <a:pt x="308" y="164"/>
                    </a:lnTo>
                    <a:lnTo>
                      <a:pt x="306" y="165"/>
                    </a:lnTo>
                    <a:lnTo>
                      <a:pt x="293" y="179"/>
                    </a:lnTo>
                    <a:lnTo>
                      <a:pt x="292" y="181"/>
                    </a:lnTo>
                    <a:lnTo>
                      <a:pt x="286" y="192"/>
                    </a:lnTo>
                    <a:lnTo>
                      <a:pt x="273" y="206"/>
                    </a:lnTo>
                    <a:lnTo>
                      <a:pt x="262" y="212"/>
                    </a:lnTo>
                    <a:lnTo>
                      <a:pt x="260" y="213"/>
                    </a:lnTo>
                    <a:lnTo>
                      <a:pt x="259" y="215"/>
                    </a:lnTo>
                    <a:lnTo>
                      <a:pt x="253" y="226"/>
                    </a:lnTo>
                    <a:lnTo>
                      <a:pt x="240" y="240"/>
                    </a:lnTo>
                    <a:lnTo>
                      <a:pt x="227" y="254"/>
                    </a:lnTo>
                    <a:lnTo>
                      <a:pt x="226" y="256"/>
                    </a:lnTo>
                    <a:lnTo>
                      <a:pt x="220" y="267"/>
                    </a:lnTo>
                    <a:lnTo>
                      <a:pt x="207" y="281"/>
                    </a:lnTo>
                    <a:lnTo>
                      <a:pt x="206" y="283"/>
                    </a:lnTo>
                    <a:lnTo>
                      <a:pt x="200" y="294"/>
                    </a:lnTo>
                    <a:lnTo>
                      <a:pt x="187" y="308"/>
                    </a:lnTo>
                    <a:lnTo>
                      <a:pt x="186" y="310"/>
                    </a:lnTo>
                    <a:lnTo>
                      <a:pt x="179" y="324"/>
                    </a:lnTo>
                    <a:lnTo>
                      <a:pt x="173" y="337"/>
                    </a:lnTo>
                    <a:lnTo>
                      <a:pt x="160" y="358"/>
                    </a:lnTo>
                    <a:lnTo>
                      <a:pt x="153" y="371"/>
                    </a:lnTo>
                    <a:lnTo>
                      <a:pt x="146" y="390"/>
                    </a:lnTo>
                    <a:lnTo>
                      <a:pt x="134" y="403"/>
                    </a:lnTo>
                    <a:lnTo>
                      <a:pt x="133" y="405"/>
                    </a:lnTo>
                    <a:lnTo>
                      <a:pt x="127" y="419"/>
                    </a:lnTo>
                    <a:lnTo>
                      <a:pt x="120" y="432"/>
                    </a:lnTo>
                    <a:lnTo>
                      <a:pt x="113" y="446"/>
                    </a:lnTo>
                    <a:lnTo>
                      <a:pt x="107" y="460"/>
                    </a:lnTo>
                    <a:lnTo>
                      <a:pt x="100" y="473"/>
                    </a:lnTo>
                    <a:lnTo>
                      <a:pt x="93" y="487"/>
                    </a:lnTo>
                    <a:lnTo>
                      <a:pt x="87" y="500"/>
                    </a:lnTo>
                    <a:lnTo>
                      <a:pt x="80" y="514"/>
                    </a:lnTo>
                    <a:lnTo>
                      <a:pt x="74" y="528"/>
                    </a:lnTo>
                    <a:lnTo>
                      <a:pt x="67" y="541"/>
                    </a:lnTo>
                    <a:lnTo>
                      <a:pt x="66" y="543"/>
                    </a:lnTo>
                    <a:lnTo>
                      <a:pt x="66" y="556"/>
                    </a:lnTo>
                    <a:lnTo>
                      <a:pt x="60" y="568"/>
                    </a:lnTo>
                    <a:lnTo>
                      <a:pt x="54" y="582"/>
                    </a:lnTo>
                    <a:lnTo>
                      <a:pt x="53" y="584"/>
                    </a:lnTo>
                    <a:lnTo>
                      <a:pt x="53" y="597"/>
                    </a:lnTo>
                    <a:lnTo>
                      <a:pt x="47" y="609"/>
                    </a:lnTo>
                    <a:lnTo>
                      <a:pt x="41" y="623"/>
                    </a:lnTo>
                    <a:lnTo>
                      <a:pt x="34" y="636"/>
                    </a:lnTo>
                    <a:lnTo>
                      <a:pt x="33" y="638"/>
                    </a:lnTo>
                    <a:lnTo>
                      <a:pt x="33" y="651"/>
                    </a:lnTo>
                    <a:lnTo>
                      <a:pt x="27" y="664"/>
                    </a:lnTo>
                    <a:lnTo>
                      <a:pt x="21" y="677"/>
                    </a:lnTo>
                    <a:lnTo>
                      <a:pt x="20" y="679"/>
                    </a:lnTo>
                    <a:lnTo>
                      <a:pt x="20" y="692"/>
                    </a:lnTo>
                    <a:lnTo>
                      <a:pt x="14" y="704"/>
                    </a:lnTo>
                    <a:lnTo>
                      <a:pt x="8" y="718"/>
                    </a:lnTo>
                    <a:lnTo>
                      <a:pt x="7" y="720"/>
                    </a:lnTo>
                    <a:lnTo>
                      <a:pt x="7" y="739"/>
                    </a:lnTo>
                    <a:lnTo>
                      <a:pt x="1" y="752"/>
                    </a:lnTo>
                    <a:lnTo>
                      <a:pt x="0" y="754"/>
                    </a:lnTo>
                    <a:lnTo>
                      <a:pt x="1" y="757"/>
                    </a:lnTo>
                    <a:lnTo>
                      <a:pt x="2" y="759"/>
                    </a:lnTo>
                    <a:lnTo>
                      <a:pt x="4" y="760"/>
                    </a:lnTo>
                    <a:lnTo>
                      <a:pt x="6" y="760"/>
                    </a:lnTo>
                    <a:lnTo>
                      <a:pt x="9" y="760"/>
                    </a:lnTo>
                    <a:lnTo>
                      <a:pt x="11" y="759"/>
                    </a:lnTo>
                    <a:lnTo>
                      <a:pt x="12" y="757"/>
                    </a:lnTo>
                    <a:lnTo>
                      <a:pt x="19" y="743"/>
                    </a:lnTo>
                    <a:lnTo>
                      <a:pt x="19" y="740"/>
                    </a:lnTo>
                    <a:lnTo>
                      <a:pt x="19" y="722"/>
                    </a:lnTo>
                    <a:lnTo>
                      <a:pt x="25" y="709"/>
                    </a:lnTo>
                    <a:lnTo>
                      <a:pt x="32" y="696"/>
                    </a:lnTo>
                    <a:lnTo>
                      <a:pt x="32" y="693"/>
                    </a:lnTo>
                    <a:lnTo>
                      <a:pt x="32" y="681"/>
                    </a:lnTo>
                    <a:lnTo>
                      <a:pt x="38" y="669"/>
                    </a:lnTo>
                    <a:lnTo>
                      <a:pt x="45" y="655"/>
                    </a:lnTo>
                    <a:lnTo>
                      <a:pt x="45" y="652"/>
                    </a:lnTo>
                    <a:lnTo>
                      <a:pt x="45" y="640"/>
                    </a:lnTo>
                    <a:lnTo>
                      <a:pt x="52" y="628"/>
                    </a:lnTo>
                    <a:lnTo>
                      <a:pt x="58" y="614"/>
                    </a:lnTo>
                    <a:lnTo>
                      <a:pt x="65" y="601"/>
                    </a:lnTo>
                    <a:lnTo>
                      <a:pt x="65" y="598"/>
                    </a:lnTo>
                    <a:lnTo>
                      <a:pt x="65" y="586"/>
                    </a:lnTo>
                    <a:lnTo>
                      <a:pt x="71" y="573"/>
                    </a:lnTo>
                    <a:lnTo>
                      <a:pt x="78" y="560"/>
                    </a:lnTo>
                    <a:lnTo>
                      <a:pt x="78" y="557"/>
                    </a:lnTo>
                    <a:lnTo>
                      <a:pt x="78" y="545"/>
                    </a:lnTo>
                    <a:lnTo>
                      <a:pt x="85" y="533"/>
                    </a:lnTo>
                    <a:lnTo>
                      <a:pt x="91" y="519"/>
                    </a:lnTo>
                    <a:lnTo>
                      <a:pt x="98" y="505"/>
                    </a:lnTo>
                    <a:lnTo>
                      <a:pt x="104" y="492"/>
                    </a:lnTo>
                    <a:lnTo>
                      <a:pt x="111" y="478"/>
                    </a:lnTo>
                    <a:lnTo>
                      <a:pt x="118" y="465"/>
                    </a:lnTo>
                    <a:lnTo>
                      <a:pt x="124" y="451"/>
                    </a:lnTo>
                    <a:lnTo>
                      <a:pt x="131" y="437"/>
                    </a:lnTo>
                    <a:lnTo>
                      <a:pt x="138" y="424"/>
                    </a:lnTo>
                    <a:lnTo>
                      <a:pt x="143" y="412"/>
                    </a:lnTo>
                    <a:lnTo>
                      <a:pt x="156" y="399"/>
                    </a:lnTo>
                    <a:lnTo>
                      <a:pt x="157" y="397"/>
                    </a:lnTo>
                    <a:lnTo>
                      <a:pt x="164" y="376"/>
                    </a:lnTo>
                    <a:lnTo>
                      <a:pt x="171" y="363"/>
                    </a:lnTo>
                    <a:lnTo>
                      <a:pt x="184" y="342"/>
                    </a:lnTo>
                    <a:lnTo>
                      <a:pt x="190" y="329"/>
                    </a:lnTo>
                    <a:lnTo>
                      <a:pt x="196" y="317"/>
                    </a:lnTo>
                    <a:lnTo>
                      <a:pt x="209" y="303"/>
                    </a:lnTo>
                    <a:lnTo>
                      <a:pt x="210" y="301"/>
                    </a:lnTo>
                    <a:lnTo>
                      <a:pt x="216" y="290"/>
                    </a:lnTo>
                    <a:lnTo>
                      <a:pt x="229" y="276"/>
                    </a:lnTo>
                    <a:lnTo>
                      <a:pt x="230" y="274"/>
                    </a:lnTo>
                    <a:lnTo>
                      <a:pt x="236" y="263"/>
                    </a:lnTo>
                    <a:lnTo>
                      <a:pt x="249" y="249"/>
                    </a:lnTo>
                    <a:lnTo>
                      <a:pt x="262" y="235"/>
                    </a:lnTo>
                    <a:lnTo>
                      <a:pt x="263" y="233"/>
                    </a:lnTo>
                    <a:lnTo>
                      <a:pt x="269" y="222"/>
                    </a:lnTo>
                    <a:lnTo>
                      <a:pt x="280" y="216"/>
                    </a:lnTo>
                    <a:lnTo>
                      <a:pt x="282" y="215"/>
                    </a:lnTo>
                    <a:lnTo>
                      <a:pt x="295" y="201"/>
                    </a:lnTo>
                    <a:lnTo>
                      <a:pt x="296" y="199"/>
                    </a:lnTo>
                    <a:lnTo>
                      <a:pt x="302" y="188"/>
                    </a:lnTo>
                    <a:lnTo>
                      <a:pt x="315" y="174"/>
                    </a:lnTo>
                    <a:lnTo>
                      <a:pt x="326" y="168"/>
                    </a:lnTo>
                    <a:lnTo>
                      <a:pt x="328" y="167"/>
                    </a:lnTo>
                    <a:lnTo>
                      <a:pt x="329" y="165"/>
                    </a:lnTo>
                    <a:lnTo>
                      <a:pt x="335" y="154"/>
                    </a:lnTo>
                    <a:lnTo>
                      <a:pt x="346" y="148"/>
                    </a:lnTo>
                    <a:lnTo>
                      <a:pt x="348" y="147"/>
                    </a:lnTo>
                    <a:lnTo>
                      <a:pt x="349" y="145"/>
                    </a:lnTo>
                    <a:lnTo>
                      <a:pt x="355" y="133"/>
                    </a:lnTo>
                    <a:lnTo>
                      <a:pt x="368" y="120"/>
                    </a:lnTo>
                    <a:lnTo>
                      <a:pt x="369" y="118"/>
                    </a:lnTo>
                    <a:lnTo>
                      <a:pt x="374" y="106"/>
                    </a:lnTo>
                    <a:lnTo>
                      <a:pt x="386" y="100"/>
                    </a:lnTo>
                    <a:lnTo>
                      <a:pt x="388" y="99"/>
                    </a:lnTo>
                    <a:lnTo>
                      <a:pt x="389" y="97"/>
                    </a:lnTo>
                    <a:lnTo>
                      <a:pt x="394" y="86"/>
                    </a:lnTo>
                    <a:lnTo>
                      <a:pt x="405" y="80"/>
                    </a:lnTo>
                    <a:lnTo>
                      <a:pt x="407" y="79"/>
                    </a:lnTo>
                    <a:lnTo>
                      <a:pt x="421" y="65"/>
                    </a:lnTo>
                    <a:lnTo>
                      <a:pt x="432" y="60"/>
                    </a:lnTo>
                    <a:lnTo>
                      <a:pt x="434" y="59"/>
                    </a:lnTo>
                    <a:lnTo>
                      <a:pt x="435" y="57"/>
                    </a:lnTo>
                    <a:lnTo>
                      <a:pt x="440" y="45"/>
                    </a:lnTo>
                    <a:lnTo>
                      <a:pt x="452" y="39"/>
                    </a:lnTo>
                    <a:lnTo>
                      <a:pt x="465" y="32"/>
                    </a:lnTo>
                    <a:lnTo>
                      <a:pt x="478" y="26"/>
                    </a:lnTo>
                    <a:lnTo>
                      <a:pt x="491" y="19"/>
                    </a:lnTo>
                    <a:lnTo>
                      <a:pt x="504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60" name="Freeform 377"/>
              <p:cNvSpPr>
                <a:spLocks/>
              </p:cNvSpPr>
              <p:nvPr/>
            </p:nvSpPr>
            <p:spPr bwMode="auto">
              <a:xfrm>
                <a:off x="2993" y="3363"/>
                <a:ext cx="507" cy="760"/>
              </a:xfrm>
              <a:custGeom>
                <a:avLst/>
                <a:gdLst>
                  <a:gd name="T0" fmla="*/ 507 w 507"/>
                  <a:gd name="T1" fmla="*/ 6 h 760"/>
                  <a:gd name="T2" fmla="*/ 501 w 507"/>
                  <a:gd name="T3" fmla="*/ 0 h 760"/>
                  <a:gd name="T4" fmla="*/ 460 w 507"/>
                  <a:gd name="T5" fmla="*/ 21 h 760"/>
                  <a:gd name="T6" fmla="*/ 430 w 507"/>
                  <a:gd name="T7" fmla="*/ 38 h 760"/>
                  <a:gd name="T8" fmla="*/ 398 w 507"/>
                  <a:gd name="T9" fmla="*/ 70 h 760"/>
                  <a:gd name="T10" fmla="*/ 384 w 507"/>
                  <a:gd name="T11" fmla="*/ 79 h 760"/>
                  <a:gd name="T12" fmla="*/ 364 w 507"/>
                  <a:gd name="T13" fmla="*/ 99 h 760"/>
                  <a:gd name="T14" fmla="*/ 339 w 507"/>
                  <a:gd name="T15" fmla="*/ 138 h 760"/>
                  <a:gd name="T16" fmla="*/ 319 w 507"/>
                  <a:gd name="T17" fmla="*/ 158 h 760"/>
                  <a:gd name="T18" fmla="*/ 292 w 507"/>
                  <a:gd name="T19" fmla="*/ 181 h 760"/>
                  <a:gd name="T20" fmla="*/ 273 w 507"/>
                  <a:gd name="T21" fmla="*/ 206 h 760"/>
                  <a:gd name="T22" fmla="*/ 253 w 507"/>
                  <a:gd name="T23" fmla="*/ 226 h 760"/>
                  <a:gd name="T24" fmla="*/ 226 w 507"/>
                  <a:gd name="T25" fmla="*/ 256 h 760"/>
                  <a:gd name="T26" fmla="*/ 206 w 507"/>
                  <a:gd name="T27" fmla="*/ 283 h 760"/>
                  <a:gd name="T28" fmla="*/ 186 w 507"/>
                  <a:gd name="T29" fmla="*/ 310 h 760"/>
                  <a:gd name="T30" fmla="*/ 153 w 507"/>
                  <a:gd name="T31" fmla="*/ 371 h 760"/>
                  <a:gd name="T32" fmla="*/ 127 w 507"/>
                  <a:gd name="T33" fmla="*/ 419 h 760"/>
                  <a:gd name="T34" fmla="*/ 100 w 507"/>
                  <a:gd name="T35" fmla="*/ 473 h 760"/>
                  <a:gd name="T36" fmla="*/ 74 w 507"/>
                  <a:gd name="T37" fmla="*/ 528 h 760"/>
                  <a:gd name="T38" fmla="*/ 60 w 507"/>
                  <a:gd name="T39" fmla="*/ 568 h 760"/>
                  <a:gd name="T40" fmla="*/ 47 w 507"/>
                  <a:gd name="T41" fmla="*/ 609 h 760"/>
                  <a:gd name="T42" fmla="*/ 33 w 507"/>
                  <a:gd name="T43" fmla="*/ 651 h 760"/>
                  <a:gd name="T44" fmla="*/ 20 w 507"/>
                  <a:gd name="T45" fmla="*/ 692 h 760"/>
                  <a:gd name="T46" fmla="*/ 7 w 507"/>
                  <a:gd name="T47" fmla="*/ 739 h 760"/>
                  <a:gd name="T48" fmla="*/ 2 w 507"/>
                  <a:gd name="T49" fmla="*/ 759 h 760"/>
                  <a:gd name="T50" fmla="*/ 11 w 507"/>
                  <a:gd name="T51" fmla="*/ 759 h 760"/>
                  <a:gd name="T52" fmla="*/ 19 w 507"/>
                  <a:gd name="T53" fmla="*/ 740 h 760"/>
                  <a:gd name="T54" fmla="*/ 32 w 507"/>
                  <a:gd name="T55" fmla="*/ 693 h 760"/>
                  <a:gd name="T56" fmla="*/ 45 w 507"/>
                  <a:gd name="T57" fmla="*/ 655 h 760"/>
                  <a:gd name="T58" fmla="*/ 52 w 507"/>
                  <a:gd name="T59" fmla="*/ 628 h 760"/>
                  <a:gd name="T60" fmla="*/ 65 w 507"/>
                  <a:gd name="T61" fmla="*/ 598 h 760"/>
                  <a:gd name="T62" fmla="*/ 78 w 507"/>
                  <a:gd name="T63" fmla="*/ 557 h 760"/>
                  <a:gd name="T64" fmla="*/ 91 w 507"/>
                  <a:gd name="T65" fmla="*/ 519 h 760"/>
                  <a:gd name="T66" fmla="*/ 118 w 507"/>
                  <a:gd name="T67" fmla="*/ 465 h 760"/>
                  <a:gd name="T68" fmla="*/ 143 w 507"/>
                  <a:gd name="T69" fmla="*/ 412 h 760"/>
                  <a:gd name="T70" fmla="*/ 171 w 507"/>
                  <a:gd name="T71" fmla="*/ 363 h 760"/>
                  <a:gd name="T72" fmla="*/ 209 w 507"/>
                  <a:gd name="T73" fmla="*/ 303 h 760"/>
                  <a:gd name="T74" fmla="*/ 229 w 507"/>
                  <a:gd name="T75" fmla="*/ 276 h 760"/>
                  <a:gd name="T76" fmla="*/ 249 w 507"/>
                  <a:gd name="T77" fmla="*/ 249 h 760"/>
                  <a:gd name="T78" fmla="*/ 280 w 507"/>
                  <a:gd name="T79" fmla="*/ 216 h 760"/>
                  <a:gd name="T80" fmla="*/ 302 w 507"/>
                  <a:gd name="T81" fmla="*/ 188 h 760"/>
                  <a:gd name="T82" fmla="*/ 326 w 507"/>
                  <a:gd name="T83" fmla="*/ 168 h 760"/>
                  <a:gd name="T84" fmla="*/ 346 w 507"/>
                  <a:gd name="T85" fmla="*/ 148 h 760"/>
                  <a:gd name="T86" fmla="*/ 368 w 507"/>
                  <a:gd name="T87" fmla="*/ 120 h 760"/>
                  <a:gd name="T88" fmla="*/ 388 w 507"/>
                  <a:gd name="T89" fmla="*/ 99 h 760"/>
                  <a:gd name="T90" fmla="*/ 407 w 507"/>
                  <a:gd name="T91" fmla="*/ 79 h 760"/>
                  <a:gd name="T92" fmla="*/ 435 w 507"/>
                  <a:gd name="T93" fmla="*/ 57 h 760"/>
                  <a:gd name="T94" fmla="*/ 478 w 507"/>
                  <a:gd name="T95" fmla="*/ 26 h 76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7"/>
                  <a:gd name="T145" fmla="*/ 0 h 760"/>
                  <a:gd name="T146" fmla="*/ 507 w 507"/>
                  <a:gd name="T147" fmla="*/ 760 h 76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7" h="760">
                    <a:moveTo>
                      <a:pt x="504" y="12"/>
                    </a:moveTo>
                    <a:lnTo>
                      <a:pt x="506" y="11"/>
                    </a:lnTo>
                    <a:lnTo>
                      <a:pt x="507" y="9"/>
                    </a:lnTo>
                    <a:lnTo>
                      <a:pt x="507" y="6"/>
                    </a:lnTo>
                    <a:lnTo>
                      <a:pt x="507" y="4"/>
                    </a:lnTo>
                    <a:lnTo>
                      <a:pt x="506" y="2"/>
                    </a:lnTo>
                    <a:lnTo>
                      <a:pt x="504" y="1"/>
                    </a:lnTo>
                    <a:lnTo>
                      <a:pt x="501" y="0"/>
                    </a:lnTo>
                    <a:lnTo>
                      <a:pt x="499" y="1"/>
                    </a:lnTo>
                    <a:lnTo>
                      <a:pt x="486" y="8"/>
                    </a:lnTo>
                    <a:lnTo>
                      <a:pt x="473" y="15"/>
                    </a:lnTo>
                    <a:lnTo>
                      <a:pt x="460" y="21"/>
                    </a:lnTo>
                    <a:lnTo>
                      <a:pt x="447" y="28"/>
                    </a:lnTo>
                    <a:lnTo>
                      <a:pt x="433" y="35"/>
                    </a:lnTo>
                    <a:lnTo>
                      <a:pt x="431" y="36"/>
                    </a:lnTo>
                    <a:lnTo>
                      <a:pt x="430" y="38"/>
                    </a:lnTo>
                    <a:lnTo>
                      <a:pt x="425" y="50"/>
                    </a:lnTo>
                    <a:lnTo>
                      <a:pt x="414" y="55"/>
                    </a:lnTo>
                    <a:lnTo>
                      <a:pt x="412" y="56"/>
                    </a:lnTo>
                    <a:lnTo>
                      <a:pt x="398" y="70"/>
                    </a:lnTo>
                    <a:lnTo>
                      <a:pt x="387" y="76"/>
                    </a:lnTo>
                    <a:lnTo>
                      <a:pt x="385" y="77"/>
                    </a:lnTo>
                    <a:lnTo>
                      <a:pt x="384" y="79"/>
                    </a:lnTo>
                    <a:lnTo>
                      <a:pt x="379" y="90"/>
                    </a:lnTo>
                    <a:lnTo>
                      <a:pt x="367" y="96"/>
                    </a:lnTo>
                    <a:lnTo>
                      <a:pt x="365" y="97"/>
                    </a:lnTo>
                    <a:lnTo>
                      <a:pt x="364" y="99"/>
                    </a:lnTo>
                    <a:lnTo>
                      <a:pt x="359" y="111"/>
                    </a:lnTo>
                    <a:lnTo>
                      <a:pt x="346" y="124"/>
                    </a:lnTo>
                    <a:lnTo>
                      <a:pt x="345" y="126"/>
                    </a:lnTo>
                    <a:lnTo>
                      <a:pt x="339" y="138"/>
                    </a:lnTo>
                    <a:lnTo>
                      <a:pt x="328" y="144"/>
                    </a:lnTo>
                    <a:lnTo>
                      <a:pt x="326" y="145"/>
                    </a:lnTo>
                    <a:lnTo>
                      <a:pt x="325" y="147"/>
                    </a:lnTo>
                    <a:lnTo>
                      <a:pt x="319" y="158"/>
                    </a:lnTo>
                    <a:lnTo>
                      <a:pt x="308" y="164"/>
                    </a:lnTo>
                    <a:lnTo>
                      <a:pt x="306" y="165"/>
                    </a:lnTo>
                    <a:lnTo>
                      <a:pt x="293" y="179"/>
                    </a:lnTo>
                    <a:lnTo>
                      <a:pt x="292" y="181"/>
                    </a:lnTo>
                    <a:lnTo>
                      <a:pt x="286" y="192"/>
                    </a:lnTo>
                    <a:lnTo>
                      <a:pt x="273" y="206"/>
                    </a:lnTo>
                    <a:lnTo>
                      <a:pt x="262" y="212"/>
                    </a:lnTo>
                    <a:lnTo>
                      <a:pt x="260" y="213"/>
                    </a:lnTo>
                    <a:lnTo>
                      <a:pt x="259" y="215"/>
                    </a:lnTo>
                    <a:lnTo>
                      <a:pt x="253" y="226"/>
                    </a:lnTo>
                    <a:lnTo>
                      <a:pt x="240" y="240"/>
                    </a:lnTo>
                    <a:lnTo>
                      <a:pt x="227" y="254"/>
                    </a:lnTo>
                    <a:lnTo>
                      <a:pt x="226" y="256"/>
                    </a:lnTo>
                    <a:lnTo>
                      <a:pt x="220" y="267"/>
                    </a:lnTo>
                    <a:lnTo>
                      <a:pt x="207" y="281"/>
                    </a:lnTo>
                    <a:lnTo>
                      <a:pt x="206" y="283"/>
                    </a:lnTo>
                    <a:lnTo>
                      <a:pt x="200" y="294"/>
                    </a:lnTo>
                    <a:lnTo>
                      <a:pt x="187" y="308"/>
                    </a:lnTo>
                    <a:lnTo>
                      <a:pt x="186" y="310"/>
                    </a:lnTo>
                    <a:lnTo>
                      <a:pt x="179" y="324"/>
                    </a:lnTo>
                    <a:lnTo>
                      <a:pt x="173" y="337"/>
                    </a:lnTo>
                    <a:lnTo>
                      <a:pt x="160" y="358"/>
                    </a:lnTo>
                    <a:lnTo>
                      <a:pt x="153" y="371"/>
                    </a:lnTo>
                    <a:lnTo>
                      <a:pt x="146" y="390"/>
                    </a:lnTo>
                    <a:lnTo>
                      <a:pt x="134" y="403"/>
                    </a:lnTo>
                    <a:lnTo>
                      <a:pt x="133" y="405"/>
                    </a:lnTo>
                    <a:lnTo>
                      <a:pt x="127" y="419"/>
                    </a:lnTo>
                    <a:lnTo>
                      <a:pt x="120" y="432"/>
                    </a:lnTo>
                    <a:lnTo>
                      <a:pt x="113" y="446"/>
                    </a:lnTo>
                    <a:lnTo>
                      <a:pt x="107" y="460"/>
                    </a:lnTo>
                    <a:lnTo>
                      <a:pt x="100" y="473"/>
                    </a:lnTo>
                    <a:lnTo>
                      <a:pt x="93" y="487"/>
                    </a:lnTo>
                    <a:lnTo>
                      <a:pt x="87" y="500"/>
                    </a:lnTo>
                    <a:lnTo>
                      <a:pt x="80" y="514"/>
                    </a:lnTo>
                    <a:lnTo>
                      <a:pt x="74" y="528"/>
                    </a:lnTo>
                    <a:lnTo>
                      <a:pt x="67" y="541"/>
                    </a:lnTo>
                    <a:lnTo>
                      <a:pt x="66" y="543"/>
                    </a:lnTo>
                    <a:lnTo>
                      <a:pt x="66" y="556"/>
                    </a:lnTo>
                    <a:lnTo>
                      <a:pt x="60" y="568"/>
                    </a:lnTo>
                    <a:lnTo>
                      <a:pt x="54" y="582"/>
                    </a:lnTo>
                    <a:lnTo>
                      <a:pt x="53" y="584"/>
                    </a:lnTo>
                    <a:lnTo>
                      <a:pt x="53" y="597"/>
                    </a:lnTo>
                    <a:lnTo>
                      <a:pt x="47" y="609"/>
                    </a:lnTo>
                    <a:lnTo>
                      <a:pt x="41" y="623"/>
                    </a:lnTo>
                    <a:lnTo>
                      <a:pt x="34" y="636"/>
                    </a:lnTo>
                    <a:lnTo>
                      <a:pt x="33" y="638"/>
                    </a:lnTo>
                    <a:lnTo>
                      <a:pt x="33" y="651"/>
                    </a:lnTo>
                    <a:lnTo>
                      <a:pt x="27" y="664"/>
                    </a:lnTo>
                    <a:lnTo>
                      <a:pt x="21" y="677"/>
                    </a:lnTo>
                    <a:lnTo>
                      <a:pt x="20" y="679"/>
                    </a:lnTo>
                    <a:lnTo>
                      <a:pt x="20" y="692"/>
                    </a:lnTo>
                    <a:lnTo>
                      <a:pt x="14" y="704"/>
                    </a:lnTo>
                    <a:lnTo>
                      <a:pt x="8" y="718"/>
                    </a:lnTo>
                    <a:lnTo>
                      <a:pt x="7" y="720"/>
                    </a:lnTo>
                    <a:lnTo>
                      <a:pt x="7" y="739"/>
                    </a:lnTo>
                    <a:lnTo>
                      <a:pt x="1" y="752"/>
                    </a:lnTo>
                    <a:lnTo>
                      <a:pt x="0" y="754"/>
                    </a:lnTo>
                    <a:lnTo>
                      <a:pt x="1" y="757"/>
                    </a:lnTo>
                    <a:lnTo>
                      <a:pt x="2" y="759"/>
                    </a:lnTo>
                    <a:lnTo>
                      <a:pt x="4" y="760"/>
                    </a:lnTo>
                    <a:lnTo>
                      <a:pt x="6" y="760"/>
                    </a:lnTo>
                    <a:lnTo>
                      <a:pt x="9" y="760"/>
                    </a:lnTo>
                    <a:lnTo>
                      <a:pt x="11" y="759"/>
                    </a:lnTo>
                    <a:lnTo>
                      <a:pt x="12" y="757"/>
                    </a:lnTo>
                    <a:lnTo>
                      <a:pt x="19" y="743"/>
                    </a:lnTo>
                    <a:lnTo>
                      <a:pt x="19" y="740"/>
                    </a:lnTo>
                    <a:lnTo>
                      <a:pt x="19" y="722"/>
                    </a:lnTo>
                    <a:lnTo>
                      <a:pt x="25" y="709"/>
                    </a:lnTo>
                    <a:lnTo>
                      <a:pt x="32" y="696"/>
                    </a:lnTo>
                    <a:lnTo>
                      <a:pt x="32" y="693"/>
                    </a:lnTo>
                    <a:lnTo>
                      <a:pt x="32" y="681"/>
                    </a:lnTo>
                    <a:lnTo>
                      <a:pt x="38" y="669"/>
                    </a:lnTo>
                    <a:lnTo>
                      <a:pt x="45" y="655"/>
                    </a:lnTo>
                    <a:lnTo>
                      <a:pt x="45" y="652"/>
                    </a:lnTo>
                    <a:lnTo>
                      <a:pt x="45" y="640"/>
                    </a:lnTo>
                    <a:lnTo>
                      <a:pt x="52" y="628"/>
                    </a:lnTo>
                    <a:lnTo>
                      <a:pt x="58" y="614"/>
                    </a:lnTo>
                    <a:lnTo>
                      <a:pt x="65" y="601"/>
                    </a:lnTo>
                    <a:lnTo>
                      <a:pt x="65" y="598"/>
                    </a:lnTo>
                    <a:lnTo>
                      <a:pt x="65" y="586"/>
                    </a:lnTo>
                    <a:lnTo>
                      <a:pt x="71" y="573"/>
                    </a:lnTo>
                    <a:lnTo>
                      <a:pt x="78" y="560"/>
                    </a:lnTo>
                    <a:lnTo>
                      <a:pt x="78" y="557"/>
                    </a:lnTo>
                    <a:lnTo>
                      <a:pt x="78" y="545"/>
                    </a:lnTo>
                    <a:lnTo>
                      <a:pt x="85" y="533"/>
                    </a:lnTo>
                    <a:lnTo>
                      <a:pt x="91" y="519"/>
                    </a:lnTo>
                    <a:lnTo>
                      <a:pt x="98" y="505"/>
                    </a:lnTo>
                    <a:lnTo>
                      <a:pt x="104" y="492"/>
                    </a:lnTo>
                    <a:lnTo>
                      <a:pt x="111" y="478"/>
                    </a:lnTo>
                    <a:lnTo>
                      <a:pt x="118" y="465"/>
                    </a:lnTo>
                    <a:lnTo>
                      <a:pt x="124" y="451"/>
                    </a:lnTo>
                    <a:lnTo>
                      <a:pt x="131" y="437"/>
                    </a:lnTo>
                    <a:lnTo>
                      <a:pt x="138" y="424"/>
                    </a:lnTo>
                    <a:lnTo>
                      <a:pt x="143" y="412"/>
                    </a:lnTo>
                    <a:lnTo>
                      <a:pt x="156" y="399"/>
                    </a:lnTo>
                    <a:lnTo>
                      <a:pt x="157" y="397"/>
                    </a:lnTo>
                    <a:lnTo>
                      <a:pt x="164" y="376"/>
                    </a:lnTo>
                    <a:lnTo>
                      <a:pt x="171" y="363"/>
                    </a:lnTo>
                    <a:lnTo>
                      <a:pt x="184" y="342"/>
                    </a:lnTo>
                    <a:lnTo>
                      <a:pt x="190" y="329"/>
                    </a:lnTo>
                    <a:lnTo>
                      <a:pt x="196" y="317"/>
                    </a:lnTo>
                    <a:lnTo>
                      <a:pt x="209" y="303"/>
                    </a:lnTo>
                    <a:lnTo>
                      <a:pt x="210" y="301"/>
                    </a:lnTo>
                    <a:lnTo>
                      <a:pt x="216" y="290"/>
                    </a:lnTo>
                    <a:lnTo>
                      <a:pt x="229" y="276"/>
                    </a:lnTo>
                    <a:lnTo>
                      <a:pt x="230" y="274"/>
                    </a:lnTo>
                    <a:lnTo>
                      <a:pt x="236" y="263"/>
                    </a:lnTo>
                    <a:lnTo>
                      <a:pt x="249" y="249"/>
                    </a:lnTo>
                    <a:lnTo>
                      <a:pt x="262" y="235"/>
                    </a:lnTo>
                    <a:lnTo>
                      <a:pt x="263" y="233"/>
                    </a:lnTo>
                    <a:lnTo>
                      <a:pt x="269" y="222"/>
                    </a:lnTo>
                    <a:lnTo>
                      <a:pt x="280" y="216"/>
                    </a:lnTo>
                    <a:lnTo>
                      <a:pt x="282" y="215"/>
                    </a:lnTo>
                    <a:lnTo>
                      <a:pt x="295" y="201"/>
                    </a:lnTo>
                    <a:lnTo>
                      <a:pt x="296" y="199"/>
                    </a:lnTo>
                    <a:lnTo>
                      <a:pt x="302" y="188"/>
                    </a:lnTo>
                    <a:lnTo>
                      <a:pt x="315" y="174"/>
                    </a:lnTo>
                    <a:lnTo>
                      <a:pt x="326" y="168"/>
                    </a:lnTo>
                    <a:lnTo>
                      <a:pt x="328" y="167"/>
                    </a:lnTo>
                    <a:lnTo>
                      <a:pt x="329" y="165"/>
                    </a:lnTo>
                    <a:lnTo>
                      <a:pt x="335" y="154"/>
                    </a:lnTo>
                    <a:lnTo>
                      <a:pt x="346" y="148"/>
                    </a:lnTo>
                    <a:lnTo>
                      <a:pt x="348" y="147"/>
                    </a:lnTo>
                    <a:lnTo>
                      <a:pt x="349" y="145"/>
                    </a:lnTo>
                    <a:lnTo>
                      <a:pt x="355" y="133"/>
                    </a:lnTo>
                    <a:lnTo>
                      <a:pt x="368" y="120"/>
                    </a:lnTo>
                    <a:lnTo>
                      <a:pt x="369" y="118"/>
                    </a:lnTo>
                    <a:lnTo>
                      <a:pt x="374" y="106"/>
                    </a:lnTo>
                    <a:lnTo>
                      <a:pt x="386" y="100"/>
                    </a:lnTo>
                    <a:lnTo>
                      <a:pt x="388" y="99"/>
                    </a:lnTo>
                    <a:lnTo>
                      <a:pt x="389" y="97"/>
                    </a:lnTo>
                    <a:lnTo>
                      <a:pt x="394" y="86"/>
                    </a:lnTo>
                    <a:lnTo>
                      <a:pt x="405" y="80"/>
                    </a:lnTo>
                    <a:lnTo>
                      <a:pt x="407" y="79"/>
                    </a:lnTo>
                    <a:lnTo>
                      <a:pt x="421" y="65"/>
                    </a:lnTo>
                    <a:lnTo>
                      <a:pt x="432" y="60"/>
                    </a:lnTo>
                    <a:lnTo>
                      <a:pt x="434" y="59"/>
                    </a:lnTo>
                    <a:lnTo>
                      <a:pt x="435" y="57"/>
                    </a:lnTo>
                    <a:lnTo>
                      <a:pt x="440" y="45"/>
                    </a:lnTo>
                    <a:lnTo>
                      <a:pt x="452" y="39"/>
                    </a:lnTo>
                    <a:lnTo>
                      <a:pt x="465" y="32"/>
                    </a:lnTo>
                    <a:lnTo>
                      <a:pt x="478" y="26"/>
                    </a:lnTo>
                    <a:lnTo>
                      <a:pt x="491" y="19"/>
                    </a:lnTo>
                    <a:lnTo>
                      <a:pt x="504" y="12"/>
                    </a:lnTo>
                    <a:close/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984" name="Group 378"/>
            <p:cNvGrpSpPr>
              <a:grpSpLocks/>
            </p:cNvGrpSpPr>
            <p:nvPr/>
          </p:nvGrpSpPr>
          <p:grpSpPr bwMode="auto">
            <a:xfrm>
              <a:off x="1528" y="3707"/>
              <a:ext cx="2231" cy="1038"/>
              <a:chOff x="1805" y="2548"/>
              <a:chExt cx="1439" cy="1060"/>
            </a:xfrm>
          </p:grpSpPr>
          <p:sp>
            <p:nvSpPr>
              <p:cNvPr id="74257" name="Freeform 379"/>
              <p:cNvSpPr>
                <a:spLocks/>
              </p:cNvSpPr>
              <p:nvPr/>
            </p:nvSpPr>
            <p:spPr bwMode="auto">
              <a:xfrm>
                <a:off x="1813" y="2556"/>
                <a:ext cx="1431" cy="1052"/>
              </a:xfrm>
              <a:custGeom>
                <a:avLst/>
                <a:gdLst>
                  <a:gd name="T0" fmla="*/ 1431 w 1431"/>
                  <a:gd name="T1" fmla="*/ 1044 h 1052"/>
                  <a:gd name="T2" fmla="*/ 1366 w 1431"/>
                  <a:gd name="T3" fmla="*/ 1020 h 1052"/>
                  <a:gd name="T4" fmla="*/ 1315 w 1431"/>
                  <a:gd name="T5" fmla="*/ 987 h 1052"/>
                  <a:gd name="T6" fmla="*/ 1247 w 1431"/>
                  <a:gd name="T7" fmla="*/ 953 h 1052"/>
                  <a:gd name="T8" fmla="*/ 1164 w 1431"/>
                  <a:gd name="T9" fmla="*/ 904 h 1052"/>
                  <a:gd name="T10" fmla="*/ 1082 w 1431"/>
                  <a:gd name="T11" fmla="*/ 856 h 1052"/>
                  <a:gd name="T12" fmla="*/ 1030 w 1431"/>
                  <a:gd name="T13" fmla="*/ 822 h 1052"/>
                  <a:gd name="T14" fmla="*/ 975 w 1431"/>
                  <a:gd name="T15" fmla="*/ 787 h 1052"/>
                  <a:gd name="T16" fmla="*/ 919 w 1431"/>
                  <a:gd name="T17" fmla="*/ 745 h 1052"/>
                  <a:gd name="T18" fmla="*/ 834 w 1431"/>
                  <a:gd name="T19" fmla="*/ 679 h 1052"/>
                  <a:gd name="T20" fmla="*/ 772 w 1431"/>
                  <a:gd name="T21" fmla="*/ 615 h 1052"/>
                  <a:gd name="T22" fmla="*/ 738 w 1431"/>
                  <a:gd name="T23" fmla="*/ 560 h 1052"/>
                  <a:gd name="T24" fmla="*/ 656 w 1431"/>
                  <a:gd name="T25" fmla="*/ 484 h 1052"/>
                  <a:gd name="T26" fmla="*/ 616 w 1431"/>
                  <a:gd name="T27" fmla="*/ 436 h 1052"/>
                  <a:gd name="T28" fmla="*/ 569 w 1431"/>
                  <a:gd name="T29" fmla="*/ 390 h 1052"/>
                  <a:gd name="T30" fmla="*/ 521 w 1431"/>
                  <a:gd name="T31" fmla="*/ 328 h 1052"/>
                  <a:gd name="T32" fmla="*/ 481 w 1431"/>
                  <a:gd name="T33" fmla="*/ 266 h 1052"/>
                  <a:gd name="T34" fmla="*/ 439 w 1431"/>
                  <a:gd name="T35" fmla="*/ 195 h 1052"/>
                  <a:gd name="T36" fmla="*/ 379 w 1431"/>
                  <a:gd name="T37" fmla="*/ 128 h 1052"/>
                  <a:gd name="T38" fmla="*/ 342 w 1431"/>
                  <a:gd name="T39" fmla="*/ 91 h 1052"/>
                  <a:gd name="T40" fmla="*/ 304 w 1431"/>
                  <a:gd name="T41" fmla="*/ 59 h 1052"/>
                  <a:gd name="T42" fmla="*/ 233 w 1431"/>
                  <a:gd name="T43" fmla="*/ 29 h 1052"/>
                  <a:gd name="T44" fmla="*/ 156 w 1431"/>
                  <a:gd name="T45" fmla="*/ 7 h 1052"/>
                  <a:gd name="T46" fmla="*/ 86 w 1431"/>
                  <a:gd name="T47" fmla="*/ 7 h 1052"/>
                  <a:gd name="T48" fmla="*/ 16 w 1431"/>
                  <a:gd name="T49" fmla="*/ 30 h 1052"/>
                  <a:gd name="T50" fmla="*/ 0 w 1431"/>
                  <a:gd name="T51" fmla="*/ 102 h 1052"/>
                  <a:gd name="T52" fmla="*/ 36 w 1431"/>
                  <a:gd name="T53" fmla="*/ 156 h 1052"/>
                  <a:gd name="T54" fmla="*/ 92 w 1431"/>
                  <a:gd name="T55" fmla="*/ 191 h 1052"/>
                  <a:gd name="T56" fmla="*/ 140 w 1431"/>
                  <a:gd name="T57" fmla="*/ 197 h 1052"/>
                  <a:gd name="T58" fmla="*/ 122 w 1431"/>
                  <a:gd name="T59" fmla="*/ 179 h 1052"/>
                  <a:gd name="T60" fmla="*/ 46 w 1431"/>
                  <a:gd name="T61" fmla="*/ 149 h 1052"/>
                  <a:gd name="T62" fmla="*/ 12 w 1431"/>
                  <a:gd name="T63" fmla="*/ 89 h 1052"/>
                  <a:gd name="T64" fmla="*/ 62 w 1431"/>
                  <a:gd name="T65" fmla="*/ 19 h 1052"/>
                  <a:gd name="T66" fmla="*/ 140 w 1431"/>
                  <a:gd name="T67" fmla="*/ 19 h 1052"/>
                  <a:gd name="T68" fmla="*/ 216 w 1431"/>
                  <a:gd name="T69" fmla="*/ 32 h 1052"/>
                  <a:gd name="T70" fmla="*/ 300 w 1431"/>
                  <a:gd name="T71" fmla="*/ 78 h 1052"/>
                  <a:gd name="T72" fmla="*/ 323 w 1431"/>
                  <a:gd name="T73" fmla="*/ 95 h 1052"/>
                  <a:gd name="T74" fmla="*/ 375 w 1431"/>
                  <a:gd name="T75" fmla="*/ 147 h 1052"/>
                  <a:gd name="T76" fmla="*/ 418 w 1431"/>
                  <a:gd name="T77" fmla="*/ 198 h 1052"/>
                  <a:gd name="T78" fmla="*/ 471 w 1431"/>
                  <a:gd name="T79" fmla="*/ 273 h 1052"/>
                  <a:gd name="T80" fmla="*/ 511 w 1431"/>
                  <a:gd name="T81" fmla="*/ 335 h 1052"/>
                  <a:gd name="T82" fmla="*/ 559 w 1431"/>
                  <a:gd name="T83" fmla="*/ 397 h 1052"/>
                  <a:gd name="T84" fmla="*/ 607 w 1431"/>
                  <a:gd name="T85" fmla="*/ 445 h 1052"/>
                  <a:gd name="T86" fmla="*/ 647 w 1431"/>
                  <a:gd name="T87" fmla="*/ 493 h 1052"/>
                  <a:gd name="T88" fmla="*/ 734 w 1431"/>
                  <a:gd name="T89" fmla="*/ 581 h 1052"/>
                  <a:gd name="T90" fmla="*/ 768 w 1431"/>
                  <a:gd name="T91" fmla="*/ 636 h 1052"/>
                  <a:gd name="T92" fmla="*/ 830 w 1431"/>
                  <a:gd name="T93" fmla="*/ 698 h 1052"/>
                  <a:gd name="T94" fmla="*/ 900 w 1431"/>
                  <a:gd name="T95" fmla="*/ 749 h 1052"/>
                  <a:gd name="T96" fmla="*/ 980 w 1431"/>
                  <a:gd name="T97" fmla="*/ 810 h 1052"/>
                  <a:gd name="T98" fmla="*/ 1043 w 1431"/>
                  <a:gd name="T99" fmla="*/ 846 h 1052"/>
                  <a:gd name="T100" fmla="*/ 1089 w 1431"/>
                  <a:gd name="T101" fmla="*/ 872 h 1052"/>
                  <a:gd name="T102" fmla="*/ 1172 w 1431"/>
                  <a:gd name="T103" fmla="*/ 922 h 1052"/>
                  <a:gd name="T104" fmla="*/ 1253 w 1431"/>
                  <a:gd name="T105" fmla="*/ 970 h 1052"/>
                  <a:gd name="T106" fmla="*/ 1324 w 1431"/>
                  <a:gd name="T107" fmla="*/ 1011 h 1052"/>
                  <a:gd name="T108" fmla="*/ 1389 w 1431"/>
                  <a:gd name="T109" fmla="*/ 1039 h 10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31"/>
                  <a:gd name="T166" fmla="*/ 0 h 1052"/>
                  <a:gd name="T167" fmla="*/ 1431 w 1431"/>
                  <a:gd name="T168" fmla="*/ 1052 h 10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31" h="1052">
                    <a:moveTo>
                      <a:pt x="1423" y="1052"/>
                    </a:moveTo>
                    <a:lnTo>
                      <a:pt x="1425" y="1052"/>
                    </a:lnTo>
                    <a:lnTo>
                      <a:pt x="1428" y="1052"/>
                    </a:lnTo>
                    <a:lnTo>
                      <a:pt x="1430" y="1051"/>
                    </a:lnTo>
                    <a:lnTo>
                      <a:pt x="1431" y="1049"/>
                    </a:lnTo>
                    <a:lnTo>
                      <a:pt x="1431" y="1046"/>
                    </a:lnTo>
                    <a:lnTo>
                      <a:pt x="1431" y="1044"/>
                    </a:lnTo>
                    <a:lnTo>
                      <a:pt x="1430" y="1042"/>
                    </a:lnTo>
                    <a:lnTo>
                      <a:pt x="1428" y="1041"/>
                    </a:lnTo>
                    <a:lnTo>
                      <a:pt x="1415" y="1035"/>
                    </a:lnTo>
                    <a:lnTo>
                      <a:pt x="1394" y="1028"/>
                    </a:lnTo>
                    <a:lnTo>
                      <a:pt x="1381" y="1021"/>
                    </a:lnTo>
                    <a:lnTo>
                      <a:pt x="1378" y="1020"/>
                    </a:lnTo>
                    <a:lnTo>
                      <a:pt x="1366" y="1020"/>
                    </a:lnTo>
                    <a:lnTo>
                      <a:pt x="1356" y="1015"/>
                    </a:lnTo>
                    <a:lnTo>
                      <a:pt x="1342" y="1001"/>
                    </a:lnTo>
                    <a:lnTo>
                      <a:pt x="1340" y="1000"/>
                    </a:lnTo>
                    <a:lnTo>
                      <a:pt x="1337" y="999"/>
                    </a:lnTo>
                    <a:lnTo>
                      <a:pt x="1327" y="999"/>
                    </a:lnTo>
                    <a:lnTo>
                      <a:pt x="1315" y="987"/>
                    </a:lnTo>
                    <a:lnTo>
                      <a:pt x="1313" y="986"/>
                    </a:lnTo>
                    <a:lnTo>
                      <a:pt x="1299" y="980"/>
                    </a:lnTo>
                    <a:lnTo>
                      <a:pt x="1286" y="972"/>
                    </a:lnTo>
                    <a:lnTo>
                      <a:pt x="1272" y="965"/>
                    </a:lnTo>
                    <a:lnTo>
                      <a:pt x="1258" y="959"/>
                    </a:lnTo>
                    <a:lnTo>
                      <a:pt x="1247" y="953"/>
                    </a:lnTo>
                    <a:lnTo>
                      <a:pt x="1233" y="939"/>
                    </a:lnTo>
                    <a:lnTo>
                      <a:pt x="1231" y="938"/>
                    </a:lnTo>
                    <a:lnTo>
                      <a:pt x="1212" y="931"/>
                    </a:lnTo>
                    <a:lnTo>
                      <a:pt x="1199" y="918"/>
                    </a:lnTo>
                    <a:lnTo>
                      <a:pt x="1197" y="917"/>
                    </a:lnTo>
                    <a:lnTo>
                      <a:pt x="1177" y="911"/>
                    </a:lnTo>
                    <a:lnTo>
                      <a:pt x="1164" y="904"/>
                    </a:lnTo>
                    <a:lnTo>
                      <a:pt x="1150" y="897"/>
                    </a:lnTo>
                    <a:lnTo>
                      <a:pt x="1136" y="890"/>
                    </a:lnTo>
                    <a:lnTo>
                      <a:pt x="1123" y="883"/>
                    </a:lnTo>
                    <a:lnTo>
                      <a:pt x="1111" y="877"/>
                    </a:lnTo>
                    <a:lnTo>
                      <a:pt x="1098" y="863"/>
                    </a:lnTo>
                    <a:lnTo>
                      <a:pt x="1096" y="862"/>
                    </a:lnTo>
                    <a:lnTo>
                      <a:pt x="1082" y="856"/>
                    </a:lnTo>
                    <a:lnTo>
                      <a:pt x="1071" y="850"/>
                    </a:lnTo>
                    <a:lnTo>
                      <a:pt x="1064" y="838"/>
                    </a:lnTo>
                    <a:lnTo>
                      <a:pt x="1063" y="836"/>
                    </a:lnTo>
                    <a:lnTo>
                      <a:pt x="1061" y="835"/>
                    </a:lnTo>
                    <a:lnTo>
                      <a:pt x="1058" y="834"/>
                    </a:lnTo>
                    <a:lnTo>
                      <a:pt x="1048" y="834"/>
                    </a:lnTo>
                    <a:lnTo>
                      <a:pt x="1030" y="822"/>
                    </a:lnTo>
                    <a:lnTo>
                      <a:pt x="1016" y="808"/>
                    </a:lnTo>
                    <a:lnTo>
                      <a:pt x="1014" y="807"/>
                    </a:lnTo>
                    <a:lnTo>
                      <a:pt x="1011" y="806"/>
                    </a:lnTo>
                    <a:lnTo>
                      <a:pt x="999" y="806"/>
                    </a:lnTo>
                    <a:lnTo>
                      <a:pt x="989" y="801"/>
                    </a:lnTo>
                    <a:lnTo>
                      <a:pt x="975" y="787"/>
                    </a:lnTo>
                    <a:lnTo>
                      <a:pt x="962" y="774"/>
                    </a:lnTo>
                    <a:lnTo>
                      <a:pt x="960" y="773"/>
                    </a:lnTo>
                    <a:lnTo>
                      <a:pt x="946" y="766"/>
                    </a:lnTo>
                    <a:lnTo>
                      <a:pt x="935" y="760"/>
                    </a:lnTo>
                    <a:lnTo>
                      <a:pt x="921" y="746"/>
                    </a:lnTo>
                    <a:lnTo>
                      <a:pt x="919" y="745"/>
                    </a:lnTo>
                    <a:lnTo>
                      <a:pt x="907" y="739"/>
                    </a:lnTo>
                    <a:lnTo>
                      <a:pt x="887" y="719"/>
                    </a:lnTo>
                    <a:lnTo>
                      <a:pt x="867" y="705"/>
                    </a:lnTo>
                    <a:lnTo>
                      <a:pt x="865" y="704"/>
                    </a:lnTo>
                    <a:lnTo>
                      <a:pt x="851" y="697"/>
                    </a:lnTo>
                    <a:lnTo>
                      <a:pt x="840" y="691"/>
                    </a:lnTo>
                    <a:lnTo>
                      <a:pt x="834" y="679"/>
                    </a:lnTo>
                    <a:lnTo>
                      <a:pt x="833" y="677"/>
                    </a:lnTo>
                    <a:lnTo>
                      <a:pt x="813" y="663"/>
                    </a:lnTo>
                    <a:lnTo>
                      <a:pt x="799" y="643"/>
                    </a:lnTo>
                    <a:lnTo>
                      <a:pt x="797" y="642"/>
                    </a:lnTo>
                    <a:lnTo>
                      <a:pt x="778" y="629"/>
                    </a:lnTo>
                    <a:lnTo>
                      <a:pt x="773" y="617"/>
                    </a:lnTo>
                    <a:lnTo>
                      <a:pt x="772" y="615"/>
                    </a:lnTo>
                    <a:lnTo>
                      <a:pt x="759" y="603"/>
                    </a:lnTo>
                    <a:lnTo>
                      <a:pt x="759" y="592"/>
                    </a:lnTo>
                    <a:lnTo>
                      <a:pt x="759" y="590"/>
                    </a:lnTo>
                    <a:lnTo>
                      <a:pt x="758" y="588"/>
                    </a:lnTo>
                    <a:lnTo>
                      <a:pt x="744" y="574"/>
                    </a:lnTo>
                    <a:lnTo>
                      <a:pt x="739" y="562"/>
                    </a:lnTo>
                    <a:lnTo>
                      <a:pt x="738" y="560"/>
                    </a:lnTo>
                    <a:lnTo>
                      <a:pt x="724" y="547"/>
                    </a:lnTo>
                    <a:lnTo>
                      <a:pt x="704" y="526"/>
                    </a:lnTo>
                    <a:lnTo>
                      <a:pt x="702" y="525"/>
                    </a:lnTo>
                    <a:lnTo>
                      <a:pt x="690" y="519"/>
                    </a:lnTo>
                    <a:lnTo>
                      <a:pt x="670" y="498"/>
                    </a:lnTo>
                    <a:lnTo>
                      <a:pt x="656" y="484"/>
                    </a:lnTo>
                    <a:lnTo>
                      <a:pt x="650" y="473"/>
                    </a:lnTo>
                    <a:lnTo>
                      <a:pt x="649" y="471"/>
                    </a:lnTo>
                    <a:lnTo>
                      <a:pt x="647" y="470"/>
                    </a:lnTo>
                    <a:lnTo>
                      <a:pt x="636" y="464"/>
                    </a:lnTo>
                    <a:lnTo>
                      <a:pt x="630" y="452"/>
                    </a:lnTo>
                    <a:lnTo>
                      <a:pt x="629" y="450"/>
                    </a:lnTo>
                    <a:lnTo>
                      <a:pt x="616" y="436"/>
                    </a:lnTo>
                    <a:lnTo>
                      <a:pt x="609" y="424"/>
                    </a:lnTo>
                    <a:lnTo>
                      <a:pt x="608" y="422"/>
                    </a:lnTo>
                    <a:lnTo>
                      <a:pt x="606" y="421"/>
                    </a:lnTo>
                    <a:lnTo>
                      <a:pt x="594" y="416"/>
                    </a:lnTo>
                    <a:lnTo>
                      <a:pt x="575" y="402"/>
                    </a:lnTo>
                    <a:lnTo>
                      <a:pt x="569" y="390"/>
                    </a:lnTo>
                    <a:lnTo>
                      <a:pt x="568" y="388"/>
                    </a:lnTo>
                    <a:lnTo>
                      <a:pt x="555" y="374"/>
                    </a:lnTo>
                    <a:lnTo>
                      <a:pt x="553" y="373"/>
                    </a:lnTo>
                    <a:lnTo>
                      <a:pt x="541" y="367"/>
                    </a:lnTo>
                    <a:lnTo>
                      <a:pt x="535" y="355"/>
                    </a:lnTo>
                    <a:lnTo>
                      <a:pt x="528" y="342"/>
                    </a:lnTo>
                    <a:lnTo>
                      <a:pt x="521" y="328"/>
                    </a:lnTo>
                    <a:lnTo>
                      <a:pt x="520" y="326"/>
                    </a:lnTo>
                    <a:lnTo>
                      <a:pt x="518" y="325"/>
                    </a:lnTo>
                    <a:lnTo>
                      <a:pt x="507" y="319"/>
                    </a:lnTo>
                    <a:lnTo>
                      <a:pt x="501" y="307"/>
                    </a:lnTo>
                    <a:lnTo>
                      <a:pt x="494" y="294"/>
                    </a:lnTo>
                    <a:lnTo>
                      <a:pt x="487" y="279"/>
                    </a:lnTo>
                    <a:lnTo>
                      <a:pt x="481" y="266"/>
                    </a:lnTo>
                    <a:lnTo>
                      <a:pt x="480" y="264"/>
                    </a:lnTo>
                    <a:lnTo>
                      <a:pt x="466" y="250"/>
                    </a:lnTo>
                    <a:lnTo>
                      <a:pt x="460" y="238"/>
                    </a:lnTo>
                    <a:lnTo>
                      <a:pt x="453" y="224"/>
                    </a:lnTo>
                    <a:lnTo>
                      <a:pt x="447" y="211"/>
                    </a:lnTo>
                    <a:lnTo>
                      <a:pt x="440" y="197"/>
                    </a:lnTo>
                    <a:lnTo>
                      <a:pt x="439" y="195"/>
                    </a:lnTo>
                    <a:lnTo>
                      <a:pt x="437" y="194"/>
                    </a:lnTo>
                    <a:lnTo>
                      <a:pt x="424" y="188"/>
                    </a:lnTo>
                    <a:lnTo>
                      <a:pt x="413" y="169"/>
                    </a:lnTo>
                    <a:lnTo>
                      <a:pt x="412" y="167"/>
                    </a:lnTo>
                    <a:lnTo>
                      <a:pt x="398" y="153"/>
                    </a:lnTo>
                    <a:lnTo>
                      <a:pt x="385" y="140"/>
                    </a:lnTo>
                    <a:lnTo>
                      <a:pt x="379" y="128"/>
                    </a:lnTo>
                    <a:lnTo>
                      <a:pt x="378" y="126"/>
                    </a:lnTo>
                    <a:lnTo>
                      <a:pt x="376" y="125"/>
                    </a:lnTo>
                    <a:lnTo>
                      <a:pt x="364" y="119"/>
                    </a:lnTo>
                    <a:lnTo>
                      <a:pt x="359" y="107"/>
                    </a:lnTo>
                    <a:lnTo>
                      <a:pt x="358" y="105"/>
                    </a:lnTo>
                    <a:lnTo>
                      <a:pt x="344" y="92"/>
                    </a:lnTo>
                    <a:lnTo>
                      <a:pt x="342" y="91"/>
                    </a:lnTo>
                    <a:lnTo>
                      <a:pt x="330" y="85"/>
                    </a:lnTo>
                    <a:lnTo>
                      <a:pt x="324" y="73"/>
                    </a:lnTo>
                    <a:lnTo>
                      <a:pt x="323" y="71"/>
                    </a:lnTo>
                    <a:lnTo>
                      <a:pt x="321" y="70"/>
                    </a:lnTo>
                    <a:lnTo>
                      <a:pt x="318" y="69"/>
                    </a:lnTo>
                    <a:lnTo>
                      <a:pt x="309" y="69"/>
                    </a:lnTo>
                    <a:lnTo>
                      <a:pt x="304" y="59"/>
                    </a:lnTo>
                    <a:lnTo>
                      <a:pt x="303" y="57"/>
                    </a:lnTo>
                    <a:lnTo>
                      <a:pt x="283" y="43"/>
                    </a:lnTo>
                    <a:lnTo>
                      <a:pt x="281" y="42"/>
                    </a:lnTo>
                    <a:lnTo>
                      <a:pt x="278" y="41"/>
                    </a:lnTo>
                    <a:lnTo>
                      <a:pt x="266" y="41"/>
                    </a:lnTo>
                    <a:lnTo>
                      <a:pt x="253" y="36"/>
                    </a:lnTo>
                    <a:lnTo>
                      <a:pt x="233" y="29"/>
                    </a:lnTo>
                    <a:lnTo>
                      <a:pt x="220" y="21"/>
                    </a:lnTo>
                    <a:lnTo>
                      <a:pt x="217" y="20"/>
                    </a:lnTo>
                    <a:lnTo>
                      <a:pt x="204" y="20"/>
                    </a:lnTo>
                    <a:lnTo>
                      <a:pt x="186" y="15"/>
                    </a:lnTo>
                    <a:lnTo>
                      <a:pt x="172" y="8"/>
                    </a:lnTo>
                    <a:lnTo>
                      <a:pt x="169" y="7"/>
                    </a:lnTo>
                    <a:lnTo>
                      <a:pt x="156" y="7"/>
                    </a:lnTo>
                    <a:lnTo>
                      <a:pt x="144" y="7"/>
                    </a:lnTo>
                    <a:lnTo>
                      <a:pt x="131" y="1"/>
                    </a:lnTo>
                    <a:lnTo>
                      <a:pt x="128" y="0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86" y="7"/>
                    </a:lnTo>
                    <a:lnTo>
                      <a:pt x="74" y="7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45" y="15"/>
                    </a:lnTo>
                    <a:lnTo>
                      <a:pt x="31" y="21"/>
                    </a:lnTo>
                    <a:lnTo>
                      <a:pt x="18" y="29"/>
                    </a:lnTo>
                    <a:lnTo>
                      <a:pt x="16" y="30"/>
                    </a:lnTo>
                    <a:lnTo>
                      <a:pt x="15" y="32"/>
                    </a:lnTo>
                    <a:lnTo>
                      <a:pt x="8" y="45"/>
                    </a:lnTo>
                    <a:lnTo>
                      <a:pt x="1" y="59"/>
                    </a:lnTo>
                    <a:lnTo>
                      <a:pt x="0" y="61"/>
                    </a:lnTo>
                    <a:lnTo>
                      <a:pt x="0" y="75"/>
                    </a:lnTo>
                    <a:lnTo>
                      <a:pt x="0" y="89"/>
                    </a:lnTo>
                    <a:lnTo>
                      <a:pt x="0" y="102"/>
                    </a:lnTo>
                    <a:lnTo>
                      <a:pt x="1" y="105"/>
                    </a:lnTo>
                    <a:lnTo>
                      <a:pt x="8" y="120"/>
                    </a:lnTo>
                    <a:lnTo>
                      <a:pt x="15" y="133"/>
                    </a:lnTo>
                    <a:lnTo>
                      <a:pt x="21" y="147"/>
                    </a:lnTo>
                    <a:lnTo>
                      <a:pt x="22" y="149"/>
                    </a:lnTo>
                    <a:lnTo>
                      <a:pt x="24" y="150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43" y="170"/>
                    </a:lnTo>
                    <a:lnTo>
                      <a:pt x="45" y="171"/>
                    </a:lnTo>
                    <a:lnTo>
                      <a:pt x="47" y="171"/>
                    </a:lnTo>
                    <a:lnTo>
                      <a:pt x="59" y="171"/>
                    </a:lnTo>
                    <a:lnTo>
                      <a:pt x="79" y="184"/>
                    </a:lnTo>
                    <a:lnTo>
                      <a:pt x="92" y="191"/>
                    </a:lnTo>
                    <a:lnTo>
                      <a:pt x="94" y="191"/>
                    </a:lnTo>
                    <a:lnTo>
                      <a:pt x="108" y="191"/>
                    </a:lnTo>
                    <a:lnTo>
                      <a:pt x="121" y="191"/>
                    </a:lnTo>
                    <a:lnTo>
                      <a:pt x="133" y="198"/>
                    </a:lnTo>
                    <a:lnTo>
                      <a:pt x="135" y="198"/>
                    </a:lnTo>
                    <a:lnTo>
                      <a:pt x="138" y="198"/>
                    </a:lnTo>
                    <a:lnTo>
                      <a:pt x="140" y="197"/>
                    </a:lnTo>
                    <a:lnTo>
                      <a:pt x="141" y="195"/>
                    </a:lnTo>
                    <a:lnTo>
                      <a:pt x="141" y="192"/>
                    </a:lnTo>
                    <a:lnTo>
                      <a:pt x="141" y="190"/>
                    </a:lnTo>
                    <a:lnTo>
                      <a:pt x="140" y="188"/>
                    </a:lnTo>
                    <a:lnTo>
                      <a:pt x="138" y="187"/>
                    </a:lnTo>
                    <a:lnTo>
                      <a:pt x="125" y="180"/>
                    </a:lnTo>
                    <a:lnTo>
                      <a:pt x="122" y="179"/>
                    </a:lnTo>
                    <a:lnTo>
                      <a:pt x="108" y="179"/>
                    </a:lnTo>
                    <a:lnTo>
                      <a:pt x="96" y="179"/>
                    </a:lnTo>
                    <a:lnTo>
                      <a:pt x="84" y="173"/>
                    </a:lnTo>
                    <a:lnTo>
                      <a:pt x="63" y="160"/>
                    </a:lnTo>
                    <a:lnTo>
                      <a:pt x="60" y="159"/>
                    </a:lnTo>
                    <a:lnTo>
                      <a:pt x="51" y="159"/>
                    </a:lnTo>
                    <a:lnTo>
                      <a:pt x="46" y="149"/>
                    </a:lnTo>
                    <a:lnTo>
                      <a:pt x="45" y="147"/>
                    </a:lnTo>
                    <a:lnTo>
                      <a:pt x="43" y="146"/>
                    </a:lnTo>
                    <a:lnTo>
                      <a:pt x="31" y="140"/>
                    </a:lnTo>
                    <a:lnTo>
                      <a:pt x="26" y="128"/>
                    </a:lnTo>
                    <a:lnTo>
                      <a:pt x="19" y="115"/>
                    </a:lnTo>
                    <a:lnTo>
                      <a:pt x="12" y="101"/>
                    </a:lnTo>
                    <a:lnTo>
                      <a:pt x="12" y="89"/>
                    </a:lnTo>
                    <a:lnTo>
                      <a:pt x="12" y="75"/>
                    </a:lnTo>
                    <a:lnTo>
                      <a:pt x="12" y="63"/>
                    </a:lnTo>
                    <a:lnTo>
                      <a:pt x="19" y="50"/>
                    </a:lnTo>
                    <a:lnTo>
                      <a:pt x="25" y="38"/>
                    </a:lnTo>
                    <a:lnTo>
                      <a:pt x="36" y="32"/>
                    </a:lnTo>
                    <a:lnTo>
                      <a:pt x="50" y="26"/>
                    </a:lnTo>
                    <a:lnTo>
                      <a:pt x="62" y="19"/>
                    </a:lnTo>
                    <a:lnTo>
                      <a:pt x="74" y="19"/>
                    </a:lnTo>
                    <a:lnTo>
                      <a:pt x="87" y="19"/>
                    </a:lnTo>
                    <a:lnTo>
                      <a:pt x="90" y="19"/>
                    </a:lnTo>
                    <a:lnTo>
                      <a:pt x="103" y="12"/>
                    </a:lnTo>
                    <a:lnTo>
                      <a:pt x="115" y="12"/>
                    </a:lnTo>
                    <a:lnTo>
                      <a:pt x="127" y="12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56" y="19"/>
                    </a:lnTo>
                    <a:lnTo>
                      <a:pt x="168" y="19"/>
                    </a:lnTo>
                    <a:lnTo>
                      <a:pt x="181" y="26"/>
                    </a:lnTo>
                    <a:lnTo>
                      <a:pt x="201" y="32"/>
                    </a:lnTo>
                    <a:lnTo>
                      <a:pt x="203" y="32"/>
                    </a:lnTo>
                    <a:lnTo>
                      <a:pt x="216" y="32"/>
                    </a:lnTo>
                    <a:lnTo>
                      <a:pt x="228" y="40"/>
                    </a:lnTo>
                    <a:lnTo>
                      <a:pt x="248" y="47"/>
                    </a:lnTo>
                    <a:lnTo>
                      <a:pt x="262" y="53"/>
                    </a:lnTo>
                    <a:lnTo>
                      <a:pt x="264" y="53"/>
                    </a:lnTo>
                    <a:lnTo>
                      <a:pt x="276" y="53"/>
                    </a:lnTo>
                    <a:lnTo>
                      <a:pt x="294" y="66"/>
                    </a:lnTo>
                    <a:lnTo>
                      <a:pt x="300" y="78"/>
                    </a:lnTo>
                    <a:lnTo>
                      <a:pt x="301" y="80"/>
                    </a:lnTo>
                    <a:lnTo>
                      <a:pt x="303" y="81"/>
                    </a:lnTo>
                    <a:lnTo>
                      <a:pt x="305" y="81"/>
                    </a:lnTo>
                    <a:lnTo>
                      <a:pt x="315" y="81"/>
                    </a:lnTo>
                    <a:lnTo>
                      <a:pt x="320" y="92"/>
                    </a:lnTo>
                    <a:lnTo>
                      <a:pt x="321" y="94"/>
                    </a:lnTo>
                    <a:lnTo>
                      <a:pt x="323" y="95"/>
                    </a:lnTo>
                    <a:lnTo>
                      <a:pt x="335" y="101"/>
                    </a:lnTo>
                    <a:lnTo>
                      <a:pt x="349" y="114"/>
                    </a:lnTo>
                    <a:lnTo>
                      <a:pt x="354" y="126"/>
                    </a:lnTo>
                    <a:lnTo>
                      <a:pt x="355" y="128"/>
                    </a:lnTo>
                    <a:lnTo>
                      <a:pt x="357" y="129"/>
                    </a:lnTo>
                    <a:lnTo>
                      <a:pt x="369" y="135"/>
                    </a:lnTo>
                    <a:lnTo>
                      <a:pt x="375" y="147"/>
                    </a:lnTo>
                    <a:lnTo>
                      <a:pt x="376" y="149"/>
                    </a:lnTo>
                    <a:lnTo>
                      <a:pt x="389" y="162"/>
                    </a:lnTo>
                    <a:lnTo>
                      <a:pt x="403" y="176"/>
                    </a:lnTo>
                    <a:lnTo>
                      <a:pt x="415" y="195"/>
                    </a:lnTo>
                    <a:lnTo>
                      <a:pt x="416" y="197"/>
                    </a:lnTo>
                    <a:lnTo>
                      <a:pt x="418" y="198"/>
                    </a:lnTo>
                    <a:lnTo>
                      <a:pt x="430" y="204"/>
                    </a:lnTo>
                    <a:lnTo>
                      <a:pt x="436" y="216"/>
                    </a:lnTo>
                    <a:lnTo>
                      <a:pt x="442" y="229"/>
                    </a:lnTo>
                    <a:lnTo>
                      <a:pt x="449" y="243"/>
                    </a:lnTo>
                    <a:lnTo>
                      <a:pt x="456" y="257"/>
                    </a:lnTo>
                    <a:lnTo>
                      <a:pt x="457" y="259"/>
                    </a:lnTo>
                    <a:lnTo>
                      <a:pt x="471" y="273"/>
                    </a:lnTo>
                    <a:lnTo>
                      <a:pt x="476" y="284"/>
                    </a:lnTo>
                    <a:lnTo>
                      <a:pt x="483" y="299"/>
                    </a:lnTo>
                    <a:lnTo>
                      <a:pt x="490" y="312"/>
                    </a:lnTo>
                    <a:lnTo>
                      <a:pt x="497" y="326"/>
                    </a:lnTo>
                    <a:lnTo>
                      <a:pt x="498" y="328"/>
                    </a:lnTo>
                    <a:lnTo>
                      <a:pt x="500" y="329"/>
                    </a:lnTo>
                    <a:lnTo>
                      <a:pt x="511" y="335"/>
                    </a:lnTo>
                    <a:lnTo>
                      <a:pt x="517" y="347"/>
                    </a:lnTo>
                    <a:lnTo>
                      <a:pt x="524" y="360"/>
                    </a:lnTo>
                    <a:lnTo>
                      <a:pt x="531" y="374"/>
                    </a:lnTo>
                    <a:lnTo>
                      <a:pt x="532" y="376"/>
                    </a:lnTo>
                    <a:lnTo>
                      <a:pt x="534" y="377"/>
                    </a:lnTo>
                    <a:lnTo>
                      <a:pt x="546" y="383"/>
                    </a:lnTo>
                    <a:lnTo>
                      <a:pt x="559" y="397"/>
                    </a:lnTo>
                    <a:lnTo>
                      <a:pt x="565" y="409"/>
                    </a:lnTo>
                    <a:lnTo>
                      <a:pt x="566" y="411"/>
                    </a:lnTo>
                    <a:lnTo>
                      <a:pt x="586" y="425"/>
                    </a:lnTo>
                    <a:lnTo>
                      <a:pt x="588" y="426"/>
                    </a:lnTo>
                    <a:lnTo>
                      <a:pt x="599" y="431"/>
                    </a:lnTo>
                    <a:lnTo>
                      <a:pt x="606" y="443"/>
                    </a:lnTo>
                    <a:lnTo>
                      <a:pt x="607" y="445"/>
                    </a:lnTo>
                    <a:lnTo>
                      <a:pt x="620" y="459"/>
                    </a:lnTo>
                    <a:lnTo>
                      <a:pt x="626" y="471"/>
                    </a:lnTo>
                    <a:lnTo>
                      <a:pt x="627" y="473"/>
                    </a:lnTo>
                    <a:lnTo>
                      <a:pt x="629" y="474"/>
                    </a:lnTo>
                    <a:lnTo>
                      <a:pt x="640" y="480"/>
                    </a:lnTo>
                    <a:lnTo>
                      <a:pt x="646" y="491"/>
                    </a:lnTo>
                    <a:lnTo>
                      <a:pt x="647" y="493"/>
                    </a:lnTo>
                    <a:lnTo>
                      <a:pt x="661" y="507"/>
                    </a:lnTo>
                    <a:lnTo>
                      <a:pt x="681" y="528"/>
                    </a:lnTo>
                    <a:lnTo>
                      <a:pt x="683" y="529"/>
                    </a:lnTo>
                    <a:lnTo>
                      <a:pt x="695" y="535"/>
                    </a:lnTo>
                    <a:lnTo>
                      <a:pt x="715" y="556"/>
                    </a:lnTo>
                    <a:lnTo>
                      <a:pt x="729" y="569"/>
                    </a:lnTo>
                    <a:lnTo>
                      <a:pt x="734" y="581"/>
                    </a:lnTo>
                    <a:lnTo>
                      <a:pt x="735" y="583"/>
                    </a:lnTo>
                    <a:lnTo>
                      <a:pt x="747" y="595"/>
                    </a:lnTo>
                    <a:lnTo>
                      <a:pt x="747" y="606"/>
                    </a:lnTo>
                    <a:lnTo>
                      <a:pt x="748" y="609"/>
                    </a:lnTo>
                    <a:lnTo>
                      <a:pt x="749" y="611"/>
                    </a:lnTo>
                    <a:lnTo>
                      <a:pt x="763" y="624"/>
                    </a:lnTo>
                    <a:lnTo>
                      <a:pt x="768" y="636"/>
                    </a:lnTo>
                    <a:lnTo>
                      <a:pt x="769" y="638"/>
                    </a:lnTo>
                    <a:lnTo>
                      <a:pt x="771" y="639"/>
                    </a:lnTo>
                    <a:lnTo>
                      <a:pt x="790" y="652"/>
                    </a:lnTo>
                    <a:lnTo>
                      <a:pt x="804" y="672"/>
                    </a:lnTo>
                    <a:lnTo>
                      <a:pt x="824" y="686"/>
                    </a:lnTo>
                    <a:lnTo>
                      <a:pt x="830" y="698"/>
                    </a:lnTo>
                    <a:lnTo>
                      <a:pt x="831" y="700"/>
                    </a:lnTo>
                    <a:lnTo>
                      <a:pt x="833" y="701"/>
                    </a:lnTo>
                    <a:lnTo>
                      <a:pt x="846" y="708"/>
                    </a:lnTo>
                    <a:lnTo>
                      <a:pt x="858" y="714"/>
                    </a:lnTo>
                    <a:lnTo>
                      <a:pt x="878" y="728"/>
                    </a:lnTo>
                    <a:lnTo>
                      <a:pt x="898" y="748"/>
                    </a:lnTo>
                    <a:lnTo>
                      <a:pt x="900" y="749"/>
                    </a:lnTo>
                    <a:lnTo>
                      <a:pt x="912" y="755"/>
                    </a:lnTo>
                    <a:lnTo>
                      <a:pt x="926" y="769"/>
                    </a:lnTo>
                    <a:lnTo>
                      <a:pt x="928" y="770"/>
                    </a:lnTo>
                    <a:lnTo>
                      <a:pt x="941" y="777"/>
                    </a:lnTo>
                    <a:lnTo>
                      <a:pt x="953" y="783"/>
                    </a:lnTo>
                    <a:lnTo>
                      <a:pt x="966" y="796"/>
                    </a:lnTo>
                    <a:lnTo>
                      <a:pt x="980" y="810"/>
                    </a:lnTo>
                    <a:lnTo>
                      <a:pt x="982" y="811"/>
                    </a:lnTo>
                    <a:lnTo>
                      <a:pt x="995" y="818"/>
                    </a:lnTo>
                    <a:lnTo>
                      <a:pt x="997" y="818"/>
                    </a:lnTo>
                    <a:lnTo>
                      <a:pt x="1008" y="818"/>
                    </a:lnTo>
                    <a:lnTo>
                      <a:pt x="1021" y="831"/>
                    </a:lnTo>
                    <a:lnTo>
                      <a:pt x="1041" y="845"/>
                    </a:lnTo>
                    <a:lnTo>
                      <a:pt x="1043" y="846"/>
                    </a:lnTo>
                    <a:lnTo>
                      <a:pt x="1045" y="846"/>
                    </a:lnTo>
                    <a:lnTo>
                      <a:pt x="1055" y="846"/>
                    </a:lnTo>
                    <a:lnTo>
                      <a:pt x="1061" y="857"/>
                    </a:lnTo>
                    <a:lnTo>
                      <a:pt x="1062" y="859"/>
                    </a:lnTo>
                    <a:lnTo>
                      <a:pt x="1064" y="860"/>
                    </a:lnTo>
                    <a:lnTo>
                      <a:pt x="1077" y="867"/>
                    </a:lnTo>
                    <a:lnTo>
                      <a:pt x="1089" y="872"/>
                    </a:lnTo>
                    <a:lnTo>
                      <a:pt x="1102" y="886"/>
                    </a:lnTo>
                    <a:lnTo>
                      <a:pt x="1104" y="887"/>
                    </a:lnTo>
                    <a:lnTo>
                      <a:pt x="1118" y="894"/>
                    </a:lnTo>
                    <a:lnTo>
                      <a:pt x="1131" y="901"/>
                    </a:lnTo>
                    <a:lnTo>
                      <a:pt x="1145" y="908"/>
                    </a:lnTo>
                    <a:lnTo>
                      <a:pt x="1159" y="915"/>
                    </a:lnTo>
                    <a:lnTo>
                      <a:pt x="1172" y="922"/>
                    </a:lnTo>
                    <a:lnTo>
                      <a:pt x="1190" y="927"/>
                    </a:lnTo>
                    <a:lnTo>
                      <a:pt x="1204" y="941"/>
                    </a:lnTo>
                    <a:lnTo>
                      <a:pt x="1206" y="942"/>
                    </a:lnTo>
                    <a:lnTo>
                      <a:pt x="1224" y="948"/>
                    </a:lnTo>
                    <a:lnTo>
                      <a:pt x="1238" y="962"/>
                    </a:lnTo>
                    <a:lnTo>
                      <a:pt x="1240" y="963"/>
                    </a:lnTo>
                    <a:lnTo>
                      <a:pt x="1253" y="970"/>
                    </a:lnTo>
                    <a:lnTo>
                      <a:pt x="1267" y="976"/>
                    </a:lnTo>
                    <a:lnTo>
                      <a:pt x="1281" y="983"/>
                    </a:lnTo>
                    <a:lnTo>
                      <a:pt x="1294" y="991"/>
                    </a:lnTo>
                    <a:lnTo>
                      <a:pt x="1306" y="996"/>
                    </a:lnTo>
                    <a:lnTo>
                      <a:pt x="1320" y="1010"/>
                    </a:lnTo>
                    <a:lnTo>
                      <a:pt x="1322" y="1011"/>
                    </a:lnTo>
                    <a:lnTo>
                      <a:pt x="1324" y="1011"/>
                    </a:lnTo>
                    <a:lnTo>
                      <a:pt x="1334" y="1011"/>
                    </a:lnTo>
                    <a:lnTo>
                      <a:pt x="1347" y="1024"/>
                    </a:lnTo>
                    <a:lnTo>
                      <a:pt x="1349" y="1025"/>
                    </a:lnTo>
                    <a:lnTo>
                      <a:pt x="1362" y="1032"/>
                    </a:lnTo>
                    <a:lnTo>
                      <a:pt x="1364" y="1032"/>
                    </a:lnTo>
                    <a:lnTo>
                      <a:pt x="1377" y="1032"/>
                    </a:lnTo>
                    <a:lnTo>
                      <a:pt x="1389" y="1039"/>
                    </a:lnTo>
                    <a:lnTo>
                      <a:pt x="1410" y="1046"/>
                    </a:lnTo>
                    <a:lnTo>
                      <a:pt x="1423" y="105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rgbClr val="00AE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8" name="Freeform 380"/>
              <p:cNvSpPr>
                <a:spLocks/>
              </p:cNvSpPr>
              <p:nvPr/>
            </p:nvSpPr>
            <p:spPr bwMode="auto">
              <a:xfrm>
                <a:off x="1805" y="2548"/>
                <a:ext cx="1431" cy="1052"/>
              </a:xfrm>
              <a:custGeom>
                <a:avLst/>
                <a:gdLst>
                  <a:gd name="T0" fmla="*/ 1431 w 1431"/>
                  <a:gd name="T1" fmla="*/ 1044 h 1052"/>
                  <a:gd name="T2" fmla="*/ 1366 w 1431"/>
                  <a:gd name="T3" fmla="*/ 1020 h 1052"/>
                  <a:gd name="T4" fmla="*/ 1315 w 1431"/>
                  <a:gd name="T5" fmla="*/ 987 h 1052"/>
                  <a:gd name="T6" fmla="*/ 1247 w 1431"/>
                  <a:gd name="T7" fmla="*/ 953 h 1052"/>
                  <a:gd name="T8" fmla="*/ 1164 w 1431"/>
                  <a:gd name="T9" fmla="*/ 904 h 1052"/>
                  <a:gd name="T10" fmla="*/ 1082 w 1431"/>
                  <a:gd name="T11" fmla="*/ 856 h 1052"/>
                  <a:gd name="T12" fmla="*/ 1030 w 1431"/>
                  <a:gd name="T13" fmla="*/ 822 h 1052"/>
                  <a:gd name="T14" fmla="*/ 975 w 1431"/>
                  <a:gd name="T15" fmla="*/ 787 h 1052"/>
                  <a:gd name="T16" fmla="*/ 919 w 1431"/>
                  <a:gd name="T17" fmla="*/ 745 h 1052"/>
                  <a:gd name="T18" fmla="*/ 834 w 1431"/>
                  <a:gd name="T19" fmla="*/ 679 h 1052"/>
                  <a:gd name="T20" fmla="*/ 772 w 1431"/>
                  <a:gd name="T21" fmla="*/ 615 h 1052"/>
                  <a:gd name="T22" fmla="*/ 738 w 1431"/>
                  <a:gd name="T23" fmla="*/ 560 h 1052"/>
                  <a:gd name="T24" fmla="*/ 656 w 1431"/>
                  <a:gd name="T25" fmla="*/ 484 h 1052"/>
                  <a:gd name="T26" fmla="*/ 616 w 1431"/>
                  <a:gd name="T27" fmla="*/ 436 h 1052"/>
                  <a:gd name="T28" fmla="*/ 569 w 1431"/>
                  <a:gd name="T29" fmla="*/ 390 h 1052"/>
                  <a:gd name="T30" fmla="*/ 521 w 1431"/>
                  <a:gd name="T31" fmla="*/ 328 h 1052"/>
                  <a:gd name="T32" fmla="*/ 481 w 1431"/>
                  <a:gd name="T33" fmla="*/ 266 h 1052"/>
                  <a:gd name="T34" fmla="*/ 439 w 1431"/>
                  <a:gd name="T35" fmla="*/ 195 h 1052"/>
                  <a:gd name="T36" fmla="*/ 379 w 1431"/>
                  <a:gd name="T37" fmla="*/ 128 h 1052"/>
                  <a:gd name="T38" fmla="*/ 342 w 1431"/>
                  <a:gd name="T39" fmla="*/ 91 h 1052"/>
                  <a:gd name="T40" fmla="*/ 304 w 1431"/>
                  <a:gd name="T41" fmla="*/ 59 h 1052"/>
                  <a:gd name="T42" fmla="*/ 233 w 1431"/>
                  <a:gd name="T43" fmla="*/ 29 h 1052"/>
                  <a:gd name="T44" fmla="*/ 156 w 1431"/>
                  <a:gd name="T45" fmla="*/ 7 h 1052"/>
                  <a:gd name="T46" fmla="*/ 86 w 1431"/>
                  <a:gd name="T47" fmla="*/ 7 h 1052"/>
                  <a:gd name="T48" fmla="*/ 16 w 1431"/>
                  <a:gd name="T49" fmla="*/ 30 h 1052"/>
                  <a:gd name="T50" fmla="*/ 0 w 1431"/>
                  <a:gd name="T51" fmla="*/ 102 h 1052"/>
                  <a:gd name="T52" fmla="*/ 36 w 1431"/>
                  <a:gd name="T53" fmla="*/ 156 h 1052"/>
                  <a:gd name="T54" fmla="*/ 92 w 1431"/>
                  <a:gd name="T55" fmla="*/ 191 h 1052"/>
                  <a:gd name="T56" fmla="*/ 140 w 1431"/>
                  <a:gd name="T57" fmla="*/ 197 h 1052"/>
                  <a:gd name="T58" fmla="*/ 122 w 1431"/>
                  <a:gd name="T59" fmla="*/ 179 h 1052"/>
                  <a:gd name="T60" fmla="*/ 46 w 1431"/>
                  <a:gd name="T61" fmla="*/ 149 h 1052"/>
                  <a:gd name="T62" fmla="*/ 12 w 1431"/>
                  <a:gd name="T63" fmla="*/ 89 h 1052"/>
                  <a:gd name="T64" fmla="*/ 62 w 1431"/>
                  <a:gd name="T65" fmla="*/ 19 h 1052"/>
                  <a:gd name="T66" fmla="*/ 140 w 1431"/>
                  <a:gd name="T67" fmla="*/ 19 h 1052"/>
                  <a:gd name="T68" fmla="*/ 216 w 1431"/>
                  <a:gd name="T69" fmla="*/ 32 h 1052"/>
                  <a:gd name="T70" fmla="*/ 300 w 1431"/>
                  <a:gd name="T71" fmla="*/ 78 h 1052"/>
                  <a:gd name="T72" fmla="*/ 323 w 1431"/>
                  <a:gd name="T73" fmla="*/ 95 h 1052"/>
                  <a:gd name="T74" fmla="*/ 375 w 1431"/>
                  <a:gd name="T75" fmla="*/ 147 h 1052"/>
                  <a:gd name="T76" fmla="*/ 418 w 1431"/>
                  <a:gd name="T77" fmla="*/ 198 h 1052"/>
                  <a:gd name="T78" fmla="*/ 471 w 1431"/>
                  <a:gd name="T79" fmla="*/ 273 h 1052"/>
                  <a:gd name="T80" fmla="*/ 511 w 1431"/>
                  <a:gd name="T81" fmla="*/ 335 h 1052"/>
                  <a:gd name="T82" fmla="*/ 559 w 1431"/>
                  <a:gd name="T83" fmla="*/ 397 h 1052"/>
                  <a:gd name="T84" fmla="*/ 607 w 1431"/>
                  <a:gd name="T85" fmla="*/ 445 h 1052"/>
                  <a:gd name="T86" fmla="*/ 647 w 1431"/>
                  <a:gd name="T87" fmla="*/ 493 h 1052"/>
                  <a:gd name="T88" fmla="*/ 734 w 1431"/>
                  <a:gd name="T89" fmla="*/ 581 h 1052"/>
                  <a:gd name="T90" fmla="*/ 768 w 1431"/>
                  <a:gd name="T91" fmla="*/ 636 h 1052"/>
                  <a:gd name="T92" fmla="*/ 830 w 1431"/>
                  <a:gd name="T93" fmla="*/ 698 h 1052"/>
                  <a:gd name="T94" fmla="*/ 900 w 1431"/>
                  <a:gd name="T95" fmla="*/ 749 h 1052"/>
                  <a:gd name="T96" fmla="*/ 980 w 1431"/>
                  <a:gd name="T97" fmla="*/ 810 h 1052"/>
                  <a:gd name="T98" fmla="*/ 1043 w 1431"/>
                  <a:gd name="T99" fmla="*/ 846 h 1052"/>
                  <a:gd name="T100" fmla="*/ 1089 w 1431"/>
                  <a:gd name="T101" fmla="*/ 872 h 1052"/>
                  <a:gd name="T102" fmla="*/ 1172 w 1431"/>
                  <a:gd name="T103" fmla="*/ 922 h 1052"/>
                  <a:gd name="T104" fmla="*/ 1253 w 1431"/>
                  <a:gd name="T105" fmla="*/ 970 h 1052"/>
                  <a:gd name="T106" fmla="*/ 1324 w 1431"/>
                  <a:gd name="T107" fmla="*/ 1011 h 1052"/>
                  <a:gd name="T108" fmla="*/ 1389 w 1431"/>
                  <a:gd name="T109" fmla="*/ 1039 h 105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31"/>
                  <a:gd name="T166" fmla="*/ 0 h 1052"/>
                  <a:gd name="T167" fmla="*/ 1431 w 1431"/>
                  <a:gd name="T168" fmla="*/ 1052 h 105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31" h="1052">
                    <a:moveTo>
                      <a:pt x="1423" y="1052"/>
                    </a:moveTo>
                    <a:lnTo>
                      <a:pt x="1425" y="1052"/>
                    </a:lnTo>
                    <a:lnTo>
                      <a:pt x="1428" y="1052"/>
                    </a:lnTo>
                    <a:lnTo>
                      <a:pt x="1430" y="1051"/>
                    </a:lnTo>
                    <a:lnTo>
                      <a:pt x="1431" y="1049"/>
                    </a:lnTo>
                    <a:lnTo>
                      <a:pt x="1431" y="1046"/>
                    </a:lnTo>
                    <a:lnTo>
                      <a:pt x="1431" y="1044"/>
                    </a:lnTo>
                    <a:lnTo>
                      <a:pt x="1430" y="1042"/>
                    </a:lnTo>
                    <a:lnTo>
                      <a:pt x="1428" y="1041"/>
                    </a:lnTo>
                    <a:lnTo>
                      <a:pt x="1415" y="1035"/>
                    </a:lnTo>
                    <a:lnTo>
                      <a:pt x="1394" y="1028"/>
                    </a:lnTo>
                    <a:lnTo>
                      <a:pt x="1381" y="1021"/>
                    </a:lnTo>
                    <a:lnTo>
                      <a:pt x="1378" y="1020"/>
                    </a:lnTo>
                    <a:lnTo>
                      <a:pt x="1366" y="1020"/>
                    </a:lnTo>
                    <a:lnTo>
                      <a:pt x="1356" y="1015"/>
                    </a:lnTo>
                    <a:lnTo>
                      <a:pt x="1342" y="1001"/>
                    </a:lnTo>
                    <a:lnTo>
                      <a:pt x="1340" y="1000"/>
                    </a:lnTo>
                    <a:lnTo>
                      <a:pt x="1337" y="999"/>
                    </a:lnTo>
                    <a:lnTo>
                      <a:pt x="1327" y="999"/>
                    </a:lnTo>
                    <a:lnTo>
                      <a:pt x="1315" y="987"/>
                    </a:lnTo>
                    <a:lnTo>
                      <a:pt x="1313" y="986"/>
                    </a:lnTo>
                    <a:lnTo>
                      <a:pt x="1299" y="980"/>
                    </a:lnTo>
                    <a:lnTo>
                      <a:pt x="1286" y="972"/>
                    </a:lnTo>
                    <a:lnTo>
                      <a:pt x="1272" y="965"/>
                    </a:lnTo>
                    <a:lnTo>
                      <a:pt x="1258" y="959"/>
                    </a:lnTo>
                    <a:lnTo>
                      <a:pt x="1247" y="953"/>
                    </a:lnTo>
                    <a:lnTo>
                      <a:pt x="1233" y="939"/>
                    </a:lnTo>
                    <a:lnTo>
                      <a:pt x="1231" y="938"/>
                    </a:lnTo>
                    <a:lnTo>
                      <a:pt x="1212" y="931"/>
                    </a:lnTo>
                    <a:lnTo>
                      <a:pt x="1199" y="918"/>
                    </a:lnTo>
                    <a:lnTo>
                      <a:pt x="1197" y="917"/>
                    </a:lnTo>
                    <a:lnTo>
                      <a:pt x="1177" y="911"/>
                    </a:lnTo>
                    <a:lnTo>
                      <a:pt x="1164" y="904"/>
                    </a:lnTo>
                    <a:lnTo>
                      <a:pt x="1150" y="897"/>
                    </a:lnTo>
                    <a:lnTo>
                      <a:pt x="1136" y="890"/>
                    </a:lnTo>
                    <a:lnTo>
                      <a:pt x="1123" y="883"/>
                    </a:lnTo>
                    <a:lnTo>
                      <a:pt x="1111" y="877"/>
                    </a:lnTo>
                    <a:lnTo>
                      <a:pt x="1098" y="863"/>
                    </a:lnTo>
                    <a:lnTo>
                      <a:pt x="1096" y="862"/>
                    </a:lnTo>
                    <a:lnTo>
                      <a:pt x="1082" y="856"/>
                    </a:lnTo>
                    <a:lnTo>
                      <a:pt x="1071" y="850"/>
                    </a:lnTo>
                    <a:lnTo>
                      <a:pt x="1064" y="838"/>
                    </a:lnTo>
                    <a:lnTo>
                      <a:pt x="1063" y="836"/>
                    </a:lnTo>
                    <a:lnTo>
                      <a:pt x="1061" y="835"/>
                    </a:lnTo>
                    <a:lnTo>
                      <a:pt x="1058" y="834"/>
                    </a:lnTo>
                    <a:lnTo>
                      <a:pt x="1048" y="834"/>
                    </a:lnTo>
                    <a:lnTo>
                      <a:pt x="1030" y="822"/>
                    </a:lnTo>
                    <a:lnTo>
                      <a:pt x="1016" y="808"/>
                    </a:lnTo>
                    <a:lnTo>
                      <a:pt x="1014" y="807"/>
                    </a:lnTo>
                    <a:lnTo>
                      <a:pt x="1011" y="806"/>
                    </a:lnTo>
                    <a:lnTo>
                      <a:pt x="999" y="806"/>
                    </a:lnTo>
                    <a:lnTo>
                      <a:pt x="989" y="801"/>
                    </a:lnTo>
                    <a:lnTo>
                      <a:pt x="975" y="787"/>
                    </a:lnTo>
                    <a:lnTo>
                      <a:pt x="962" y="774"/>
                    </a:lnTo>
                    <a:lnTo>
                      <a:pt x="960" y="773"/>
                    </a:lnTo>
                    <a:lnTo>
                      <a:pt x="946" y="766"/>
                    </a:lnTo>
                    <a:lnTo>
                      <a:pt x="935" y="760"/>
                    </a:lnTo>
                    <a:lnTo>
                      <a:pt x="921" y="746"/>
                    </a:lnTo>
                    <a:lnTo>
                      <a:pt x="919" y="745"/>
                    </a:lnTo>
                    <a:lnTo>
                      <a:pt x="907" y="739"/>
                    </a:lnTo>
                    <a:lnTo>
                      <a:pt x="887" y="719"/>
                    </a:lnTo>
                    <a:lnTo>
                      <a:pt x="867" y="705"/>
                    </a:lnTo>
                    <a:lnTo>
                      <a:pt x="865" y="704"/>
                    </a:lnTo>
                    <a:lnTo>
                      <a:pt x="851" y="697"/>
                    </a:lnTo>
                    <a:lnTo>
                      <a:pt x="840" y="691"/>
                    </a:lnTo>
                    <a:lnTo>
                      <a:pt x="834" y="679"/>
                    </a:lnTo>
                    <a:lnTo>
                      <a:pt x="833" y="677"/>
                    </a:lnTo>
                    <a:lnTo>
                      <a:pt x="813" y="663"/>
                    </a:lnTo>
                    <a:lnTo>
                      <a:pt x="799" y="643"/>
                    </a:lnTo>
                    <a:lnTo>
                      <a:pt x="797" y="642"/>
                    </a:lnTo>
                    <a:lnTo>
                      <a:pt x="778" y="629"/>
                    </a:lnTo>
                    <a:lnTo>
                      <a:pt x="773" y="617"/>
                    </a:lnTo>
                    <a:lnTo>
                      <a:pt x="772" y="615"/>
                    </a:lnTo>
                    <a:lnTo>
                      <a:pt x="759" y="603"/>
                    </a:lnTo>
                    <a:lnTo>
                      <a:pt x="759" y="592"/>
                    </a:lnTo>
                    <a:lnTo>
                      <a:pt x="759" y="590"/>
                    </a:lnTo>
                    <a:lnTo>
                      <a:pt x="758" y="588"/>
                    </a:lnTo>
                    <a:lnTo>
                      <a:pt x="744" y="574"/>
                    </a:lnTo>
                    <a:lnTo>
                      <a:pt x="739" y="562"/>
                    </a:lnTo>
                    <a:lnTo>
                      <a:pt x="738" y="560"/>
                    </a:lnTo>
                    <a:lnTo>
                      <a:pt x="724" y="547"/>
                    </a:lnTo>
                    <a:lnTo>
                      <a:pt x="704" y="526"/>
                    </a:lnTo>
                    <a:lnTo>
                      <a:pt x="702" y="525"/>
                    </a:lnTo>
                    <a:lnTo>
                      <a:pt x="690" y="519"/>
                    </a:lnTo>
                    <a:lnTo>
                      <a:pt x="670" y="498"/>
                    </a:lnTo>
                    <a:lnTo>
                      <a:pt x="656" y="484"/>
                    </a:lnTo>
                    <a:lnTo>
                      <a:pt x="650" y="473"/>
                    </a:lnTo>
                    <a:lnTo>
                      <a:pt x="649" y="471"/>
                    </a:lnTo>
                    <a:lnTo>
                      <a:pt x="647" y="470"/>
                    </a:lnTo>
                    <a:lnTo>
                      <a:pt x="636" y="464"/>
                    </a:lnTo>
                    <a:lnTo>
                      <a:pt x="630" y="452"/>
                    </a:lnTo>
                    <a:lnTo>
                      <a:pt x="629" y="450"/>
                    </a:lnTo>
                    <a:lnTo>
                      <a:pt x="616" y="436"/>
                    </a:lnTo>
                    <a:lnTo>
                      <a:pt x="609" y="424"/>
                    </a:lnTo>
                    <a:lnTo>
                      <a:pt x="608" y="422"/>
                    </a:lnTo>
                    <a:lnTo>
                      <a:pt x="606" y="421"/>
                    </a:lnTo>
                    <a:lnTo>
                      <a:pt x="594" y="416"/>
                    </a:lnTo>
                    <a:lnTo>
                      <a:pt x="575" y="402"/>
                    </a:lnTo>
                    <a:lnTo>
                      <a:pt x="569" y="390"/>
                    </a:lnTo>
                    <a:lnTo>
                      <a:pt x="568" y="388"/>
                    </a:lnTo>
                    <a:lnTo>
                      <a:pt x="555" y="374"/>
                    </a:lnTo>
                    <a:lnTo>
                      <a:pt x="553" y="373"/>
                    </a:lnTo>
                    <a:lnTo>
                      <a:pt x="541" y="367"/>
                    </a:lnTo>
                    <a:lnTo>
                      <a:pt x="535" y="355"/>
                    </a:lnTo>
                    <a:lnTo>
                      <a:pt x="528" y="342"/>
                    </a:lnTo>
                    <a:lnTo>
                      <a:pt x="521" y="328"/>
                    </a:lnTo>
                    <a:lnTo>
                      <a:pt x="520" y="326"/>
                    </a:lnTo>
                    <a:lnTo>
                      <a:pt x="518" y="325"/>
                    </a:lnTo>
                    <a:lnTo>
                      <a:pt x="507" y="319"/>
                    </a:lnTo>
                    <a:lnTo>
                      <a:pt x="501" y="307"/>
                    </a:lnTo>
                    <a:lnTo>
                      <a:pt x="494" y="294"/>
                    </a:lnTo>
                    <a:lnTo>
                      <a:pt x="487" y="279"/>
                    </a:lnTo>
                    <a:lnTo>
                      <a:pt x="481" y="266"/>
                    </a:lnTo>
                    <a:lnTo>
                      <a:pt x="480" y="264"/>
                    </a:lnTo>
                    <a:lnTo>
                      <a:pt x="466" y="250"/>
                    </a:lnTo>
                    <a:lnTo>
                      <a:pt x="460" y="238"/>
                    </a:lnTo>
                    <a:lnTo>
                      <a:pt x="453" y="224"/>
                    </a:lnTo>
                    <a:lnTo>
                      <a:pt x="447" y="211"/>
                    </a:lnTo>
                    <a:lnTo>
                      <a:pt x="440" y="197"/>
                    </a:lnTo>
                    <a:lnTo>
                      <a:pt x="439" y="195"/>
                    </a:lnTo>
                    <a:lnTo>
                      <a:pt x="437" y="194"/>
                    </a:lnTo>
                    <a:lnTo>
                      <a:pt x="424" y="188"/>
                    </a:lnTo>
                    <a:lnTo>
                      <a:pt x="413" y="169"/>
                    </a:lnTo>
                    <a:lnTo>
                      <a:pt x="412" y="167"/>
                    </a:lnTo>
                    <a:lnTo>
                      <a:pt x="398" y="153"/>
                    </a:lnTo>
                    <a:lnTo>
                      <a:pt x="385" y="140"/>
                    </a:lnTo>
                    <a:lnTo>
                      <a:pt x="379" y="128"/>
                    </a:lnTo>
                    <a:lnTo>
                      <a:pt x="378" y="126"/>
                    </a:lnTo>
                    <a:lnTo>
                      <a:pt x="376" y="125"/>
                    </a:lnTo>
                    <a:lnTo>
                      <a:pt x="364" y="119"/>
                    </a:lnTo>
                    <a:lnTo>
                      <a:pt x="359" y="107"/>
                    </a:lnTo>
                    <a:lnTo>
                      <a:pt x="358" y="105"/>
                    </a:lnTo>
                    <a:lnTo>
                      <a:pt x="344" y="92"/>
                    </a:lnTo>
                    <a:lnTo>
                      <a:pt x="342" y="91"/>
                    </a:lnTo>
                    <a:lnTo>
                      <a:pt x="330" y="85"/>
                    </a:lnTo>
                    <a:lnTo>
                      <a:pt x="324" y="73"/>
                    </a:lnTo>
                    <a:lnTo>
                      <a:pt x="323" y="71"/>
                    </a:lnTo>
                    <a:lnTo>
                      <a:pt x="321" y="70"/>
                    </a:lnTo>
                    <a:lnTo>
                      <a:pt x="318" y="69"/>
                    </a:lnTo>
                    <a:lnTo>
                      <a:pt x="309" y="69"/>
                    </a:lnTo>
                    <a:lnTo>
                      <a:pt x="304" y="59"/>
                    </a:lnTo>
                    <a:lnTo>
                      <a:pt x="303" y="57"/>
                    </a:lnTo>
                    <a:lnTo>
                      <a:pt x="283" y="43"/>
                    </a:lnTo>
                    <a:lnTo>
                      <a:pt x="281" y="42"/>
                    </a:lnTo>
                    <a:lnTo>
                      <a:pt x="278" y="41"/>
                    </a:lnTo>
                    <a:lnTo>
                      <a:pt x="266" y="41"/>
                    </a:lnTo>
                    <a:lnTo>
                      <a:pt x="253" y="36"/>
                    </a:lnTo>
                    <a:lnTo>
                      <a:pt x="233" y="29"/>
                    </a:lnTo>
                    <a:lnTo>
                      <a:pt x="220" y="21"/>
                    </a:lnTo>
                    <a:lnTo>
                      <a:pt x="217" y="20"/>
                    </a:lnTo>
                    <a:lnTo>
                      <a:pt x="204" y="20"/>
                    </a:lnTo>
                    <a:lnTo>
                      <a:pt x="186" y="15"/>
                    </a:lnTo>
                    <a:lnTo>
                      <a:pt x="172" y="8"/>
                    </a:lnTo>
                    <a:lnTo>
                      <a:pt x="169" y="7"/>
                    </a:lnTo>
                    <a:lnTo>
                      <a:pt x="156" y="7"/>
                    </a:lnTo>
                    <a:lnTo>
                      <a:pt x="144" y="7"/>
                    </a:lnTo>
                    <a:lnTo>
                      <a:pt x="131" y="1"/>
                    </a:lnTo>
                    <a:lnTo>
                      <a:pt x="128" y="0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86" y="7"/>
                    </a:lnTo>
                    <a:lnTo>
                      <a:pt x="74" y="7"/>
                    </a:lnTo>
                    <a:lnTo>
                      <a:pt x="60" y="7"/>
                    </a:lnTo>
                    <a:lnTo>
                      <a:pt x="58" y="8"/>
                    </a:lnTo>
                    <a:lnTo>
                      <a:pt x="45" y="15"/>
                    </a:lnTo>
                    <a:lnTo>
                      <a:pt x="31" y="21"/>
                    </a:lnTo>
                    <a:lnTo>
                      <a:pt x="18" y="29"/>
                    </a:lnTo>
                    <a:lnTo>
                      <a:pt x="16" y="30"/>
                    </a:lnTo>
                    <a:lnTo>
                      <a:pt x="15" y="32"/>
                    </a:lnTo>
                    <a:lnTo>
                      <a:pt x="8" y="45"/>
                    </a:lnTo>
                    <a:lnTo>
                      <a:pt x="1" y="59"/>
                    </a:lnTo>
                    <a:lnTo>
                      <a:pt x="0" y="61"/>
                    </a:lnTo>
                    <a:lnTo>
                      <a:pt x="0" y="75"/>
                    </a:lnTo>
                    <a:lnTo>
                      <a:pt x="0" y="89"/>
                    </a:lnTo>
                    <a:lnTo>
                      <a:pt x="0" y="102"/>
                    </a:lnTo>
                    <a:lnTo>
                      <a:pt x="1" y="105"/>
                    </a:lnTo>
                    <a:lnTo>
                      <a:pt x="8" y="120"/>
                    </a:lnTo>
                    <a:lnTo>
                      <a:pt x="15" y="133"/>
                    </a:lnTo>
                    <a:lnTo>
                      <a:pt x="21" y="147"/>
                    </a:lnTo>
                    <a:lnTo>
                      <a:pt x="22" y="149"/>
                    </a:lnTo>
                    <a:lnTo>
                      <a:pt x="24" y="150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43" y="170"/>
                    </a:lnTo>
                    <a:lnTo>
                      <a:pt x="45" y="171"/>
                    </a:lnTo>
                    <a:lnTo>
                      <a:pt x="47" y="171"/>
                    </a:lnTo>
                    <a:lnTo>
                      <a:pt x="59" y="171"/>
                    </a:lnTo>
                    <a:lnTo>
                      <a:pt x="79" y="184"/>
                    </a:lnTo>
                    <a:lnTo>
                      <a:pt x="92" y="191"/>
                    </a:lnTo>
                    <a:lnTo>
                      <a:pt x="94" y="191"/>
                    </a:lnTo>
                    <a:lnTo>
                      <a:pt x="108" y="191"/>
                    </a:lnTo>
                    <a:lnTo>
                      <a:pt x="121" y="191"/>
                    </a:lnTo>
                    <a:lnTo>
                      <a:pt x="133" y="198"/>
                    </a:lnTo>
                    <a:lnTo>
                      <a:pt x="135" y="198"/>
                    </a:lnTo>
                    <a:lnTo>
                      <a:pt x="138" y="198"/>
                    </a:lnTo>
                    <a:lnTo>
                      <a:pt x="140" y="197"/>
                    </a:lnTo>
                    <a:lnTo>
                      <a:pt x="141" y="195"/>
                    </a:lnTo>
                    <a:lnTo>
                      <a:pt x="141" y="192"/>
                    </a:lnTo>
                    <a:lnTo>
                      <a:pt x="141" y="190"/>
                    </a:lnTo>
                    <a:lnTo>
                      <a:pt x="140" y="188"/>
                    </a:lnTo>
                    <a:lnTo>
                      <a:pt x="138" y="187"/>
                    </a:lnTo>
                    <a:lnTo>
                      <a:pt x="125" y="180"/>
                    </a:lnTo>
                    <a:lnTo>
                      <a:pt x="122" y="179"/>
                    </a:lnTo>
                    <a:lnTo>
                      <a:pt x="108" y="179"/>
                    </a:lnTo>
                    <a:lnTo>
                      <a:pt x="96" y="179"/>
                    </a:lnTo>
                    <a:lnTo>
                      <a:pt x="84" y="173"/>
                    </a:lnTo>
                    <a:lnTo>
                      <a:pt x="63" y="160"/>
                    </a:lnTo>
                    <a:lnTo>
                      <a:pt x="60" y="159"/>
                    </a:lnTo>
                    <a:lnTo>
                      <a:pt x="51" y="159"/>
                    </a:lnTo>
                    <a:lnTo>
                      <a:pt x="46" y="149"/>
                    </a:lnTo>
                    <a:lnTo>
                      <a:pt x="45" y="147"/>
                    </a:lnTo>
                    <a:lnTo>
                      <a:pt x="43" y="146"/>
                    </a:lnTo>
                    <a:lnTo>
                      <a:pt x="31" y="140"/>
                    </a:lnTo>
                    <a:lnTo>
                      <a:pt x="26" y="128"/>
                    </a:lnTo>
                    <a:lnTo>
                      <a:pt x="19" y="115"/>
                    </a:lnTo>
                    <a:lnTo>
                      <a:pt x="12" y="101"/>
                    </a:lnTo>
                    <a:lnTo>
                      <a:pt x="12" y="89"/>
                    </a:lnTo>
                    <a:lnTo>
                      <a:pt x="12" y="75"/>
                    </a:lnTo>
                    <a:lnTo>
                      <a:pt x="12" y="63"/>
                    </a:lnTo>
                    <a:lnTo>
                      <a:pt x="19" y="50"/>
                    </a:lnTo>
                    <a:lnTo>
                      <a:pt x="25" y="38"/>
                    </a:lnTo>
                    <a:lnTo>
                      <a:pt x="36" y="32"/>
                    </a:lnTo>
                    <a:lnTo>
                      <a:pt x="50" y="26"/>
                    </a:lnTo>
                    <a:lnTo>
                      <a:pt x="62" y="19"/>
                    </a:lnTo>
                    <a:lnTo>
                      <a:pt x="74" y="19"/>
                    </a:lnTo>
                    <a:lnTo>
                      <a:pt x="87" y="19"/>
                    </a:lnTo>
                    <a:lnTo>
                      <a:pt x="90" y="19"/>
                    </a:lnTo>
                    <a:lnTo>
                      <a:pt x="103" y="12"/>
                    </a:lnTo>
                    <a:lnTo>
                      <a:pt x="115" y="12"/>
                    </a:lnTo>
                    <a:lnTo>
                      <a:pt x="127" y="12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56" y="19"/>
                    </a:lnTo>
                    <a:lnTo>
                      <a:pt x="168" y="19"/>
                    </a:lnTo>
                    <a:lnTo>
                      <a:pt x="181" y="26"/>
                    </a:lnTo>
                    <a:lnTo>
                      <a:pt x="201" y="32"/>
                    </a:lnTo>
                    <a:lnTo>
                      <a:pt x="203" y="32"/>
                    </a:lnTo>
                    <a:lnTo>
                      <a:pt x="216" y="32"/>
                    </a:lnTo>
                    <a:lnTo>
                      <a:pt x="228" y="40"/>
                    </a:lnTo>
                    <a:lnTo>
                      <a:pt x="248" y="47"/>
                    </a:lnTo>
                    <a:lnTo>
                      <a:pt x="262" y="53"/>
                    </a:lnTo>
                    <a:lnTo>
                      <a:pt x="264" y="53"/>
                    </a:lnTo>
                    <a:lnTo>
                      <a:pt x="276" y="53"/>
                    </a:lnTo>
                    <a:lnTo>
                      <a:pt x="294" y="66"/>
                    </a:lnTo>
                    <a:lnTo>
                      <a:pt x="300" y="78"/>
                    </a:lnTo>
                    <a:lnTo>
                      <a:pt x="301" y="80"/>
                    </a:lnTo>
                    <a:lnTo>
                      <a:pt x="303" y="81"/>
                    </a:lnTo>
                    <a:lnTo>
                      <a:pt x="305" y="81"/>
                    </a:lnTo>
                    <a:lnTo>
                      <a:pt x="315" y="81"/>
                    </a:lnTo>
                    <a:lnTo>
                      <a:pt x="320" y="92"/>
                    </a:lnTo>
                    <a:lnTo>
                      <a:pt x="321" y="94"/>
                    </a:lnTo>
                    <a:lnTo>
                      <a:pt x="323" y="95"/>
                    </a:lnTo>
                    <a:lnTo>
                      <a:pt x="335" y="101"/>
                    </a:lnTo>
                    <a:lnTo>
                      <a:pt x="349" y="114"/>
                    </a:lnTo>
                    <a:lnTo>
                      <a:pt x="354" y="126"/>
                    </a:lnTo>
                    <a:lnTo>
                      <a:pt x="355" y="128"/>
                    </a:lnTo>
                    <a:lnTo>
                      <a:pt x="357" y="129"/>
                    </a:lnTo>
                    <a:lnTo>
                      <a:pt x="369" y="135"/>
                    </a:lnTo>
                    <a:lnTo>
                      <a:pt x="375" y="147"/>
                    </a:lnTo>
                    <a:lnTo>
                      <a:pt x="376" y="149"/>
                    </a:lnTo>
                    <a:lnTo>
                      <a:pt x="389" y="162"/>
                    </a:lnTo>
                    <a:lnTo>
                      <a:pt x="403" y="176"/>
                    </a:lnTo>
                    <a:lnTo>
                      <a:pt x="415" y="195"/>
                    </a:lnTo>
                    <a:lnTo>
                      <a:pt x="416" y="197"/>
                    </a:lnTo>
                    <a:lnTo>
                      <a:pt x="418" y="198"/>
                    </a:lnTo>
                    <a:lnTo>
                      <a:pt x="430" y="204"/>
                    </a:lnTo>
                    <a:lnTo>
                      <a:pt x="436" y="216"/>
                    </a:lnTo>
                    <a:lnTo>
                      <a:pt x="442" y="229"/>
                    </a:lnTo>
                    <a:lnTo>
                      <a:pt x="449" y="243"/>
                    </a:lnTo>
                    <a:lnTo>
                      <a:pt x="456" y="257"/>
                    </a:lnTo>
                    <a:lnTo>
                      <a:pt x="457" y="259"/>
                    </a:lnTo>
                    <a:lnTo>
                      <a:pt x="471" y="273"/>
                    </a:lnTo>
                    <a:lnTo>
                      <a:pt x="476" y="284"/>
                    </a:lnTo>
                    <a:lnTo>
                      <a:pt x="483" y="299"/>
                    </a:lnTo>
                    <a:lnTo>
                      <a:pt x="490" y="312"/>
                    </a:lnTo>
                    <a:lnTo>
                      <a:pt x="497" y="326"/>
                    </a:lnTo>
                    <a:lnTo>
                      <a:pt x="498" y="328"/>
                    </a:lnTo>
                    <a:lnTo>
                      <a:pt x="500" y="329"/>
                    </a:lnTo>
                    <a:lnTo>
                      <a:pt x="511" y="335"/>
                    </a:lnTo>
                    <a:lnTo>
                      <a:pt x="517" y="347"/>
                    </a:lnTo>
                    <a:lnTo>
                      <a:pt x="524" y="360"/>
                    </a:lnTo>
                    <a:lnTo>
                      <a:pt x="531" y="374"/>
                    </a:lnTo>
                    <a:lnTo>
                      <a:pt x="532" y="376"/>
                    </a:lnTo>
                    <a:lnTo>
                      <a:pt x="534" y="377"/>
                    </a:lnTo>
                    <a:lnTo>
                      <a:pt x="546" y="383"/>
                    </a:lnTo>
                    <a:lnTo>
                      <a:pt x="559" y="397"/>
                    </a:lnTo>
                    <a:lnTo>
                      <a:pt x="565" y="409"/>
                    </a:lnTo>
                    <a:lnTo>
                      <a:pt x="566" y="411"/>
                    </a:lnTo>
                    <a:lnTo>
                      <a:pt x="586" y="425"/>
                    </a:lnTo>
                    <a:lnTo>
                      <a:pt x="588" y="426"/>
                    </a:lnTo>
                    <a:lnTo>
                      <a:pt x="599" y="431"/>
                    </a:lnTo>
                    <a:lnTo>
                      <a:pt x="606" y="443"/>
                    </a:lnTo>
                    <a:lnTo>
                      <a:pt x="607" y="445"/>
                    </a:lnTo>
                    <a:lnTo>
                      <a:pt x="620" y="459"/>
                    </a:lnTo>
                    <a:lnTo>
                      <a:pt x="626" y="471"/>
                    </a:lnTo>
                    <a:lnTo>
                      <a:pt x="627" y="473"/>
                    </a:lnTo>
                    <a:lnTo>
                      <a:pt x="629" y="474"/>
                    </a:lnTo>
                    <a:lnTo>
                      <a:pt x="640" y="480"/>
                    </a:lnTo>
                    <a:lnTo>
                      <a:pt x="646" y="491"/>
                    </a:lnTo>
                    <a:lnTo>
                      <a:pt x="647" y="493"/>
                    </a:lnTo>
                    <a:lnTo>
                      <a:pt x="661" y="507"/>
                    </a:lnTo>
                    <a:lnTo>
                      <a:pt x="681" y="528"/>
                    </a:lnTo>
                    <a:lnTo>
                      <a:pt x="683" y="529"/>
                    </a:lnTo>
                    <a:lnTo>
                      <a:pt x="695" y="535"/>
                    </a:lnTo>
                    <a:lnTo>
                      <a:pt x="715" y="556"/>
                    </a:lnTo>
                    <a:lnTo>
                      <a:pt x="729" y="569"/>
                    </a:lnTo>
                    <a:lnTo>
                      <a:pt x="734" y="581"/>
                    </a:lnTo>
                    <a:lnTo>
                      <a:pt x="735" y="583"/>
                    </a:lnTo>
                    <a:lnTo>
                      <a:pt x="747" y="595"/>
                    </a:lnTo>
                    <a:lnTo>
                      <a:pt x="747" y="606"/>
                    </a:lnTo>
                    <a:lnTo>
                      <a:pt x="748" y="609"/>
                    </a:lnTo>
                    <a:lnTo>
                      <a:pt x="749" y="611"/>
                    </a:lnTo>
                    <a:lnTo>
                      <a:pt x="763" y="624"/>
                    </a:lnTo>
                    <a:lnTo>
                      <a:pt x="768" y="636"/>
                    </a:lnTo>
                    <a:lnTo>
                      <a:pt x="769" y="638"/>
                    </a:lnTo>
                    <a:lnTo>
                      <a:pt x="771" y="639"/>
                    </a:lnTo>
                    <a:lnTo>
                      <a:pt x="790" y="652"/>
                    </a:lnTo>
                    <a:lnTo>
                      <a:pt x="804" y="672"/>
                    </a:lnTo>
                    <a:lnTo>
                      <a:pt x="824" y="686"/>
                    </a:lnTo>
                    <a:lnTo>
                      <a:pt x="830" y="698"/>
                    </a:lnTo>
                    <a:lnTo>
                      <a:pt x="831" y="700"/>
                    </a:lnTo>
                    <a:lnTo>
                      <a:pt x="833" y="701"/>
                    </a:lnTo>
                    <a:lnTo>
                      <a:pt x="846" y="708"/>
                    </a:lnTo>
                    <a:lnTo>
                      <a:pt x="858" y="714"/>
                    </a:lnTo>
                    <a:lnTo>
                      <a:pt x="878" y="728"/>
                    </a:lnTo>
                    <a:lnTo>
                      <a:pt x="898" y="748"/>
                    </a:lnTo>
                    <a:lnTo>
                      <a:pt x="900" y="749"/>
                    </a:lnTo>
                    <a:lnTo>
                      <a:pt x="912" y="755"/>
                    </a:lnTo>
                    <a:lnTo>
                      <a:pt x="926" y="769"/>
                    </a:lnTo>
                    <a:lnTo>
                      <a:pt x="928" y="770"/>
                    </a:lnTo>
                    <a:lnTo>
                      <a:pt x="941" y="777"/>
                    </a:lnTo>
                    <a:lnTo>
                      <a:pt x="953" y="783"/>
                    </a:lnTo>
                    <a:lnTo>
                      <a:pt x="966" y="796"/>
                    </a:lnTo>
                    <a:lnTo>
                      <a:pt x="980" y="810"/>
                    </a:lnTo>
                    <a:lnTo>
                      <a:pt x="982" y="811"/>
                    </a:lnTo>
                    <a:lnTo>
                      <a:pt x="995" y="818"/>
                    </a:lnTo>
                    <a:lnTo>
                      <a:pt x="997" y="818"/>
                    </a:lnTo>
                    <a:lnTo>
                      <a:pt x="1008" y="818"/>
                    </a:lnTo>
                    <a:lnTo>
                      <a:pt x="1021" y="831"/>
                    </a:lnTo>
                    <a:lnTo>
                      <a:pt x="1041" y="845"/>
                    </a:lnTo>
                    <a:lnTo>
                      <a:pt x="1043" y="846"/>
                    </a:lnTo>
                    <a:lnTo>
                      <a:pt x="1045" y="846"/>
                    </a:lnTo>
                    <a:lnTo>
                      <a:pt x="1055" y="846"/>
                    </a:lnTo>
                    <a:lnTo>
                      <a:pt x="1061" y="857"/>
                    </a:lnTo>
                    <a:lnTo>
                      <a:pt x="1062" y="859"/>
                    </a:lnTo>
                    <a:lnTo>
                      <a:pt x="1064" y="860"/>
                    </a:lnTo>
                    <a:lnTo>
                      <a:pt x="1077" y="867"/>
                    </a:lnTo>
                    <a:lnTo>
                      <a:pt x="1089" y="872"/>
                    </a:lnTo>
                    <a:lnTo>
                      <a:pt x="1102" y="886"/>
                    </a:lnTo>
                    <a:lnTo>
                      <a:pt x="1104" y="887"/>
                    </a:lnTo>
                    <a:lnTo>
                      <a:pt x="1118" y="894"/>
                    </a:lnTo>
                    <a:lnTo>
                      <a:pt x="1131" y="901"/>
                    </a:lnTo>
                    <a:lnTo>
                      <a:pt x="1145" y="908"/>
                    </a:lnTo>
                    <a:lnTo>
                      <a:pt x="1159" y="915"/>
                    </a:lnTo>
                    <a:lnTo>
                      <a:pt x="1172" y="922"/>
                    </a:lnTo>
                    <a:lnTo>
                      <a:pt x="1190" y="927"/>
                    </a:lnTo>
                    <a:lnTo>
                      <a:pt x="1204" y="941"/>
                    </a:lnTo>
                    <a:lnTo>
                      <a:pt x="1206" y="942"/>
                    </a:lnTo>
                    <a:lnTo>
                      <a:pt x="1224" y="948"/>
                    </a:lnTo>
                    <a:lnTo>
                      <a:pt x="1238" y="962"/>
                    </a:lnTo>
                    <a:lnTo>
                      <a:pt x="1240" y="963"/>
                    </a:lnTo>
                    <a:lnTo>
                      <a:pt x="1253" y="970"/>
                    </a:lnTo>
                    <a:lnTo>
                      <a:pt x="1267" y="976"/>
                    </a:lnTo>
                    <a:lnTo>
                      <a:pt x="1281" y="983"/>
                    </a:lnTo>
                    <a:lnTo>
                      <a:pt x="1294" y="991"/>
                    </a:lnTo>
                    <a:lnTo>
                      <a:pt x="1306" y="996"/>
                    </a:lnTo>
                    <a:lnTo>
                      <a:pt x="1320" y="1010"/>
                    </a:lnTo>
                    <a:lnTo>
                      <a:pt x="1322" y="1011"/>
                    </a:lnTo>
                    <a:lnTo>
                      <a:pt x="1324" y="1011"/>
                    </a:lnTo>
                    <a:lnTo>
                      <a:pt x="1334" y="1011"/>
                    </a:lnTo>
                    <a:lnTo>
                      <a:pt x="1347" y="1024"/>
                    </a:lnTo>
                    <a:lnTo>
                      <a:pt x="1349" y="1025"/>
                    </a:lnTo>
                    <a:lnTo>
                      <a:pt x="1362" y="1032"/>
                    </a:lnTo>
                    <a:lnTo>
                      <a:pt x="1364" y="1032"/>
                    </a:lnTo>
                    <a:lnTo>
                      <a:pt x="1377" y="1032"/>
                    </a:lnTo>
                    <a:lnTo>
                      <a:pt x="1389" y="1039"/>
                    </a:lnTo>
                    <a:lnTo>
                      <a:pt x="1410" y="1046"/>
                    </a:lnTo>
                    <a:lnTo>
                      <a:pt x="1423" y="1052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rgbClr val="00AE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81" name="Rectangle 381"/>
            <p:cNvSpPr>
              <a:spLocks noChangeArrowheads="1"/>
            </p:cNvSpPr>
            <p:nvPr/>
          </p:nvSpPr>
          <p:spPr bwMode="auto">
            <a:xfrm>
              <a:off x="2199" y="4102"/>
              <a:ext cx="10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ยู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73986" name="Group 382"/>
            <p:cNvGrpSpPr>
              <a:grpSpLocks/>
            </p:cNvGrpSpPr>
            <p:nvPr/>
          </p:nvGrpSpPr>
          <p:grpSpPr bwMode="auto">
            <a:xfrm>
              <a:off x="708" y="4720"/>
              <a:ext cx="1045" cy="538"/>
              <a:chOff x="1277" y="3582"/>
              <a:chExt cx="673" cy="550"/>
            </a:xfrm>
          </p:grpSpPr>
          <p:sp>
            <p:nvSpPr>
              <p:cNvPr id="74255" name="Freeform 383"/>
              <p:cNvSpPr>
                <a:spLocks/>
              </p:cNvSpPr>
              <p:nvPr/>
            </p:nvSpPr>
            <p:spPr bwMode="auto">
              <a:xfrm>
                <a:off x="1285" y="3590"/>
                <a:ext cx="665" cy="542"/>
              </a:xfrm>
              <a:custGeom>
                <a:avLst/>
                <a:gdLst>
                  <a:gd name="T0" fmla="*/ 177 w 665"/>
                  <a:gd name="T1" fmla="*/ 539 h 542"/>
                  <a:gd name="T2" fmla="*/ 164 w 665"/>
                  <a:gd name="T3" fmla="*/ 468 h 542"/>
                  <a:gd name="T4" fmla="*/ 151 w 665"/>
                  <a:gd name="T5" fmla="*/ 400 h 542"/>
                  <a:gd name="T6" fmla="*/ 131 w 665"/>
                  <a:gd name="T7" fmla="*/ 364 h 542"/>
                  <a:gd name="T8" fmla="*/ 85 w 665"/>
                  <a:gd name="T9" fmla="*/ 269 h 542"/>
                  <a:gd name="T10" fmla="*/ 44 w 665"/>
                  <a:gd name="T11" fmla="*/ 206 h 542"/>
                  <a:gd name="T12" fmla="*/ 12 w 665"/>
                  <a:gd name="T13" fmla="*/ 128 h 542"/>
                  <a:gd name="T14" fmla="*/ 31 w 665"/>
                  <a:gd name="T15" fmla="*/ 52 h 542"/>
                  <a:gd name="T16" fmla="*/ 72 w 665"/>
                  <a:gd name="T17" fmla="*/ 19 h 542"/>
                  <a:gd name="T18" fmla="*/ 142 w 665"/>
                  <a:gd name="T19" fmla="*/ 26 h 542"/>
                  <a:gd name="T20" fmla="*/ 186 w 665"/>
                  <a:gd name="T21" fmla="*/ 70 h 542"/>
                  <a:gd name="T22" fmla="*/ 219 w 665"/>
                  <a:gd name="T23" fmla="*/ 152 h 542"/>
                  <a:gd name="T24" fmla="*/ 238 w 665"/>
                  <a:gd name="T25" fmla="*/ 230 h 542"/>
                  <a:gd name="T26" fmla="*/ 251 w 665"/>
                  <a:gd name="T27" fmla="*/ 298 h 542"/>
                  <a:gd name="T28" fmla="*/ 279 w 665"/>
                  <a:gd name="T29" fmla="*/ 358 h 542"/>
                  <a:gd name="T30" fmla="*/ 334 w 665"/>
                  <a:gd name="T31" fmla="*/ 393 h 542"/>
                  <a:gd name="T32" fmla="*/ 405 w 665"/>
                  <a:gd name="T33" fmla="*/ 393 h 542"/>
                  <a:gd name="T34" fmla="*/ 453 w 665"/>
                  <a:gd name="T35" fmla="*/ 344 h 542"/>
                  <a:gd name="T36" fmla="*/ 467 w 665"/>
                  <a:gd name="T37" fmla="*/ 280 h 542"/>
                  <a:gd name="T38" fmla="*/ 506 w 665"/>
                  <a:gd name="T39" fmla="*/ 201 h 542"/>
                  <a:gd name="T40" fmla="*/ 538 w 665"/>
                  <a:gd name="T41" fmla="*/ 155 h 542"/>
                  <a:gd name="T42" fmla="*/ 611 w 665"/>
                  <a:gd name="T43" fmla="*/ 155 h 542"/>
                  <a:gd name="T44" fmla="*/ 653 w 665"/>
                  <a:gd name="T45" fmla="*/ 219 h 542"/>
                  <a:gd name="T46" fmla="*/ 621 w 665"/>
                  <a:gd name="T47" fmla="*/ 310 h 542"/>
                  <a:gd name="T48" fmla="*/ 582 w 665"/>
                  <a:gd name="T49" fmla="*/ 358 h 542"/>
                  <a:gd name="T50" fmla="*/ 550 w 665"/>
                  <a:gd name="T51" fmla="*/ 410 h 542"/>
                  <a:gd name="T52" fmla="*/ 509 w 665"/>
                  <a:gd name="T53" fmla="*/ 480 h 542"/>
                  <a:gd name="T54" fmla="*/ 489 w 665"/>
                  <a:gd name="T55" fmla="*/ 539 h 542"/>
                  <a:gd name="T56" fmla="*/ 507 w 665"/>
                  <a:gd name="T57" fmla="*/ 526 h 542"/>
                  <a:gd name="T58" fmla="*/ 533 w 665"/>
                  <a:gd name="T59" fmla="*/ 458 h 542"/>
                  <a:gd name="T60" fmla="*/ 573 w 665"/>
                  <a:gd name="T61" fmla="*/ 400 h 542"/>
                  <a:gd name="T62" fmla="*/ 603 w 665"/>
                  <a:gd name="T63" fmla="*/ 359 h 542"/>
                  <a:gd name="T64" fmla="*/ 639 w 665"/>
                  <a:gd name="T65" fmla="*/ 301 h 542"/>
                  <a:gd name="T66" fmla="*/ 665 w 665"/>
                  <a:gd name="T67" fmla="*/ 230 h 542"/>
                  <a:gd name="T68" fmla="*/ 646 w 665"/>
                  <a:gd name="T69" fmla="*/ 160 h 542"/>
                  <a:gd name="T70" fmla="*/ 587 w 665"/>
                  <a:gd name="T71" fmla="*/ 136 h 542"/>
                  <a:gd name="T72" fmla="*/ 530 w 665"/>
                  <a:gd name="T73" fmla="*/ 145 h 542"/>
                  <a:gd name="T74" fmla="*/ 497 w 665"/>
                  <a:gd name="T75" fmla="*/ 192 h 542"/>
                  <a:gd name="T76" fmla="*/ 462 w 665"/>
                  <a:gd name="T77" fmla="*/ 251 h 542"/>
                  <a:gd name="T78" fmla="*/ 450 w 665"/>
                  <a:gd name="T79" fmla="*/ 310 h 542"/>
                  <a:gd name="T80" fmla="*/ 424 w 665"/>
                  <a:gd name="T81" fmla="*/ 362 h 542"/>
                  <a:gd name="T82" fmla="*/ 362 w 665"/>
                  <a:gd name="T83" fmla="*/ 388 h 542"/>
                  <a:gd name="T84" fmla="*/ 288 w 665"/>
                  <a:gd name="T85" fmla="*/ 349 h 542"/>
                  <a:gd name="T86" fmla="*/ 263 w 665"/>
                  <a:gd name="T87" fmla="*/ 283 h 542"/>
                  <a:gd name="T88" fmla="*/ 250 w 665"/>
                  <a:gd name="T89" fmla="*/ 203 h 542"/>
                  <a:gd name="T90" fmla="*/ 223 w 665"/>
                  <a:gd name="T91" fmla="*/ 134 h 542"/>
                  <a:gd name="T92" fmla="*/ 190 w 665"/>
                  <a:gd name="T93" fmla="*/ 52 h 542"/>
                  <a:gd name="T94" fmla="*/ 148 w 665"/>
                  <a:gd name="T95" fmla="*/ 15 h 542"/>
                  <a:gd name="T96" fmla="*/ 84 w 665"/>
                  <a:gd name="T97" fmla="*/ 7 h 542"/>
                  <a:gd name="T98" fmla="*/ 37 w 665"/>
                  <a:gd name="T99" fmla="*/ 28 h 542"/>
                  <a:gd name="T100" fmla="*/ 0 w 665"/>
                  <a:gd name="T101" fmla="*/ 88 h 542"/>
                  <a:gd name="T102" fmla="*/ 1 w 665"/>
                  <a:gd name="T103" fmla="*/ 159 h 542"/>
                  <a:gd name="T104" fmla="*/ 48 w 665"/>
                  <a:gd name="T105" fmla="*/ 229 h 542"/>
                  <a:gd name="T106" fmla="*/ 87 w 665"/>
                  <a:gd name="T107" fmla="*/ 301 h 542"/>
                  <a:gd name="T108" fmla="*/ 120 w 665"/>
                  <a:gd name="T109" fmla="*/ 383 h 542"/>
                  <a:gd name="T110" fmla="*/ 145 w 665"/>
                  <a:gd name="T111" fmla="*/ 430 h 542"/>
                  <a:gd name="T112" fmla="*/ 152 w 665"/>
                  <a:gd name="T113" fmla="*/ 509 h 5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65"/>
                  <a:gd name="T172" fmla="*/ 0 h 542"/>
                  <a:gd name="T173" fmla="*/ 665 w 665"/>
                  <a:gd name="T174" fmla="*/ 542 h 5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65" h="542">
                    <a:moveTo>
                      <a:pt x="166" y="539"/>
                    </a:moveTo>
                    <a:lnTo>
                      <a:pt x="167" y="541"/>
                    </a:lnTo>
                    <a:lnTo>
                      <a:pt x="169" y="542"/>
                    </a:lnTo>
                    <a:lnTo>
                      <a:pt x="171" y="542"/>
                    </a:lnTo>
                    <a:lnTo>
                      <a:pt x="174" y="542"/>
                    </a:lnTo>
                    <a:lnTo>
                      <a:pt x="176" y="541"/>
                    </a:lnTo>
                    <a:lnTo>
                      <a:pt x="177" y="539"/>
                    </a:lnTo>
                    <a:lnTo>
                      <a:pt x="177" y="536"/>
                    </a:lnTo>
                    <a:lnTo>
                      <a:pt x="177" y="534"/>
                    </a:lnTo>
                    <a:lnTo>
                      <a:pt x="170" y="521"/>
                    </a:lnTo>
                    <a:lnTo>
                      <a:pt x="164" y="508"/>
                    </a:lnTo>
                    <a:lnTo>
                      <a:pt x="164" y="496"/>
                    </a:lnTo>
                    <a:lnTo>
                      <a:pt x="164" y="482"/>
                    </a:lnTo>
                    <a:lnTo>
                      <a:pt x="164" y="468"/>
                    </a:lnTo>
                    <a:lnTo>
                      <a:pt x="164" y="455"/>
                    </a:lnTo>
                    <a:lnTo>
                      <a:pt x="164" y="453"/>
                    </a:lnTo>
                    <a:lnTo>
                      <a:pt x="157" y="440"/>
                    </a:lnTo>
                    <a:lnTo>
                      <a:pt x="157" y="428"/>
                    </a:lnTo>
                    <a:lnTo>
                      <a:pt x="157" y="426"/>
                    </a:lnTo>
                    <a:lnTo>
                      <a:pt x="151" y="413"/>
                    </a:lnTo>
                    <a:lnTo>
                      <a:pt x="151" y="400"/>
                    </a:lnTo>
                    <a:lnTo>
                      <a:pt x="151" y="398"/>
                    </a:lnTo>
                    <a:lnTo>
                      <a:pt x="144" y="385"/>
                    </a:lnTo>
                    <a:lnTo>
                      <a:pt x="143" y="383"/>
                    </a:lnTo>
                    <a:lnTo>
                      <a:pt x="141" y="382"/>
                    </a:lnTo>
                    <a:lnTo>
                      <a:pt x="131" y="377"/>
                    </a:lnTo>
                    <a:lnTo>
                      <a:pt x="131" y="366"/>
                    </a:lnTo>
                    <a:lnTo>
                      <a:pt x="131" y="364"/>
                    </a:lnTo>
                    <a:lnTo>
                      <a:pt x="124" y="351"/>
                    </a:lnTo>
                    <a:lnTo>
                      <a:pt x="118" y="337"/>
                    </a:lnTo>
                    <a:lnTo>
                      <a:pt x="111" y="324"/>
                    </a:lnTo>
                    <a:lnTo>
                      <a:pt x="104" y="310"/>
                    </a:lnTo>
                    <a:lnTo>
                      <a:pt x="98" y="296"/>
                    </a:lnTo>
                    <a:lnTo>
                      <a:pt x="91" y="283"/>
                    </a:lnTo>
                    <a:lnTo>
                      <a:pt x="85" y="269"/>
                    </a:lnTo>
                    <a:lnTo>
                      <a:pt x="78" y="249"/>
                    </a:lnTo>
                    <a:lnTo>
                      <a:pt x="77" y="247"/>
                    </a:lnTo>
                    <a:lnTo>
                      <a:pt x="64" y="233"/>
                    </a:lnTo>
                    <a:lnTo>
                      <a:pt x="58" y="222"/>
                    </a:lnTo>
                    <a:lnTo>
                      <a:pt x="57" y="220"/>
                    </a:lnTo>
                    <a:lnTo>
                      <a:pt x="44" y="206"/>
                    </a:lnTo>
                    <a:lnTo>
                      <a:pt x="38" y="194"/>
                    </a:lnTo>
                    <a:lnTo>
                      <a:pt x="37" y="192"/>
                    </a:lnTo>
                    <a:lnTo>
                      <a:pt x="24" y="179"/>
                    </a:lnTo>
                    <a:lnTo>
                      <a:pt x="19" y="167"/>
                    </a:lnTo>
                    <a:lnTo>
                      <a:pt x="12" y="155"/>
                    </a:lnTo>
                    <a:lnTo>
                      <a:pt x="12" y="142"/>
                    </a:lnTo>
                    <a:lnTo>
                      <a:pt x="12" y="128"/>
                    </a:lnTo>
                    <a:lnTo>
                      <a:pt x="12" y="115"/>
                    </a:lnTo>
                    <a:lnTo>
                      <a:pt x="12" y="101"/>
                    </a:lnTo>
                    <a:lnTo>
                      <a:pt x="12" y="90"/>
                    </a:lnTo>
                    <a:lnTo>
                      <a:pt x="19" y="77"/>
                    </a:lnTo>
                    <a:lnTo>
                      <a:pt x="25" y="63"/>
                    </a:lnTo>
                    <a:lnTo>
                      <a:pt x="31" y="52"/>
                    </a:lnTo>
                    <a:lnTo>
                      <a:pt x="44" y="38"/>
                    </a:lnTo>
                    <a:lnTo>
                      <a:pt x="55" y="32"/>
                    </a:lnTo>
                    <a:lnTo>
                      <a:pt x="57" y="31"/>
                    </a:lnTo>
                    <a:lnTo>
                      <a:pt x="58" y="29"/>
                    </a:lnTo>
                    <a:lnTo>
                      <a:pt x="63" y="19"/>
                    </a:lnTo>
                    <a:lnTo>
                      <a:pt x="72" y="19"/>
                    </a:lnTo>
                    <a:lnTo>
                      <a:pt x="85" y="19"/>
                    </a:lnTo>
                    <a:lnTo>
                      <a:pt x="88" y="19"/>
                    </a:lnTo>
                    <a:lnTo>
                      <a:pt x="98" y="13"/>
                    </a:lnTo>
                    <a:lnTo>
                      <a:pt x="110" y="19"/>
                    </a:lnTo>
                    <a:lnTo>
                      <a:pt x="129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54" y="38"/>
                    </a:lnTo>
                    <a:lnTo>
                      <a:pt x="156" y="39"/>
                    </a:lnTo>
                    <a:lnTo>
                      <a:pt x="167" y="45"/>
                    </a:lnTo>
                    <a:lnTo>
                      <a:pt x="180" y="59"/>
                    </a:lnTo>
                    <a:lnTo>
                      <a:pt x="186" y="70"/>
                    </a:lnTo>
                    <a:lnTo>
                      <a:pt x="192" y="84"/>
                    </a:lnTo>
                    <a:lnTo>
                      <a:pt x="199" y="97"/>
                    </a:lnTo>
                    <a:lnTo>
                      <a:pt x="206" y="111"/>
                    </a:lnTo>
                    <a:lnTo>
                      <a:pt x="211" y="124"/>
                    </a:lnTo>
                    <a:lnTo>
                      <a:pt x="211" y="135"/>
                    </a:lnTo>
                    <a:lnTo>
                      <a:pt x="212" y="138"/>
                    </a:lnTo>
                    <a:lnTo>
                      <a:pt x="219" y="152"/>
                    </a:lnTo>
                    <a:lnTo>
                      <a:pt x="224" y="164"/>
                    </a:lnTo>
                    <a:lnTo>
                      <a:pt x="224" y="176"/>
                    </a:lnTo>
                    <a:lnTo>
                      <a:pt x="225" y="179"/>
                    </a:lnTo>
                    <a:lnTo>
                      <a:pt x="232" y="193"/>
                    </a:lnTo>
                    <a:lnTo>
                      <a:pt x="238" y="205"/>
                    </a:lnTo>
                    <a:lnTo>
                      <a:pt x="238" y="217"/>
                    </a:lnTo>
                    <a:lnTo>
                      <a:pt x="238" y="230"/>
                    </a:lnTo>
                    <a:lnTo>
                      <a:pt x="239" y="233"/>
                    </a:lnTo>
                    <a:lnTo>
                      <a:pt x="244" y="246"/>
                    </a:lnTo>
                    <a:lnTo>
                      <a:pt x="244" y="258"/>
                    </a:lnTo>
                    <a:lnTo>
                      <a:pt x="244" y="271"/>
                    </a:lnTo>
                    <a:lnTo>
                      <a:pt x="245" y="274"/>
                    </a:lnTo>
                    <a:lnTo>
                      <a:pt x="251" y="287"/>
                    </a:lnTo>
                    <a:lnTo>
                      <a:pt x="251" y="298"/>
                    </a:lnTo>
                    <a:lnTo>
                      <a:pt x="252" y="301"/>
                    </a:lnTo>
                    <a:lnTo>
                      <a:pt x="258" y="315"/>
                    </a:lnTo>
                    <a:lnTo>
                      <a:pt x="264" y="328"/>
                    </a:lnTo>
                    <a:lnTo>
                      <a:pt x="264" y="339"/>
                    </a:lnTo>
                    <a:lnTo>
                      <a:pt x="265" y="342"/>
                    </a:lnTo>
                    <a:lnTo>
                      <a:pt x="266" y="344"/>
                    </a:lnTo>
                    <a:lnTo>
                      <a:pt x="279" y="358"/>
                    </a:lnTo>
                    <a:lnTo>
                      <a:pt x="285" y="369"/>
                    </a:lnTo>
                    <a:lnTo>
                      <a:pt x="286" y="371"/>
                    </a:lnTo>
                    <a:lnTo>
                      <a:pt x="288" y="372"/>
                    </a:lnTo>
                    <a:lnTo>
                      <a:pt x="301" y="379"/>
                    </a:lnTo>
                    <a:lnTo>
                      <a:pt x="314" y="386"/>
                    </a:lnTo>
                    <a:lnTo>
                      <a:pt x="334" y="393"/>
                    </a:lnTo>
                    <a:lnTo>
                      <a:pt x="347" y="400"/>
                    </a:lnTo>
                    <a:lnTo>
                      <a:pt x="349" y="400"/>
                    </a:lnTo>
                    <a:lnTo>
                      <a:pt x="362" y="400"/>
                    </a:lnTo>
                    <a:lnTo>
                      <a:pt x="376" y="400"/>
                    </a:lnTo>
                    <a:lnTo>
                      <a:pt x="389" y="400"/>
                    </a:lnTo>
                    <a:lnTo>
                      <a:pt x="392" y="400"/>
                    </a:lnTo>
                    <a:lnTo>
                      <a:pt x="405" y="393"/>
                    </a:lnTo>
                    <a:lnTo>
                      <a:pt x="418" y="386"/>
                    </a:lnTo>
                    <a:lnTo>
                      <a:pt x="420" y="385"/>
                    </a:lnTo>
                    <a:lnTo>
                      <a:pt x="433" y="371"/>
                    </a:lnTo>
                    <a:lnTo>
                      <a:pt x="434" y="369"/>
                    </a:lnTo>
                    <a:lnTo>
                      <a:pt x="440" y="358"/>
                    </a:lnTo>
                    <a:lnTo>
                      <a:pt x="453" y="344"/>
                    </a:lnTo>
                    <a:lnTo>
                      <a:pt x="454" y="342"/>
                    </a:lnTo>
                    <a:lnTo>
                      <a:pt x="454" y="339"/>
                    </a:lnTo>
                    <a:lnTo>
                      <a:pt x="454" y="328"/>
                    </a:lnTo>
                    <a:lnTo>
                      <a:pt x="461" y="315"/>
                    </a:lnTo>
                    <a:lnTo>
                      <a:pt x="467" y="295"/>
                    </a:lnTo>
                    <a:lnTo>
                      <a:pt x="467" y="292"/>
                    </a:lnTo>
                    <a:lnTo>
                      <a:pt x="467" y="280"/>
                    </a:lnTo>
                    <a:lnTo>
                      <a:pt x="474" y="267"/>
                    </a:lnTo>
                    <a:lnTo>
                      <a:pt x="474" y="264"/>
                    </a:lnTo>
                    <a:lnTo>
                      <a:pt x="474" y="253"/>
                    </a:lnTo>
                    <a:lnTo>
                      <a:pt x="481" y="240"/>
                    </a:lnTo>
                    <a:lnTo>
                      <a:pt x="487" y="227"/>
                    </a:lnTo>
                    <a:lnTo>
                      <a:pt x="493" y="215"/>
                    </a:lnTo>
                    <a:lnTo>
                      <a:pt x="506" y="201"/>
                    </a:lnTo>
                    <a:lnTo>
                      <a:pt x="507" y="199"/>
                    </a:lnTo>
                    <a:lnTo>
                      <a:pt x="514" y="186"/>
                    </a:lnTo>
                    <a:lnTo>
                      <a:pt x="519" y="174"/>
                    </a:lnTo>
                    <a:lnTo>
                      <a:pt x="530" y="168"/>
                    </a:lnTo>
                    <a:lnTo>
                      <a:pt x="532" y="167"/>
                    </a:lnTo>
                    <a:lnTo>
                      <a:pt x="533" y="165"/>
                    </a:lnTo>
                    <a:lnTo>
                      <a:pt x="538" y="155"/>
                    </a:lnTo>
                    <a:lnTo>
                      <a:pt x="547" y="155"/>
                    </a:lnTo>
                    <a:lnTo>
                      <a:pt x="550" y="155"/>
                    </a:lnTo>
                    <a:lnTo>
                      <a:pt x="562" y="148"/>
                    </a:lnTo>
                    <a:lnTo>
                      <a:pt x="574" y="148"/>
                    </a:lnTo>
                    <a:lnTo>
                      <a:pt x="587" y="148"/>
                    </a:lnTo>
                    <a:lnTo>
                      <a:pt x="599" y="148"/>
                    </a:lnTo>
                    <a:lnTo>
                      <a:pt x="611" y="155"/>
                    </a:lnTo>
                    <a:lnTo>
                      <a:pt x="624" y="162"/>
                    </a:lnTo>
                    <a:lnTo>
                      <a:pt x="636" y="167"/>
                    </a:lnTo>
                    <a:lnTo>
                      <a:pt x="641" y="179"/>
                    </a:lnTo>
                    <a:lnTo>
                      <a:pt x="647" y="192"/>
                    </a:lnTo>
                    <a:lnTo>
                      <a:pt x="647" y="203"/>
                    </a:lnTo>
                    <a:lnTo>
                      <a:pt x="648" y="206"/>
                    </a:lnTo>
                    <a:lnTo>
                      <a:pt x="653" y="219"/>
                    </a:lnTo>
                    <a:lnTo>
                      <a:pt x="653" y="230"/>
                    </a:lnTo>
                    <a:lnTo>
                      <a:pt x="653" y="243"/>
                    </a:lnTo>
                    <a:lnTo>
                      <a:pt x="648" y="256"/>
                    </a:lnTo>
                    <a:lnTo>
                      <a:pt x="641" y="269"/>
                    </a:lnTo>
                    <a:lnTo>
                      <a:pt x="635" y="283"/>
                    </a:lnTo>
                    <a:lnTo>
                      <a:pt x="628" y="296"/>
                    </a:lnTo>
                    <a:lnTo>
                      <a:pt x="621" y="310"/>
                    </a:lnTo>
                    <a:lnTo>
                      <a:pt x="616" y="322"/>
                    </a:lnTo>
                    <a:lnTo>
                      <a:pt x="603" y="335"/>
                    </a:lnTo>
                    <a:lnTo>
                      <a:pt x="602" y="337"/>
                    </a:lnTo>
                    <a:lnTo>
                      <a:pt x="596" y="349"/>
                    </a:lnTo>
                    <a:lnTo>
                      <a:pt x="585" y="355"/>
                    </a:lnTo>
                    <a:lnTo>
                      <a:pt x="583" y="356"/>
                    </a:lnTo>
                    <a:lnTo>
                      <a:pt x="582" y="358"/>
                    </a:lnTo>
                    <a:lnTo>
                      <a:pt x="575" y="376"/>
                    </a:lnTo>
                    <a:lnTo>
                      <a:pt x="565" y="382"/>
                    </a:lnTo>
                    <a:lnTo>
                      <a:pt x="563" y="383"/>
                    </a:lnTo>
                    <a:lnTo>
                      <a:pt x="562" y="385"/>
                    </a:lnTo>
                    <a:lnTo>
                      <a:pt x="561" y="387"/>
                    </a:lnTo>
                    <a:lnTo>
                      <a:pt x="561" y="397"/>
                    </a:lnTo>
                    <a:lnTo>
                      <a:pt x="550" y="410"/>
                    </a:lnTo>
                    <a:lnTo>
                      <a:pt x="549" y="412"/>
                    </a:lnTo>
                    <a:lnTo>
                      <a:pt x="543" y="424"/>
                    </a:lnTo>
                    <a:lnTo>
                      <a:pt x="530" y="437"/>
                    </a:lnTo>
                    <a:lnTo>
                      <a:pt x="529" y="439"/>
                    </a:lnTo>
                    <a:lnTo>
                      <a:pt x="522" y="453"/>
                    </a:lnTo>
                    <a:lnTo>
                      <a:pt x="516" y="466"/>
                    </a:lnTo>
                    <a:lnTo>
                      <a:pt x="509" y="480"/>
                    </a:lnTo>
                    <a:lnTo>
                      <a:pt x="503" y="494"/>
                    </a:lnTo>
                    <a:lnTo>
                      <a:pt x="496" y="507"/>
                    </a:lnTo>
                    <a:lnTo>
                      <a:pt x="495" y="509"/>
                    </a:lnTo>
                    <a:lnTo>
                      <a:pt x="495" y="522"/>
                    </a:lnTo>
                    <a:lnTo>
                      <a:pt x="489" y="534"/>
                    </a:lnTo>
                    <a:lnTo>
                      <a:pt x="488" y="536"/>
                    </a:lnTo>
                    <a:lnTo>
                      <a:pt x="489" y="539"/>
                    </a:lnTo>
                    <a:lnTo>
                      <a:pt x="490" y="541"/>
                    </a:lnTo>
                    <a:lnTo>
                      <a:pt x="492" y="542"/>
                    </a:lnTo>
                    <a:lnTo>
                      <a:pt x="494" y="542"/>
                    </a:lnTo>
                    <a:lnTo>
                      <a:pt x="497" y="542"/>
                    </a:lnTo>
                    <a:lnTo>
                      <a:pt x="499" y="541"/>
                    </a:lnTo>
                    <a:lnTo>
                      <a:pt x="500" y="539"/>
                    </a:lnTo>
                    <a:lnTo>
                      <a:pt x="507" y="526"/>
                    </a:lnTo>
                    <a:lnTo>
                      <a:pt x="507" y="523"/>
                    </a:lnTo>
                    <a:lnTo>
                      <a:pt x="507" y="511"/>
                    </a:lnTo>
                    <a:lnTo>
                      <a:pt x="514" y="499"/>
                    </a:lnTo>
                    <a:lnTo>
                      <a:pt x="520" y="485"/>
                    </a:lnTo>
                    <a:lnTo>
                      <a:pt x="527" y="471"/>
                    </a:lnTo>
                    <a:lnTo>
                      <a:pt x="533" y="458"/>
                    </a:lnTo>
                    <a:lnTo>
                      <a:pt x="539" y="446"/>
                    </a:lnTo>
                    <a:lnTo>
                      <a:pt x="552" y="433"/>
                    </a:lnTo>
                    <a:lnTo>
                      <a:pt x="553" y="431"/>
                    </a:lnTo>
                    <a:lnTo>
                      <a:pt x="559" y="419"/>
                    </a:lnTo>
                    <a:lnTo>
                      <a:pt x="572" y="405"/>
                    </a:lnTo>
                    <a:lnTo>
                      <a:pt x="573" y="403"/>
                    </a:lnTo>
                    <a:lnTo>
                      <a:pt x="573" y="400"/>
                    </a:lnTo>
                    <a:lnTo>
                      <a:pt x="573" y="391"/>
                    </a:lnTo>
                    <a:lnTo>
                      <a:pt x="583" y="386"/>
                    </a:lnTo>
                    <a:lnTo>
                      <a:pt x="585" y="385"/>
                    </a:lnTo>
                    <a:lnTo>
                      <a:pt x="586" y="383"/>
                    </a:lnTo>
                    <a:lnTo>
                      <a:pt x="592" y="364"/>
                    </a:lnTo>
                    <a:lnTo>
                      <a:pt x="603" y="359"/>
                    </a:lnTo>
                    <a:lnTo>
                      <a:pt x="605" y="358"/>
                    </a:lnTo>
                    <a:lnTo>
                      <a:pt x="606" y="356"/>
                    </a:lnTo>
                    <a:lnTo>
                      <a:pt x="612" y="344"/>
                    </a:lnTo>
                    <a:lnTo>
                      <a:pt x="625" y="331"/>
                    </a:lnTo>
                    <a:lnTo>
                      <a:pt x="626" y="329"/>
                    </a:lnTo>
                    <a:lnTo>
                      <a:pt x="632" y="315"/>
                    </a:lnTo>
                    <a:lnTo>
                      <a:pt x="639" y="301"/>
                    </a:lnTo>
                    <a:lnTo>
                      <a:pt x="646" y="288"/>
                    </a:lnTo>
                    <a:lnTo>
                      <a:pt x="652" y="274"/>
                    </a:lnTo>
                    <a:lnTo>
                      <a:pt x="659" y="261"/>
                    </a:lnTo>
                    <a:lnTo>
                      <a:pt x="665" y="247"/>
                    </a:lnTo>
                    <a:lnTo>
                      <a:pt x="665" y="244"/>
                    </a:lnTo>
                    <a:lnTo>
                      <a:pt x="665" y="230"/>
                    </a:lnTo>
                    <a:lnTo>
                      <a:pt x="665" y="217"/>
                    </a:lnTo>
                    <a:lnTo>
                      <a:pt x="665" y="215"/>
                    </a:lnTo>
                    <a:lnTo>
                      <a:pt x="659" y="202"/>
                    </a:lnTo>
                    <a:lnTo>
                      <a:pt x="659" y="190"/>
                    </a:lnTo>
                    <a:lnTo>
                      <a:pt x="659" y="188"/>
                    </a:lnTo>
                    <a:lnTo>
                      <a:pt x="652" y="174"/>
                    </a:lnTo>
                    <a:lnTo>
                      <a:pt x="646" y="160"/>
                    </a:lnTo>
                    <a:lnTo>
                      <a:pt x="645" y="158"/>
                    </a:lnTo>
                    <a:lnTo>
                      <a:pt x="643" y="157"/>
                    </a:lnTo>
                    <a:lnTo>
                      <a:pt x="629" y="151"/>
                    </a:lnTo>
                    <a:lnTo>
                      <a:pt x="616" y="144"/>
                    </a:lnTo>
                    <a:lnTo>
                      <a:pt x="603" y="137"/>
                    </a:lnTo>
                    <a:lnTo>
                      <a:pt x="600" y="136"/>
                    </a:lnTo>
                    <a:lnTo>
                      <a:pt x="587" y="136"/>
                    </a:lnTo>
                    <a:lnTo>
                      <a:pt x="574" y="136"/>
                    </a:lnTo>
                    <a:lnTo>
                      <a:pt x="560" y="136"/>
                    </a:lnTo>
                    <a:lnTo>
                      <a:pt x="558" y="137"/>
                    </a:lnTo>
                    <a:lnTo>
                      <a:pt x="546" y="143"/>
                    </a:lnTo>
                    <a:lnTo>
                      <a:pt x="534" y="143"/>
                    </a:lnTo>
                    <a:lnTo>
                      <a:pt x="532" y="144"/>
                    </a:lnTo>
                    <a:lnTo>
                      <a:pt x="530" y="145"/>
                    </a:lnTo>
                    <a:lnTo>
                      <a:pt x="529" y="147"/>
                    </a:lnTo>
                    <a:lnTo>
                      <a:pt x="523" y="158"/>
                    </a:lnTo>
                    <a:lnTo>
                      <a:pt x="512" y="164"/>
                    </a:lnTo>
                    <a:lnTo>
                      <a:pt x="510" y="165"/>
                    </a:lnTo>
                    <a:lnTo>
                      <a:pt x="509" y="167"/>
                    </a:lnTo>
                    <a:lnTo>
                      <a:pt x="503" y="181"/>
                    </a:lnTo>
                    <a:lnTo>
                      <a:pt x="497" y="192"/>
                    </a:lnTo>
                    <a:lnTo>
                      <a:pt x="484" y="206"/>
                    </a:lnTo>
                    <a:lnTo>
                      <a:pt x="483" y="208"/>
                    </a:lnTo>
                    <a:lnTo>
                      <a:pt x="476" y="222"/>
                    </a:lnTo>
                    <a:lnTo>
                      <a:pt x="470" y="235"/>
                    </a:lnTo>
                    <a:lnTo>
                      <a:pt x="463" y="249"/>
                    </a:lnTo>
                    <a:lnTo>
                      <a:pt x="462" y="251"/>
                    </a:lnTo>
                    <a:lnTo>
                      <a:pt x="462" y="263"/>
                    </a:lnTo>
                    <a:lnTo>
                      <a:pt x="456" y="276"/>
                    </a:lnTo>
                    <a:lnTo>
                      <a:pt x="455" y="278"/>
                    </a:lnTo>
                    <a:lnTo>
                      <a:pt x="455" y="291"/>
                    </a:lnTo>
                    <a:lnTo>
                      <a:pt x="450" y="310"/>
                    </a:lnTo>
                    <a:lnTo>
                      <a:pt x="443" y="324"/>
                    </a:lnTo>
                    <a:lnTo>
                      <a:pt x="442" y="326"/>
                    </a:lnTo>
                    <a:lnTo>
                      <a:pt x="442" y="336"/>
                    </a:lnTo>
                    <a:lnTo>
                      <a:pt x="431" y="349"/>
                    </a:lnTo>
                    <a:lnTo>
                      <a:pt x="430" y="351"/>
                    </a:lnTo>
                    <a:lnTo>
                      <a:pt x="424" y="362"/>
                    </a:lnTo>
                    <a:lnTo>
                      <a:pt x="411" y="376"/>
                    </a:lnTo>
                    <a:lnTo>
                      <a:pt x="400" y="382"/>
                    </a:lnTo>
                    <a:lnTo>
                      <a:pt x="388" y="388"/>
                    </a:lnTo>
                    <a:lnTo>
                      <a:pt x="376" y="388"/>
                    </a:lnTo>
                    <a:lnTo>
                      <a:pt x="362" y="388"/>
                    </a:lnTo>
                    <a:lnTo>
                      <a:pt x="351" y="388"/>
                    </a:lnTo>
                    <a:lnTo>
                      <a:pt x="339" y="382"/>
                    </a:lnTo>
                    <a:lnTo>
                      <a:pt x="319" y="375"/>
                    </a:lnTo>
                    <a:lnTo>
                      <a:pt x="306" y="368"/>
                    </a:lnTo>
                    <a:lnTo>
                      <a:pt x="295" y="362"/>
                    </a:lnTo>
                    <a:lnTo>
                      <a:pt x="289" y="351"/>
                    </a:lnTo>
                    <a:lnTo>
                      <a:pt x="288" y="349"/>
                    </a:lnTo>
                    <a:lnTo>
                      <a:pt x="276" y="336"/>
                    </a:lnTo>
                    <a:lnTo>
                      <a:pt x="276" y="326"/>
                    </a:lnTo>
                    <a:lnTo>
                      <a:pt x="276" y="324"/>
                    </a:lnTo>
                    <a:lnTo>
                      <a:pt x="269" y="310"/>
                    </a:lnTo>
                    <a:lnTo>
                      <a:pt x="263" y="297"/>
                    </a:lnTo>
                    <a:lnTo>
                      <a:pt x="263" y="285"/>
                    </a:lnTo>
                    <a:lnTo>
                      <a:pt x="263" y="283"/>
                    </a:lnTo>
                    <a:lnTo>
                      <a:pt x="256" y="270"/>
                    </a:lnTo>
                    <a:lnTo>
                      <a:pt x="256" y="258"/>
                    </a:lnTo>
                    <a:lnTo>
                      <a:pt x="256" y="244"/>
                    </a:lnTo>
                    <a:lnTo>
                      <a:pt x="256" y="242"/>
                    </a:lnTo>
                    <a:lnTo>
                      <a:pt x="250" y="229"/>
                    </a:lnTo>
                    <a:lnTo>
                      <a:pt x="250" y="217"/>
                    </a:lnTo>
                    <a:lnTo>
                      <a:pt x="250" y="203"/>
                    </a:lnTo>
                    <a:lnTo>
                      <a:pt x="250" y="201"/>
                    </a:lnTo>
                    <a:lnTo>
                      <a:pt x="243" y="188"/>
                    </a:lnTo>
                    <a:lnTo>
                      <a:pt x="236" y="175"/>
                    </a:lnTo>
                    <a:lnTo>
                      <a:pt x="236" y="162"/>
                    </a:lnTo>
                    <a:lnTo>
                      <a:pt x="236" y="160"/>
                    </a:lnTo>
                    <a:lnTo>
                      <a:pt x="230" y="147"/>
                    </a:lnTo>
                    <a:lnTo>
                      <a:pt x="223" y="134"/>
                    </a:lnTo>
                    <a:lnTo>
                      <a:pt x="223" y="122"/>
                    </a:lnTo>
                    <a:lnTo>
                      <a:pt x="223" y="120"/>
                    </a:lnTo>
                    <a:lnTo>
                      <a:pt x="217" y="106"/>
                    </a:lnTo>
                    <a:lnTo>
                      <a:pt x="210" y="92"/>
                    </a:lnTo>
                    <a:lnTo>
                      <a:pt x="203" y="79"/>
                    </a:lnTo>
                    <a:lnTo>
                      <a:pt x="197" y="65"/>
                    </a:lnTo>
                    <a:lnTo>
                      <a:pt x="190" y="52"/>
                    </a:lnTo>
                    <a:lnTo>
                      <a:pt x="189" y="50"/>
                    </a:lnTo>
                    <a:lnTo>
                      <a:pt x="176" y="36"/>
                    </a:lnTo>
                    <a:lnTo>
                      <a:pt x="174" y="35"/>
                    </a:lnTo>
                    <a:lnTo>
                      <a:pt x="163" y="29"/>
                    </a:lnTo>
                    <a:lnTo>
                      <a:pt x="150" y="16"/>
                    </a:lnTo>
                    <a:lnTo>
                      <a:pt x="148" y="15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15" y="8"/>
                    </a:lnTo>
                    <a:lnTo>
                      <a:pt x="101" y="1"/>
                    </a:lnTo>
                    <a:lnTo>
                      <a:pt x="98" y="0"/>
                    </a:lnTo>
                    <a:lnTo>
                      <a:pt x="96" y="1"/>
                    </a:lnTo>
                    <a:lnTo>
                      <a:pt x="84" y="7"/>
                    </a:lnTo>
                    <a:lnTo>
                      <a:pt x="72" y="7"/>
                    </a:lnTo>
                    <a:lnTo>
                      <a:pt x="59" y="7"/>
                    </a:lnTo>
                    <a:lnTo>
                      <a:pt x="57" y="8"/>
                    </a:lnTo>
                    <a:lnTo>
                      <a:pt x="55" y="9"/>
                    </a:lnTo>
                    <a:lnTo>
                      <a:pt x="54" y="11"/>
                    </a:lnTo>
                    <a:lnTo>
                      <a:pt x="48" y="22"/>
                    </a:lnTo>
                    <a:lnTo>
                      <a:pt x="37" y="28"/>
                    </a:lnTo>
                    <a:lnTo>
                      <a:pt x="35" y="29"/>
                    </a:lnTo>
                    <a:lnTo>
                      <a:pt x="22" y="43"/>
                    </a:lnTo>
                    <a:lnTo>
                      <a:pt x="21" y="45"/>
                    </a:lnTo>
                    <a:lnTo>
                      <a:pt x="14" y="58"/>
                    </a:lnTo>
                    <a:lnTo>
                      <a:pt x="8" y="72"/>
                    </a:lnTo>
                    <a:lnTo>
                      <a:pt x="1" y="86"/>
                    </a:lnTo>
                    <a:lnTo>
                      <a:pt x="0" y="88"/>
                    </a:lnTo>
                    <a:lnTo>
                      <a:pt x="0" y="101"/>
                    </a:lnTo>
                    <a:lnTo>
                      <a:pt x="0" y="115"/>
                    </a:lnTo>
                    <a:lnTo>
                      <a:pt x="0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1" y="159"/>
                    </a:lnTo>
                    <a:lnTo>
                      <a:pt x="8" y="172"/>
                    </a:lnTo>
                    <a:lnTo>
                      <a:pt x="14" y="186"/>
                    </a:lnTo>
                    <a:lnTo>
                      <a:pt x="15" y="188"/>
                    </a:lnTo>
                    <a:lnTo>
                      <a:pt x="28" y="201"/>
                    </a:lnTo>
                    <a:lnTo>
                      <a:pt x="34" y="213"/>
                    </a:lnTo>
                    <a:lnTo>
                      <a:pt x="35" y="215"/>
                    </a:lnTo>
                    <a:lnTo>
                      <a:pt x="48" y="229"/>
                    </a:lnTo>
                    <a:lnTo>
                      <a:pt x="54" y="240"/>
                    </a:lnTo>
                    <a:lnTo>
                      <a:pt x="55" y="242"/>
                    </a:lnTo>
                    <a:lnTo>
                      <a:pt x="67" y="255"/>
                    </a:lnTo>
                    <a:lnTo>
                      <a:pt x="74" y="274"/>
                    </a:lnTo>
                    <a:lnTo>
                      <a:pt x="80" y="288"/>
                    </a:lnTo>
                    <a:lnTo>
                      <a:pt x="87" y="301"/>
                    </a:lnTo>
                    <a:lnTo>
                      <a:pt x="93" y="315"/>
                    </a:lnTo>
                    <a:lnTo>
                      <a:pt x="100" y="329"/>
                    </a:lnTo>
                    <a:lnTo>
                      <a:pt x="107" y="342"/>
                    </a:lnTo>
                    <a:lnTo>
                      <a:pt x="113" y="356"/>
                    </a:lnTo>
                    <a:lnTo>
                      <a:pt x="119" y="368"/>
                    </a:lnTo>
                    <a:lnTo>
                      <a:pt x="119" y="380"/>
                    </a:lnTo>
                    <a:lnTo>
                      <a:pt x="120" y="383"/>
                    </a:lnTo>
                    <a:lnTo>
                      <a:pt x="121" y="385"/>
                    </a:lnTo>
                    <a:lnTo>
                      <a:pt x="123" y="386"/>
                    </a:lnTo>
                    <a:lnTo>
                      <a:pt x="134" y="392"/>
                    </a:lnTo>
                    <a:lnTo>
                      <a:pt x="139" y="402"/>
                    </a:lnTo>
                    <a:lnTo>
                      <a:pt x="139" y="414"/>
                    </a:lnTo>
                    <a:lnTo>
                      <a:pt x="140" y="417"/>
                    </a:lnTo>
                    <a:lnTo>
                      <a:pt x="145" y="430"/>
                    </a:lnTo>
                    <a:lnTo>
                      <a:pt x="145" y="441"/>
                    </a:lnTo>
                    <a:lnTo>
                      <a:pt x="146" y="444"/>
                    </a:lnTo>
                    <a:lnTo>
                      <a:pt x="152" y="457"/>
                    </a:lnTo>
                    <a:lnTo>
                      <a:pt x="152" y="468"/>
                    </a:lnTo>
                    <a:lnTo>
                      <a:pt x="152" y="482"/>
                    </a:lnTo>
                    <a:lnTo>
                      <a:pt x="152" y="496"/>
                    </a:lnTo>
                    <a:lnTo>
                      <a:pt x="152" y="509"/>
                    </a:lnTo>
                    <a:lnTo>
                      <a:pt x="153" y="512"/>
                    </a:lnTo>
                    <a:lnTo>
                      <a:pt x="159" y="526"/>
                    </a:lnTo>
                    <a:lnTo>
                      <a:pt x="166" y="5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6" name="Freeform 384"/>
              <p:cNvSpPr>
                <a:spLocks/>
              </p:cNvSpPr>
              <p:nvPr/>
            </p:nvSpPr>
            <p:spPr bwMode="auto">
              <a:xfrm>
                <a:off x="1277" y="3582"/>
                <a:ext cx="665" cy="542"/>
              </a:xfrm>
              <a:custGeom>
                <a:avLst/>
                <a:gdLst>
                  <a:gd name="T0" fmla="*/ 177 w 665"/>
                  <a:gd name="T1" fmla="*/ 539 h 542"/>
                  <a:gd name="T2" fmla="*/ 164 w 665"/>
                  <a:gd name="T3" fmla="*/ 468 h 542"/>
                  <a:gd name="T4" fmla="*/ 151 w 665"/>
                  <a:gd name="T5" fmla="*/ 400 h 542"/>
                  <a:gd name="T6" fmla="*/ 131 w 665"/>
                  <a:gd name="T7" fmla="*/ 364 h 542"/>
                  <a:gd name="T8" fmla="*/ 85 w 665"/>
                  <a:gd name="T9" fmla="*/ 269 h 542"/>
                  <a:gd name="T10" fmla="*/ 44 w 665"/>
                  <a:gd name="T11" fmla="*/ 206 h 542"/>
                  <a:gd name="T12" fmla="*/ 12 w 665"/>
                  <a:gd name="T13" fmla="*/ 128 h 542"/>
                  <a:gd name="T14" fmla="*/ 31 w 665"/>
                  <a:gd name="T15" fmla="*/ 52 h 542"/>
                  <a:gd name="T16" fmla="*/ 72 w 665"/>
                  <a:gd name="T17" fmla="*/ 19 h 542"/>
                  <a:gd name="T18" fmla="*/ 142 w 665"/>
                  <a:gd name="T19" fmla="*/ 26 h 542"/>
                  <a:gd name="T20" fmla="*/ 186 w 665"/>
                  <a:gd name="T21" fmla="*/ 70 h 542"/>
                  <a:gd name="T22" fmla="*/ 219 w 665"/>
                  <a:gd name="T23" fmla="*/ 152 h 542"/>
                  <a:gd name="T24" fmla="*/ 238 w 665"/>
                  <a:gd name="T25" fmla="*/ 230 h 542"/>
                  <a:gd name="T26" fmla="*/ 251 w 665"/>
                  <a:gd name="T27" fmla="*/ 298 h 542"/>
                  <a:gd name="T28" fmla="*/ 279 w 665"/>
                  <a:gd name="T29" fmla="*/ 358 h 542"/>
                  <a:gd name="T30" fmla="*/ 334 w 665"/>
                  <a:gd name="T31" fmla="*/ 393 h 542"/>
                  <a:gd name="T32" fmla="*/ 405 w 665"/>
                  <a:gd name="T33" fmla="*/ 393 h 542"/>
                  <a:gd name="T34" fmla="*/ 453 w 665"/>
                  <a:gd name="T35" fmla="*/ 344 h 542"/>
                  <a:gd name="T36" fmla="*/ 467 w 665"/>
                  <a:gd name="T37" fmla="*/ 280 h 542"/>
                  <a:gd name="T38" fmla="*/ 506 w 665"/>
                  <a:gd name="T39" fmla="*/ 201 h 542"/>
                  <a:gd name="T40" fmla="*/ 538 w 665"/>
                  <a:gd name="T41" fmla="*/ 155 h 542"/>
                  <a:gd name="T42" fmla="*/ 611 w 665"/>
                  <a:gd name="T43" fmla="*/ 155 h 542"/>
                  <a:gd name="T44" fmla="*/ 653 w 665"/>
                  <a:gd name="T45" fmla="*/ 219 h 542"/>
                  <a:gd name="T46" fmla="*/ 621 w 665"/>
                  <a:gd name="T47" fmla="*/ 310 h 542"/>
                  <a:gd name="T48" fmla="*/ 582 w 665"/>
                  <a:gd name="T49" fmla="*/ 358 h 542"/>
                  <a:gd name="T50" fmla="*/ 550 w 665"/>
                  <a:gd name="T51" fmla="*/ 410 h 542"/>
                  <a:gd name="T52" fmla="*/ 509 w 665"/>
                  <a:gd name="T53" fmla="*/ 480 h 542"/>
                  <a:gd name="T54" fmla="*/ 489 w 665"/>
                  <a:gd name="T55" fmla="*/ 539 h 542"/>
                  <a:gd name="T56" fmla="*/ 507 w 665"/>
                  <a:gd name="T57" fmla="*/ 526 h 542"/>
                  <a:gd name="T58" fmla="*/ 533 w 665"/>
                  <a:gd name="T59" fmla="*/ 458 h 542"/>
                  <a:gd name="T60" fmla="*/ 573 w 665"/>
                  <a:gd name="T61" fmla="*/ 400 h 542"/>
                  <a:gd name="T62" fmla="*/ 603 w 665"/>
                  <a:gd name="T63" fmla="*/ 359 h 542"/>
                  <a:gd name="T64" fmla="*/ 639 w 665"/>
                  <a:gd name="T65" fmla="*/ 301 h 542"/>
                  <a:gd name="T66" fmla="*/ 665 w 665"/>
                  <a:gd name="T67" fmla="*/ 230 h 542"/>
                  <a:gd name="T68" fmla="*/ 646 w 665"/>
                  <a:gd name="T69" fmla="*/ 160 h 542"/>
                  <a:gd name="T70" fmla="*/ 587 w 665"/>
                  <a:gd name="T71" fmla="*/ 136 h 542"/>
                  <a:gd name="T72" fmla="*/ 530 w 665"/>
                  <a:gd name="T73" fmla="*/ 145 h 542"/>
                  <a:gd name="T74" fmla="*/ 497 w 665"/>
                  <a:gd name="T75" fmla="*/ 192 h 542"/>
                  <a:gd name="T76" fmla="*/ 462 w 665"/>
                  <a:gd name="T77" fmla="*/ 251 h 542"/>
                  <a:gd name="T78" fmla="*/ 450 w 665"/>
                  <a:gd name="T79" fmla="*/ 310 h 542"/>
                  <a:gd name="T80" fmla="*/ 424 w 665"/>
                  <a:gd name="T81" fmla="*/ 362 h 542"/>
                  <a:gd name="T82" fmla="*/ 362 w 665"/>
                  <a:gd name="T83" fmla="*/ 388 h 542"/>
                  <a:gd name="T84" fmla="*/ 288 w 665"/>
                  <a:gd name="T85" fmla="*/ 349 h 542"/>
                  <a:gd name="T86" fmla="*/ 263 w 665"/>
                  <a:gd name="T87" fmla="*/ 283 h 542"/>
                  <a:gd name="T88" fmla="*/ 250 w 665"/>
                  <a:gd name="T89" fmla="*/ 203 h 542"/>
                  <a:gd name="T90" fmla="*/ 223 w 665"/>
                  <a:gd name="T91" fmla="*/ 134 h 542"/>
                  <a:gd name="T92" fmla="*/ 190 w 665"/>
                  <a:gd name="T93" fmla="*/ 52 h 542"/>
                  <a:gd name="T94" fmla="*/ 148 w 665"/>
                  <a:gd name="T95" fmla="*/ 15 h 542"/>
                  <a:gd name="T96" fmla="*/ 84 w 665"/>
                  <a:gd name="T97" fmla="*/ 7 h 542"/>
                  <a:gd name="T98" fmla="*/ 37 w 665"/>
                  <a:gd name="T99" fmla="*/ 28 h 542"/>
                  <a:gd name="T100" fmla="*/ 0 w 665"/>
                  <a:gd name="T101" fmla="*/ 88 h 542"/>
                  <a:gd name="T102" fmla="*/ 1 w 665"/>
                  <a:gd name="T103" fmla="*/ 159 h 542"/>
                  <a:gd name="T104" fmla="*/ 48 w 665"/>
                  <a:gd name="T105" fmla="*/ 229 h 542"/>
                  <a:gd name="T106" fmla="*/ 87 w 665"/>
                  <a:gd name="T107" fmla="*/ 301 h 542"/>
                  <a:gd name="T108" fmla="*/ 120 w 665"/>
                  <a:gd name="T109" fmla="*/ 383 h 542"/>
                  <a:gd name="T110" fmla="*/ 145 w 665"/>
                  <a:gd name="T111" fmla="*/ 430 h 542"/>
                  <a:gd name="T112" fmla="*/ 152 w 665"/>
                  <a:gd name="T113" fmla="*/ 509 h 5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65"/>
                  <a:gd name="T172" fmla="*/ 0 h 542"/>
                  <a:gd name="T173" fmla="*/ 665 w 665"/>
                  <a:gd name="T174" fmla="*/ 542 h 5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65" h="542">
                    <a:moveTo>
                      <a:pt x="166" y="539"/>
                    </a:moveTo>
                    <a:lnTo>
                      <a:pt x="167" y="541"/>
                    </a:lnTo>
                    <a:lnTo>
                      <a:pt x="169" y="542"/>
                    </a:lnTo>
                    <a:lnTo>
                      <a:pt x="171" y="542"/>
                    </a:lnTo>
                    <a:lnTo>
                      <a:pt x="174" y="542"/>
                    </a:lnTo>
                    <a:lnTo>
                      <a:pt x="176" y="541"/>
                    </a:lnTo>
                    <a:lnTo>
                      <a:pt x="177" y="539"/>
                    </a:lnTo>
                    <a:lnTo>
                      <a:pt x="177" y="536"/>
                    </a:lnTo>
                    <a:lnTo>
                      <a:pt x="177" y="534"/>
                    </a:lnTo>
                    <a:lnTo>
                      <a:pt x="170" y="521"/>
                    </a:lnTo>
                    <a:lnTo>
                      <a:pt x="164" y="508"/>
                    </a:lnTo>
                    <a:lnTo>
                      <a:pt x="164" y="496"/>
                    </a:lnTo>
                    <a:lnTo>
                      <a:pt x="164" y="482"/>
                    </a:lnTo>
                    <a:lnTo>
                      <a:pt x="164" y="468"/>
                    </a:lnTo>
                    <a:lnTo>
                      <a:pt x="164" y="455"/>
                    </a:lnTo>
                    <a:lnTo>
                      <a:pt x="164" y="453"/>
                    </a:lnTo>
                    <a:lnTo>
                      <a:pt x="157" y="440"/>
                    </a:lnTo>
                    <a:lnTo>
                      <a:pt x="157" y="428"/>
                    </a:lnTo>
                    <a:lnTo>
                      <a:pt x="157" y="426"/>
                    </a:lnTo>
                    <a:lnTo>
                      <a:pt x="151" y="413"/>
                    </a:lnTo>
                    <a:lnTo>
                      <a:pt x="151" y="400"/>
                    </a:lnTo>
                    <a:lnTo>
                      <a:pt x="151" y="398"/>
                    </a:lnTo>
                    <a:lnTo>
                      <a:pt x="144" y="385"/>
                    </a:lnTo>
                    <a:lnTo>
                      <a:pt x="143" y="383"/>
                    </a:lnTo>
                    <a:lnTo>
                      <a:pt x="141" y="382"/>
                    </a:lnTo>
                    <a:lnTo>
                      <a:pt x="131" y="377"/>
                    </a:lnTo>
                    <a:lnTo>
                      <a:pt x="131" y="366"/>
                    </a:lnTo>
                    <a:lnTo>
                      <a:pt x="131" y="364"/>
                    </a:lnTo>
                    <a:lnTo>
                      <a:pt x="124" y="351"/>
                    </a:lnTo>
                    <a:lnTo>
                      <a:pt x="118" y="337"/>
                    </a:lnTo>
                    <a:lnTo>
                      <a:pt x="111" y="324"/>
                    </a:lnTo>
                    <a:lnTo>
                      <a:pt x="104" y="310"/>
                    </a:lnTo>
                    <a:lnTo>
                      <a:pt x="98" y="296"/>
                    </a:lnTo>
                    <a:lnTo>
                      <a:pt x="91" y="283"/>
                    </a:lnTo>
                    <a:lnTo>
                      <a:pt x="85" y="269"/>
                    </a:lnTo>
                    <a:lnTo>
                      <a:pt x="78" y="249"/>
                    </a:lnTo>
                    <a:lnTo>
                      <a:pt x="77" y="247"/>
                    </a:lnTo>
                    <a:lnTo>
                      <a:pt x="64" y="233"/>
                    </a:lnTo>
                    <a:lnTo>
                      <a:pt x="58" y="222"/>
                    </a:lnTo>
                    <a:lnTo>
                      <a:pt x="57" y="220"/>
                    </a:lnTo>
                    <a:lnTo>
                      <a:pt x="44" y="206"/>
                    </a:lnTo>
                    <a:lnTo>
                      <a:pt x="38" y="194"/>
                    </a:lnTo>
                    <a:lnTo>
                      <a:pt x="37" y="192"/>
                    </a:lnTo>
                    <a:lnTo>
                      <a:pt x="24" y="179"/>
                    </a:lnTo>
                    <a:lnTo>
                      <a:pt x="19" y="167"/>
                    </a:lnTo>
                    <a:lnTo>
                      <a:pt x="12" y="155"/>
                    </a:lnTo>
                    <a:lnTo>
                      <a:pt x="12" y="142"/>
                    </a:lnTo>
                    <a:lnTo>
                      <a:pt x="12" y="128"/>
                    </a:lnTo>
                    <a:lnTo>
                      <a:pt x="12" y="115"/>
                    </a:lnTo>
                    <a:lnTo>
                      <a:pt x="12" y="101"/>
                    </a:lnTo>
                    <a:lnTo>
                      <a:pt x="12" y="90"/>
                    </a:lnTo>
                    <a:lnTo>
                      <a:pt x="19" y="77"/>
                    </a:lnTo>
                    <a:lnTo>
                      <a:pt x="25" y="63"/>
                    </a:lnTo>
                    <a:lnTo>
                      <a:pt x="31" y="52"/>
                    </a:lnTo>
                    <a:lnTo>
                      <a:pt x="44" y="38"/>
                    </a:lnTo>
                    <a:lnTo>
                      <a:pt x="55" y="32"/>
                    </a:lnTo>
                    <a:lnTo>
                      <a:pt x="57" y="31"/>
                    </a:lnTo>
                    <a:lnTo>
                      <a:pt x="58" y="29"/>
                    </a:lnTo>
                    <a:lnTo>
                      <a:pt x="63" y="19"/>
                    </a:lnTo>
                    <a:lnTo>
                      <a:pt x="72" y="19"/>
                    </a:lnTo>
                    <a:lnTo>
                      <a:pt x="85" y="19"/>
                    </a:lnTo>
                    <a:lnTo>
                      <a:pt x="88" y="19"/>
                    </a:lnTo>
                    <a:lnTo>
                      <a:pt x="98" y="13"/>
                    </a:lnTo>
                    <a:lnTo>
                      <a:pt x="110" y="19"/>
                    </a:lnTo>
                    <a:lnTo>
                      <a:pt x="129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54" y="38"/>
                    </a:lnTo>
                    <a:lnTo>
                      <a:pt x="156" y="39"/>
                    </a:lnTo>
                    <a:lnTo>
                      <a:pt x="167" y="45"/>
                    </a:lnTo>
                    <a:lnTo>
                      <a:pt x="180" y="59"/>
                    </a:lnTo>
                    <a:lnTo>
                      <a:pt x="186" y="70"/>
                    </a:lnTo>
                    <a:lnTo>
                      <a:pt x="192" y="84"/>
                    </a:lnTo>
                    <a:lnTo>
                      <a:pt x="199" y="97"/>
                    </a:lnTo>
                    <a:lnTo>
                      <a:pt x="206" y="111"/>
                    </a:lnTo>
                    <a:lnTo>
                      <a:pt x="211" y="124"/>
                    </a:lnTo>
                    <a:lnTo>
                      <a:pt x="211" y="135"/>
                    </a:lnTo>
                    <a:lnTo>
                      <a:pt x="212" y="138"/>
                    </a:lnTo>
                    <a:lnTo>
                      <a:pt x="219" y="152"/>
                    </a:lnTo>
                    <a:lnTo>
                      <a:pt x="224" y="164"/>
                    </a:lnTo>
                    <a:lnTo>
                      <a:pt x="224" y="176"/>
                    </a:lnTo>
                    <a:lnTo>
                      <a:pt x="225" y="179"/>
                    </a:lnTo>
                    <a:lnTo>
                      <a:pt x="232" y="193"/>
                    </a:lnTo>
                    <a:lnTo>
                      <a:pt x="238" y="205"/>
                    </a:lnTo>
                    <a:lnTo>
                      <a:pt x="238" y="217"/>
                    </a:lnTo>
                    <a:lnTo>
                      <a:pt x="238" y="230"/>
                    </a:lnTo>
                    <a:lnTo>
                      <a:pt x="239" y="233"/>
                    </a:lnTo>
                    <a:lnTo>
                      <a:pt x="244" y="246"/>
                    </a:lnTo>
                    <a:lnTo>
                      <a:pt x="244" y="258"/>
                    </a:lnTo>
                    <a:lnTo>
                      <a:pt x="244" y="271"/>
                    </a:lnTo>
                    <a:lnTo>
                      <a:pt x="245" y="274"/>
                    </a:lnTo>
                    <a:lnTo>
                      <a:pt x="251" y="287"/>
                    </a:lnTo>
                    <a:lnTo>
                      <a:pt x="251" y="298"/>
                    </a:lnTo>
                    <a:lnTo>
                      <a:pt x="252" y="301"/>
                    </a:lnTo>
                    <a:lnTo>
                      <a:pt x="258" y="315"/>
                    </a:lnTo>
                    <a:lnTo>
                      <a:pt x="264" y="328"/>
                    </a:lnTo>
                    <a:lnTo>
                      <a:pt x="264" y="339"/>
                    </a:lnTo>
                    <a:lnTo>
                      <a:pt x="265" y="342"/>
                    </a:lnTo>
                    <a:lnTo>
                      <a:pt x="266" y="344"/>
                    </a:lnTo>
                    <a:lnTo>
                      <a:pt x="279" y="358"/>
                    </a:lnTo>
                    <a:lnTo>
                      <a:pt x="285" y="369"/>
                    </a:lnTo>
                    <a:lnTo>
                      <a:pt x="286" y="371"/>
                    </a:lnTo>
                    <a:lnTo>
                      <a:pt x="288" y="372"/>
                    </a:lnTo>
                    <a:lnTo>
                      <a:pt x="301" y="379"/>
                    </a:lnTo>
                    <a:lnTo>
                      <a:pt x="314" y="386"/>
                    </a:lnTo>
                    <a:lnTo>
                      <a:pt x="334" y="393"/>
                    </a:lnTo>
                    <a:lnTo>
                      <a:pt x="347" y="400"/>
                    </a:lnTo>
                    <a:lnTo>
                      <a:pt x="349" y="400"/>
                    </a:lnTo>
                    <a:lnTo>
                      <a:pt x="362" y="400"/>
                    </a:lnTo>
                    <a:lnTo>
                      <a:pt x="376" y="400"/>
                    </a:lnTo>
                    <a:lnTo>
                      <a:pt x="389" y="400"/>
                    </a:lnTo>
                    <a:lnTo>
                      <a:pt x="392" y="400"/>
                    </a:lnTo>
                    <a:lnTo>
                      <a:pt x="405" y="393"/>
                    </a:lnTo>
                    <a:lnTo>
                      <a:pt x="418" y="386"/>
                    </a:lnTo>
                    <a:lnTo>
                      <a:pt x="420" y="385"/>
                    </a:lnTo>
                    <a:lnTo>
                      <a:pt x="433" y="371"/>
                    </a:lnTo>
                    <a:lnTo>
                      <a:pt x="434" y="369"/>
                    </a:lnTo>
                    <a:lnTo>
                      <a:pt x="440" y="358"/>
                    </a:lnTo>
                    <a:lnTo>
                      <a:pt x="453" y="344"/>
                    </a:lnTo>
                    <a:lnTo>
                      <a:pt x="454" y="342"/>
                    </a:lnTo>
                    <a:lnTo>
                      <a:pt x="454" y="339"/>
                    </a:lnTo>
                    <a:lnTo>
                      <a:pt x="454" y="328"/>
                    </a:lnTo>
                    <a:lnTo>
                      <a:pt x="461" y="315"/>
                    </a:lnTo>
                    <a:lnTo>
                      <a:pt x="467" y="295"/>
                    </a:lnTo>
                    <a:lnTo>
                      <a:pt x="467" y="292"/>
                    </a:lnTo>
                    <a:lnTo>
                      <a:pt x="467" y="280"/>
                    </a:lnTo>
                    <a:lnTo>
                      <a:pt x="474" y="267"/>
                    </a:lnTo>
                    <a:lnTo>
                      <a:pt x="474" y="264"/>
                    </a:lnTo>
                    <a:lnTo>
                      <a:pt x="474" y="253"/>
                    </a:lnTo>
                    <a:lnTo>
                      <a:pt x="481" y="240"/>
                    </a:lnTo>
                    <a:lnTo>
                      <a:pt x="487" y="227"/>
                    </a:lnTo>
                    <a:lnTo>
                      <a:pt x="493" y="215"/>
                    </a:lnTo>
                    <a:lnTo>
                      <a:pt x="506" y="201"/>
                    </a:lnTo>
                    <a:lnTo>
                      <a:pt x="507" y="199"/>
                    </a:lnTo>
                    <a:lnTo>
                      <a:pt x="514" y="186"/>
                    </a:lnTo>
                    <a:lnTo>
                      <a:pt x="519" y="174"/>
                    </a:lnTo>
                    <a:lnTo>
                      <a:pt x="530" y="168"/>
                    </a:lnTo>
                    <a:lnTo>
                      <a:pt x="532" y="167"/>
                    </a:lnTo>
                    <a:lnTo>
                      <a:pt x="533" y="165"/>
                    </a:lnTo>
                    <a:lnTo>
                      <a:pt x="538" y="155"/>
                    </a:lnTo>
                    <a:lnTo>
                      <a:pt x="547" y="155"/>
                    </a:lnTo>
                    <a:lnTo>
                      <a:pt x="550" y="155"/>
                    </a:lnTo>
                    <a:lnTo>
                      <a:pt x="562" y="148"/>
                    </a:lnTo>
                    <a:lnTo>
                      <a:pt x="574" y="148"/>
                    </a:lnTo>
                    <a:lnTo>
                      <a:pt x="587" y="148"/>
                    </a:lnTo>
                    <a:lnTo>
                      <a:pt x="599" y="148"/>
                    </a:lnTo>
                    <a:lnTo>
                      <a:pt x="611" y="155"/>
                    </a:lnTo>
                    <a:lnTo>
                      <a:pt x="624" y="162"/>
                    </a:lnTo>
                    <a:lnTo>
                      <a:pt x="636" y="167"/>
                    </a:lnTo>
                    <a:lnTo>
                      <a:pt x="641" y="179"/>
                    </a:lnTo>
                    <a:lnTo>
                      <a:pt x="647" y="192"/>
                    </a:lnTo>
                    <a:lnTo>
                      <a:pt x="647" y="203"/>
                    </a:lnTo>
                    <a:lnTo>
                      <a:pt x="648" y="206"/>
                    </a:lnTo>
                    <a:lnTo>
                      <a:pt x="653" y="219"/>
                    </a:lnTo>
                    <a:lnTo>
                      <a:pt x="653" y="230"/>
                    </a:lnTo>
                    <a:lnTo>
                      <a:pt x="653" y="243"/>
                    </a:lnTo>
                    <a:lnTo>
                      <a:pt x="648" y="256"/>
                    </a:lnTo>
                    <a:lnTo>
                      <a:pt x="641" y="269"/>
                    </a:lnTo>
                    <a:lnTo>
                      <a:pt x="635" y="283"/>
                    </a:lnTo>
                    <a:lnTo>
                      <a:pt x="628" y="296"/>
                    </a:lnTo>
                    <a:lnTo>
                      <a:pt x="621" y="310"/>
                    </a:lnTo>
                    <a:lnTo>
                      <a:pt x="616" y="322"/>
                    </a:lnTo>
                    <a:lnTo>
                      <a:pt x="603" y="335"/>
                    </a:lnTo>
                    <a:lnTo>
                      <a:pt x="602" y="337"/>
                    </a:lnTo>
                    <a:lnTo>
                      <a:pt x="596" y="349"/>
                    </a:lnTo>
                    <a:lnTo>
                      <a:pt x="585" y="355"/>
                    </a:lnTo>
                    <a:lnTo>
                      <a:pt x="583" y="356"/>
                    </a:lnTo>
                    <a:lnTo>
                      <a:pt x="582" y="358"/>
                    </a:lnTo>
                    <a:lnTo>
                      <a:pt x="575" y="376"/>
                    </a:lnTo>
                    <a:lnTo>
                      <a:pt x="565" y="382"/>
                    </a:lnTo>
                    <a:lnTo>
                      <a:pt x="563" y="383"/>
                    </a:lnTo>
                    <a:lnTo>
                      <a:pt x="562" y="385"/>
                    </a:lnTo>
                    <a:lnTo>
                      <a:pt x="561" y="387"/>
                    </a:lnTo>
                    <a:lnTo>
                      <a:pt x="561" y="397"/>
                    </a:lnTo>
                    <a:lnTo>
                      <a:pt x="550" y="410"/>
                    </a:lnTo>
                    <a:lnTo>
                      <a:pt x="549" y="412"/>
                    </a:lnTo>
                    <a:lnTo>
                      <a:pt x="543" y="424"/>
                    </a:lnTo>
                    <a:lnTo>
                      <a:pt x="530" y="437"/>
                    </a:lnTo>
                    <a:lnTo>
                      <a:pt x="529" y="439"/>
                    </a:lnTo>
                    <a:lnTo>
                      <a:pt x="522" y="453"/>
                    </a:lnTo>
                    <a:lnTo>
                      <a:pt x="516" y="466"/>
                    </a:lnTo>
                    <a:lnTo>
                      <a:pt x="509" y="480"/>
                    </a:lnTo>
                    <a:lnTo>
                      <a:pt x="503" y="494"/>
                    </a:lnTo>
                    <a:lnTo>
                      <a:pt x="496" y="507"/>
                    </a:lnTo>
                    <a:lnTo>
                      <a:pt x="495" y="509"/>
                    </a:lnTo>
                    <a:lnTo>
                      <a:pt x="495" y="522"/>
                    </a:lnTo>
                    <a:lnTo>
                      <a:pt x="489" y="534"/>
                    </a:lnTo>
                    <a:lnTo>
                      <a:pt x="488" y="536"/>
                    </a:lnTo>
                    <a:lnTo>
                      <a:pt x="489" y="539"/>
                    </a:lnTo>
                    <a:lnTo>
                      <a:pt x="490" y="541"/>
                    </a:lnTo>
                    <a:lnTo>
                      <a:pt x="492" y="542"/>
                    </a:lnTo>
                    <a:lnTo>
                      <a:pt x="494" y="542"/>
                    </a:lnTo>
                    <a:lnTo>
                      <a:pt x="497" y="542"/>
                    </a:lnTo>
                    <a:lnTo>
                      <a:pt x="499" y="541"/>
                    </a:lnTo>
                    <a:lnTo>
                      <a:pt x="500" y="539"/>
                    </a:lnTo>
                    <a:lnTo>
                      <a:pt x="507" y="526"/>
                    </a:lnTo>
                    <a:lnTo>
                      <a:pt x="507" y="523"/>
                    </a:lnTo>
                    <a:lnTo>
                      <a:pt x="507" y="511"/>
                    </a:lnTo>
                    <a:lnTo>
                      <a:pt x="514" y="499"/>
                    </a:lnTo>
                    <a:lnTo>
                      <a:pt x="520" y="485"/>
                    </a:lnTo>
                    <a:lnTo>
                      <a:pt x="527" y="471"/>
                    </a:lnTo>
                    <a:lnTo>
                      <a:pt x="533" y="458"/>
                    </a:lnTo>
                    <a:lnTo>
                      <a:pt x="539" y="446"/>
                    </a:lnTo>
                    <a:lnTo>
                      <a:pt x="552" y="433"/>
                    </a:lnTo>
                    <a:lnTo>
                      <a:pt x="553" y="431"/>
                    </a:lnTo>
                    <a:lnTo>
                      <a:pt x="559" y="419"/>
                    </a:lnTo>
                    <a:lnTo>
                      <a:pt x="572" y="405"/>
                    </a:lnTo>
                    <a:lnTo>
                      <a:pt x="573" y="403"/>
                    </a:lnTo>
                    <a:lnTo>
                      <a:pt x="573" y="400"/>
                    </a:lnTo>
                    <a:lnTo>
                      <a:pt x="573" y="391"/>
                    </a:lnTo>
                    <a:lnTo>
                      <a:pt x="583" y="386"/>
                    </a:lnTo>
                    <a:lnTo>
                      <a:pt x="585" y="385"/>
                    </a:lnTo>
                    <a:lnTo>
                      <a:pt x="586" y="383"/>
                    </a:lnTo>
                    <a:lnTo>
                      <a:pt x="592" y="364"/>
                    </a:lnTo>
                    <a:lnTo>
                      <a:pt x="603" y="359"/>
                    </a:lnTo>
                    <a:lnTo>
                      <a:pt x="605" y="358"/>
                    </a:lnTo>
                    <a:lnTo>
                      <a:pt x="606" y="356"/>
                    </a:lnTo>
                    <a:lnTo>
                      <a:pt x="612" y="344"/>
                    </a:lnTo>
                    <a:lnTo>
                      <a:pt x="625" y="331"/>
                    </a:lnTo>
                    <a:lnTo>
                      <a:pt x="626" y="329"/>
                    </a:lnTo>
                    <a:lnTo>
                      <a:pt x="632" y="315"/>
                    </a:lnTo>
                    <a:lnTo>
                      <a:pt x="639" y="301"/>
                    </a:lnTo>
                    <a:lnTo>
                      <a:pt x="646" y="288"/>
                    </a:lnTo>
                    <a:lnTo>
                      <a:pt x="652" y="274"/>
                    </a:lnTo>
                    <a:lnTo>
                      <a:pt x="659" y="261"/>
                    </a:lnTo>
                    <a:lnTo>
                      <a:pt x="665" y="247"/>
                    </a:lnTo>
                    <a:lnTo>
                      <a:pt x="665" y="244"/>
                    </a:lnTo>
                    <a:lnTo>
                      <a:pt x="665" y="230"/>
                    </a:lnTo>
                    <a:lnTo>
                      <a:pt x="665" y="217"/>
                    </a:lnTo>
                    <a:lnTo>
                      <a:pt x="665" y="215"/>
                    </a:lnTo>
                    <a:lnTo>
                      <a:pt x="659" y="202"/>
                    </a:lnTo>
                    <a:lnTo>
                      <a:pt x="659" y="190"/>
                    </a:lnTo>
                    <a:lnTo>
                      <a:pt x="659" y="188"/>
                    </a:lnTo>
                    <a:lnTo>
                      <a:pt x="652" y="174"/>
                    </a:lnTo>
                    <a:lnTo>
                      <a:pt x="646" y="160"/>
                    </a:lnTo>
                    <a:lnTo>
                      <a:pt x="645" y="158"/>
                    </a:lnTo>
                    <a:lnTo>
                      <a:pt x="643" y="157"/>
                    </a:lnTo>
                    <a:lnTo>
                      <a:pt x="629" y="151"/>
                    </a:lnTo>
                    <a:lnTo>
                      <a:pt x="616" y="144"/>
                    </a:lnTo>
                    <a:lnTo>
                      <a:pt x="603" y="137"/>
                    </a:lnTo>
                    <a:lnTo>
                      <a:pt x="600" y="136"/>
                    </a:lnTo>
                    <a:lnTo>
                      <a:pt x="587" y="136"/>
                    </a:lnTo>
                    <a:lnTo>
                      <a:pt x="574" y="136"/>
                    </a:lnTo>
                    <a:lnTo>
                      <a:pt x="560" y="136"/>
                    </a:lnTo>
                    <a:lnTo>
                      <a:pt x="558" y="137"/>
                    </a:lnTo>
                    <a:lnTo>
                      <a:pt x="546" y="143"/>
                    </a:lnTo>
                    <a:lnTo>
                      <a:pt x="534" y="143"/>
                    </a:lnTo>
                    <a:lnTo>
                      <a:pt x="532" y="144"/>
                    </a:lnTo>
                    <a:lnTo>
                      <a:pt x="530" y="145"/>
                    </a:lnTo>
                    <a:lnTo>
                      <a:pt x="529" y="147"/>
                    </a:lnTo>
                    <a:lnTo>
                      <a:pt x="523" y="158"/>
                    </a:lnTo>
                    <a:lnTo>
                      <a:pt x="512" y="164"/>
                    </a:lnTo>
                    <a:lnTo>
                      <a:pt x="510" y="165"/>
                    </a:lnTo>
                    <a:lnTo>
                      <a:pt x="509" y="167"/>
                    </a:lnTo>
                    <a:lnTo>
                      <a:pt x="503" y="181"/>
                    </a:lnTo>
                    <a:lnTo>
                      <a:pt x="497" y="192"/>
                    </a:lnTo>
                    <a:lnTo>
                      <a:pt x="484" y="206"/>
                    </a:lnTo>
                    <a:lnTo>
                      <a:pt x="483" y="208"/>
                    </a:lnTo>
                    <a:lnTo>
                      <a:pt x="476" y="222"/>
                    </a:lnTo>
                    <a:lnTo>
                      <a:pt x="470" y="235"/>
                    </a:lnTo>
                    <a:lnTo>
                      <a:pt x="463" y="249"/>
                    </a:lnTo>
                    <a:lnTo>
                      <a:pt x="462" y="251"/>
                    </a:lnTo>
                    <a:lnTo>
                      <a:pt x="462" y="263"/>
                    </a:lnTo>
                    <a:lnTo>
                      <a:pt x="456" y="276"/>
                    </a:lnTo>
                    <a:lnTo>
                      <a:pt x="455" y="278"/>
                    </a:lnTo>
                    <a:lnTo>
                      <a:pt x="455" y="291"/>
                    </a:lnTo>
                    <a:lnTo>
                      <a:pt x="450" y="310"/>
                    </a:lnTo>
                    <a:lnTo>
                      <a:pt x="443" y="324"/>
                    </a:lnTo>
                    <a:lnTo>
                      <a:pt x="442" y="326"/>
                    </a:lnTo>
                    <a:lnTo>
                      <a:pt x="442" y="336"/>
                    </a:lnTo>
                    <a:lnTo>
                      <a:pt x="431" y="349"/>
                    </a:lnTo>
                    <a:lnTo>
                      <a:pt x="430" y="351"/>
                    </a:lnTo>
                    <a:lnTo>
                      <a:pt x="424" y="362"/>
                    </a:lnTo>
                    <a:lnTo>
                      <a:pt x="411" y="376"/>
                    </a:lnTo>
                    <a:lnTo>
                      <a:pt x="400" y="382"/>
                    </a:lnTo>
                    <a:lnTo>
                      <a:pt x="388" y="388"/>
                    </a:lnTo>
                    <a:lnTo>
                      <a:pt x="376" y="388"/>
                    </a:lnTo>
                    <a:lnTo>
                      <a:pt x="362" y="388"/>
                    </a:lnTo>
                    <a:lnTo>
                      <a:pt x="351" y="388"/>
                    </a:lnTo>
                    <a:lnTo>
                      <a:pt x="339" y="382"/>
                    </a:lnTo>
                    <a:lnTo>
                      <a:pt x="319" y="375"/>
                    </a:lnTo>
                    <a:lnTo>
                      <a:pt x="306" y="368"/>
                    </a:lnTo>
                    <a:lnTo>
                      <a:pt x="295" y="362"/>
                    </a:lnTo>
                    <a:lnTo>
                      <a:pt x="289" y="351"/>
                    </a:lnTo>
                    <a:lnTo>
                      <a:pt x="288" y="349"/>
                    </a:lnTo>
                    <a:lnTo>
                      <a:pt x="276" y="336"/>
                    </a:lnTo>
                    <a:lnTo>
                      <a:pt x="276" y="326"/>
                    </a:lnTo>
                    <a:lnTo>
                      <a:pt x="276" y="324"/>
                    </a:lnTo>
                    <a:lnTo>
                      <a:pt x="269" y="310"/>
                    </a:lnTo>
                    <a:lnTo>
                      <a:pt x="263" y="297"/>
                    </a:lnTo>
                    <a:lnTo>
                      <a:pt x="263" y="285"/>
                    </a:lnTo>
                    <a:lnTo>
                      <a:pt x="263" y="283"/>
                    </a:lnTo>
                    <a:lnTo>
                      <a:pt x="256" y="270"/>
                    </a:lnTo>
                    <a:lnTo>
                      <a:pt x="256" y="258"/>
                    </a:lnTo>
                    <a:lnTo>
                      <a:pt x="256" y="244"/>
                    </a:lnTo>
                    <a:lnTo>
                      <a:pt x="256" y="242"/>
                    </a:lnTo>
                    <a:lnTo>
                      <a:pt x="250" y="229"/>
                    </a:lnTo>
                    <a:lnTo>
                      <a:pt x="250" y="217"/>
                    </a:lnTo>
                    <a:lnTo>
                      <a:pt x="250" y="203"/>
                    </a:lnTo>
                    <a:lnTo>
                      <a:pt x="250" y="201"/>
                    </a:lnTo>
                    <a:lnTo>
                      <a:pt x="243" y="188"/>
                    </a:lnTo>
                    <a:lnTo>
                      <a:pt x="236" y="175"/>
                    </a:lnTo>
                    <a:lnTo>
                      <a:pt x="236" y="162"/>
                    </a:lnTo>
                    <a:lnTo>
                      <a:pt x="236" y="160"/>
                    </a:lnTo>
                    <a:lnTo>
                      <a:pt x="230" y="147"/>
                    </a:lnTo>
                    <a:lnTo>
                      <a:pt x="223" y="134"/>
                    </a:lnTo>
                    <a:lnTo>
                      <a:pt x="223" y="122"/>
                    </a:lnTo>
                    <a:lnTo>
                      <a:pt x="223" y="120"/>
                    </a:lnTo>
                    <a:lnTo>
                      <a:pt x="217" y="106"/>
                    </a:lnTo>
                    <a:lnTo>
                      <a:pt x="210" y="92"/>
                    </a:lnTo>
                    <a:lnTo>
                      <a:pt x="203" y="79"/>
                    </a:lnTo>
                    <a:lnTo>
                      <a:pt x="197" y="65"/>
                    </a:lnTo>
                    <a:lnTo>
                      <a:pt x="190" y="52"/>
                    </a:lnTo>
                    <a:lnTo>
                      <a:pt x="189" y="50"/>
                    </a:lnTo>
                    <a:lnTo>
                      <a:pt x="176" y="36"/>
                    </a:lnTo>
                    <a:lnTo>
                      <a:pt x="174" y="35"/>
                    </a:lnTo>
                    <a:lnTo>
                      <a:pt x="163" y="29"/>
                    </a:lnTo>
                    <a:lnTo>
                      <a:pt x="150" y="16"/>
                    </a:lnTo>
                    <a:lnTo>
                      <a:pt x="148" y="15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15" y="8"/>
                    </a:lnTo>
                    <a:lnTo>
                      <a:pt x="101" y="1"/>
                    </a:lnTo>
                    <a:lnTo>
                      <a:pt x="98" y="0"/>
                    </a:lnTo>
                    <a:lnTo>
                      <a:pt x="96" y="1"/>
                    </a:lnTo>
                    <a:lnTo>
                      <a:pt x="84" y="7"/>
                    </a:lnTo>
                    <a:lnTo>
                      <a:pt x="72" y="7"/>
                    </a:lnTo>
                    <a:lnTo>
                      <a:pt x="59" y="7"/>
                    </a:lnTo>
                    <a:lnTo>
                      <a:pt x="57" y="8"/>
                    </a:lnTo>
                    <a:lnTo>
                      <a:pt x="55" y="9"/>
                    </a:lnTo>
                    <a:lnTo>
                      <a:pt x="54" y="11"/>
                    </a:lnTo>
                    <a:lnTo>
                      <a:pt x="48" y="22"/>
                    </a:lnTo>
                    <a:lnTo>
                      <a:pt x="37" y="28"/>
                    </a:lnTo>
                    <a:lnTo>
                      <a:pt x="35" y="29"/>
                    </a:lnTo>
                    <a:lnTo>
                      <a:pt x="22" y="43"/>
                    </a:lnTo>
                    <a:lnTo>
                      <a:pt x="21" y="45"/>
                    </a:lnTo>
                    <a:lnTo>
                      <a:pt x="14" y="58"/>
                    </a:lnTo>
                    <a:lnTo>
                      <a:pt x="8" y="72"/>
                    </a:lnTo>
                    <a:lnTo>
                      <a:pt x="1" y="86"/>
                    </a:lnTo>
                    <a:lnTo>
                      <a:pt x="0" y="88"/>
                    </a:lnTo>
                    <a:lnTo>
                      <a:pt x="0" y="101"/>
                    </a:lnTo>
                    <a:lnTo>
                      <a:pt x="0" y="115"/>
                    </a:lnTo>
                    <a:lnTo>
                      <a:pt x="0" y="128"/>
                    </a:lnTo>
                    <a:lnTo>
                      <a:pt x="0" y="142"/>
                    </a:lnTo>
                    <a:lnTo>
                      <a:pt x="0" y="156"/>
                    </a:lnTo>
                    <a:lnTo>
                      <a:pt x="1" y="159"/>
                    </a:lnTo>
                    <a:lnTo>
                      <a:pt x="8" y="172"/>
                    </a:lnTo>
                    <a:lnTo>
                      <a:pt x="14" y="186"/>
                    </a:lnTo>
                    <a:lnTo>
                      <a:pt x="15" y="188"/>
                    </a:lnTo>
                    <a:lnTo>
                      <a:pt x="28" y="201"/>
                    </a:lnTo>
                    <a:lnTo>
                      <a:pt x="34" y="213"/>
                    </a:lnTo>
                    <a:lnTo>
                      <a:pt x="35" y="215"/>
                    </a:lnTo>
                    <a:lnTo>
                      <a:pt x="48" y="229"/>
                    </a:lnTo>
                    <a:lnTo>
                      <a:pt x="54" y="240"/>
                    </a:lnTo>
                    <a:lnTo>
                      <a:pt x="55" y="242"/>
                    </a:lnTo>
                    <a:lnTo>
                      <a:pt x="67" y="255"/>
                    </a:lnTo>
                    <a:lnTo>
                      <a:pt x="74" y="274"/>
                    </a:lnTo>
                    <a:lnTo>
                      <a:pt x="80" y="288"/>
                    </a:lnTo>
                    <a:lnTo>
                      <a:pt x="87" y="301"/>
                    </a:lnTo>
                    <a:lnTo>
                      <a:pt x="93" y="315"/>
                    </a:lnTo>
                    <a:lnTo>
                      <a:pt x="100" y="329"/>
                    </a:lnTo>
                    <a:lnTo>
                      <a:pt x="107" y="342"/>
                    </a:lnTo>
                    <a:lnTo>
                      <a:pt x="113" y="356"/>
                    </a:lnTo>
                    <a:lnTo>
                      <a:pt x="119" y="368"/>
                    </a:lnTo>
                    <a:lnTo>
                      <a:pt x="119" y="380"/>
                    </a:lnTo>
                    <a:lnTo>
                      <a:pt x="120" y="383"/>
                    </a:lnTo>
                    <a:lnTo>
                      <a:pt x="121" y="385"/>
                    </a:lnTo>
                    <a:lnTo>
                      <a:pt x="123" y="386"/>
                    </a:lnTo>
                    <a:lnTo>
                      <a:pt x="134" y="392"/>
                    </a:lnTo>
                    <a:lnTo>
                      <a:pt x="139" y="402"/>
                    </a:lnTo>
                    <a:lnTo>
                      <a:pt x="139" y="414"/>
                    </a:lnTo>
                    <a:lnTo>
                      <a:pt x="140" y="417"/>
                    </a:lnTo>
                    <a:lnTo>
                      <a:pt x="145" y="430"/>
                    </a:lnTo>
                    <a:lnTo>
                      <a:pt x="145" y="441"/>
                    </a:lnTo>
                    <a:lnTo>
                      <a:pt x="146" y="444"/>
                    </a:lnTo>
                    <a:lnTo>
                      <a:pt x="152" y="457"/>
                    </a:lnTo>
                    <a:lnTo>
                      <a:pt x="152" y="468"/>
                    </a:lnTo>
                    <a:lnTo>
                      <a:pt x="152" y="482"/>
                    </a:lnTo>
                    <a:lnTo>
                      <a:pt x="152" y="496"/>
                    </a:lnTo>
                    <a:lnTo>
                      <a:pt x="152" y="509"/>
                    </a:lnTo>
                    <a:lnTo>
                      <a:pt x="153" y="512"/>
                    </a:lnTo>
                    <a:lnTo>
                      <a:pt x="159" y="526"/>
                    </a:lnTo>
                    <a:lnTo>
                      <a:pt x="166" y="539"/>
                    </a:lnTo>
                    <a:close/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85" name="Rectangle 385"/>
            <p:cNvSpPr>
              <a:spLocks noChangeArrowheads="1"/>
            </p:cNvSpPr>
            <p:nvPr/>
          </p:nvSpPr>
          <p:spPr bwMode="auto">
            <a:xfrm>
              <a:off x="3611" y="5013"/>
              <a:ext cx="2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</a:t>
              </a: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ปอ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73988" name="Group 386"/>
            <p:cNvGrpSpPr>
              <a:grpSpLocks/>
            </p:cNvGrpSpPr>
            <p:nvPr/>
          </p:nvGrpSpPr>
          <p:grpSpPr bwMode="auto">
            <a:xfrm>
              <a:off x="1360" y="4032"/>
              <a:ext cx="182" cy="131"/>
              <a:chOff x="1697" y="2879"/>
              <a:chExt cx="118" cy="134"/>
            </a:xfrm>
          </p:grpSpPr>
          <p:sp>
            <p:nvSpPr>
              <p:cNvPr id="74253" name="Freeform 387"/>
              <p:cNvSpPr>
                <a:spLocks/>
              </p:cNvSpPr>
              <p:nvPr/>
            </p:nvSpPr>
            <p:spPr bwMode="auto">
              <a:xfrm>
                <a:off x="1705" y="2887"/>
                <a:ext cx="110" cy="126"/>
              </a:xfrm>
              <a:custGeom>
                <a:avLst/>
                <a:gdLst>
                  <a:gd name="T0" fmla="*/ 73 w 110"/>
                  <a:gd name="T1" fmla="*/ 23 h 126"/>
                  <a:gd name="T2" fmla="*/ 77 w 110"/>
                  <a:gd name="T3" fmla="*/ 20 h 126"/>
                  <a:gd name="T4" fmla="*/ 86 w 110"/>
                  <a:gd name="T5" fmla="*/ 33 h 126"/>
                  <a:gd name="T6" fmla="*/ 92 w 110"/>
                  <a:gd name="T7" fmla="*/ 56 h 126"/>
                  <a:gd name="T8" fmla="*/ 86 w 110"/>
                  <a:gd name="T9" fmla="*/ 80 h 126"/>
                  <a:gd name="T10" fmla="*/ 75 w 110"/>
                  <a:gd name="T11" fmla="*/ 104 h 126"/>
                  <a:gd name="T12" fmla="*/ 55 w 110"/>
                  <a:gd name="T13" fmla="*/ 108 h 126"/>
                  <a:gd name="T14" fmla="*/ 35 w 110"/>
                  <a:gd name="T15" fmla="*/ 104 h 126"/>
                  <a:gd name="T16" fmla="*/ 29 w 110"/>
                  <a:gd name="T17" fmla="*/ 91 h 126"/>
                  <a:gd name="T18" fmla="*/ 18 w 110"/>
                  <a:gd name="T19" fmla="*/ 85 h 126"/>
                  <a:gd name="T20" fmla="*/ 18 w 110"/>
                  <a:gd name="T21" fmla="*/ 67 h 126"/>
                  <a:gd name="T22" fmla="*/ 31 w 110"/>
                  <a:gd name="T23" fmla="*/ 53 h 126"/>
                  <a:gd name="T24" fmla="*/ 46 w 110"/>
                  <a:gd name="T25" fmla="*/ 38 h 126"/>
                  <a:gd name="T26" fmla="*/ 72 w 110"/>
                  <a:gd name="T27" fmla="*/ 24 h 126"/>
                  <a:gd name="T28" fmla="*/ 52 w 110"/>
                  <a:gd name="T29" fmla="*/ 14 h 126"/>
                  <a:gd name="T30" fmla="*/ 25 w 110"/>
                  <a:gd name="T31" fmla="*/ 28 h 126"/>
                  <a:gd name="T32" fmla="*/ 20 w 110"/>
                  <a:gd name="T33" fmla="*/ 33 h 126"/>
                  <a:gd name="T34" fmla="*/ 3 w 110"/>
                  <a:gd name="T35" fmla="*/ 57 h 126"/>
                  <a:gd name="T36" fmla="*/ 0 w 110"/>
                  <a:gd name="T37" fmla="*/ 63 h 126"/>
                  <a:gd name="T38" fmla="*/ 0 w 110"/>
                  <a:gd name="T39" fmla="*/ 90 h 126"/>
                  <a:gd name="T40" fmla="*/ 3 w 110"/>
                  <a:gd name="T41" fmla="*/ 97 h 126"/>
                  <a:gd name="T42" fmla="*/ 15 w 110"/>
                  <a:gd name="T43" fmla="*/ 104 h 126"/>
                  <a:gd name="T44" fmla="*/ 22 w 110"/>
                  <a:gd name="T45" fmla="*/ 118 h 126"/>
                  <a:gd name="T46" fmla="*/ 39 w 110"/>
                  <a:gd name="T47" fmla="*/ 126 h 126"/>
                  <a:gd name="T48" fmla="*/ 55 w 110"/>
                  <a:gd name="T49" fmla="*/ 126 h 126"/>
                  <a:gd name="T50" fmla="*/ 72 w 110"/>
                  <a:gd name="T51" fmla="*/ 126 h 126"/>
                  <a:gd name="T52" fmla="*/ 88 w 110"/>
                  <a:gd name="T53" fmla="*/ 118 h 126"/>
                  <a:gd name="T54" fmla="*/ 97 w 110"/>
                  <a:gd name="T55" fmla="*/ 101 h 126"/>
                  <a:gd name="T56" fmla="*/ 110 w 110"/>
                  <a:gd name="T57" fmla="*/ 74 h 126"/>
                  <a:gd name="T58" fmla="*/ 110 w 110"/>
                  <a:gd name="T59" fmla="*/ 56 h 126"/>
                  <a:gd name="T60" fmla="*/ 110 w 110"/>
                  <a:gd name="T61" fmla="*/ 40 h 126"/>
                  <a:gd name="T62" fmla="*/ 97 w 110"/>
                  <a:gd name="T63" fmla="*/ 12 h 126"/>
                  <a:gd name="T64" fmla="*/ 92 w 110"/>
                  <a:gd name="T65" fmla="*/ 7 h 126"/>
                  <a:gd name="T66" fmla="*/ 75 w 110"/>
                  <a:gd name="T67" fmla="*/ 0 h 126"/>
                  <a:gd name="T68" fmla="*/ 69 w 110"/>
                  <a:gd name="T69" fmla="*/ 3 h 126"/>
                  <a:gd name="T70" fmla="*/ 72 w 110"/>
                  <a:gd name="T71" fmla="*/ 24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0"/>
                  <a:gd name="T109" fmla="*/ 0 h 126"/>
                  <a:gd name="T110" fmla="*/ 110 w 11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0" h="126">
                    <a:moveTo>
                      <a:pt x="72" y="24"/>
                    </a:moveTo>
                    <a:lnTo>
                      <a:pt x="73" y="23"/>
                    </a:lnTo>
                    <a:lnTo>
                      <a:pt x="75" y="22"/>
                    </a:lnTo>
                    <a:lnTo>
                      <a:pt x="77" y="20"/>
                    </a:lnTo>
                    <a:lnTo>
                      <a:pt x="81" y="22"/>
                    </a:lnTo>
                    <a:lnTo>
                      <a:pt x="86" y="33"/>
                    </a:lnTo>
                    <a:lnTo>
                      <a:pt x="92" y="46"/>
                    </a:lnTo>
                    <a:lnTo>
                      <a:pt x="92" y="56"/>
                    </a:lnTo>
                    <a:lnTo>
                      <a:pt x="92" y="68"/>
                    </a:lnTo>
                    <a:lnTo>
                      <a:pt x="86" y="80"/>
                    </a:lnTo>
                    <a:lnTo>
                      <a:pt x="80" y="94"/>
                    </a:lnTo>
                    <a:lnTo>
                      <a:pt x="75" y="104"/>
                    </a:lnTo>
                    <a:lnTo>
                      <a:pt x="66" y="108"/>
                    </a:lnTo>
                    <a:lnTo>
                      <a:pt x="55" y="108"/>
                    </a:lnTo>
                    <a:lnTo>
                      <a:pt x="45" y="108"/>
                    </a:lnTo>
                    <a:lnTo>
                      <a:pt x="35" y="104"/>
                    </a:lnTo>
                    <a:lnTo>
                      <a:pt x="31" y="94"/>
                    </a:lnTo>
                    <a:lnTo>
                      <a:pt x="29" y="91"/>
                    </a:lnTo>
                    <a:lnTo>
                      <a:pt x="26" y="89"/>
                    </a:lnTo>
                    <a:lnTo>
                      <a:pt x="18" y="85"/>
                    </a:lnTo>
                    <a:lnTo>
                      <a:pt x="18" y="77"/>
                    </a:lnTo>
                    <a:lnTo>
                      <a:pt x="18" y="67"/>
                    </a:lnTo>
                    <a:lnTo>
                      <a:pt x="29" y="56"/>
                    </a:lnTo>
                    <a:lnTo>
                      <a:pt x="31" y="53"/>
                    </a:lnTo>
                    <a:lnTo>
                      <a:pt x="35" y="43"/>
                    </a:lnTo>
                    <a:lnTo>
                      <a:pt x="46" y="38"/>
                    </a:lnTo>
                    <a:lnTo>
                      <a:pt x="59" y="31"/>
                    </a:lnTo>
                    <a:lnTo>
                      <a:pt x="72" y="24"/>
                    </a:lnTo>
                    <a:lnTo>
                      <a:pt x="63" y="8"/>
                    </a:lnTo>
                    <a:lnTo>
                      <a:pt x="52" y="14"/>
                    </a:lnTo>
                    <a:lnTo>
                      <a:pt x="39" y="21"/>
                    </a:lnTo>
                    <a:lnTo>
                      <a:pt x="25" y="28"/>
                    </a:lnTo>
                    <a:lnTo>
                      <a:pt x="22" y="30"/>
                    </a:lnTo>
                    <a:lnTo>
                      <a:pt x="20" y="33"/>
                    </a:lnTo>
                    <a:lnTo>
                      <a:pt x="15" y="44"/>
                    </a:lnTo>
                    <a:lnTo>
                      <a:pt x="3" y="57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0" y="77"/>
                    </a:lnTo>
                    <a:lnTo>
                      <a:pt x="0" y="90"/>
                    </a:lnTo>
                    <a:lnTo>
                      <a:pt x="1" y="94"/>
                    </a:lnTo>
                    <a:lnTo>
                      <a:pt x="3" y="97"/>
                    </a:lnTo>
                    <a:lnTo>
                      <a:pt x="6" y="99"/>
                    </a:lnTo>
                    <a:lnTo>
                      <a:pt x="15" y="104"/>
                    </a:lnTo>
                    <a:lnTo>
                      <a:pt x="20" y="115"/>
                    </a:lnTo>
                    <a:lnTo>
                      <a:pt x="22" y="118"/>
                    </a:lnTo>
                    <a:lnTo>
                      <a:pt x="25" y="120"/>
                    </a:lnTo>
                    <a:lnTo>
                      <a:pt x="39" y="126"/>
                    </a:lnTo>
                    <a:lnTo>
                      <a:pt x="42" y="126"/>
                    </a:lnTo>
                    <a:lnTo>
                      <a:pt x="55" y="126"/>
                    </a:lnTo>
                    <a:lnTo>
                      <a:pt x="68" y="126"/>
                    </a:lnTo>
                    <a:lnTo>
                      <a:pt x="72" y="126"/>
                    </a:lnTo>
                    <a:lnTo>
                      <a:pt x="85" y="120"/>
                    </a:lnTo>
                    <a:lnTo>
                      <a:pt x="88" y="118"/>
                    </a:lnTo>
                    <a:lnTo>
                      <a:pt x="90" y="115"/>
                    </a:lnTo>
                    <a:lnTo>
                      <a:pt x="97" y="101"/>
                    </a:lnTo>
                    <a:lnTo>
                      <a:pt x="103" y="87"/>
                    </a:lnTo>
                    <a:lnTo>
                      <a:pt x="110" y="74"/>
                    </a:lnTo>
                    <a:lnTo>
                      <a:pt x="110" y="70"/>
                    </a:lnTo>
                    <a:lnTo>
                      <a:pt x="110" y="56"/>
                    </a:lnTo>
                    <a:lnTo>
                      <a:pt x="110" y="43"/>
                    </a:lnTo>
                    <a:lnTo>
                      <a:pt x="110" y="40"/>
                    </a:lnTo>
                    <a:lnTo>
                      <a:pt x="103" y="26"/>
                    </a:lnTo>
                    <a:lnTo>
                      <a:pt x="97" y="12"/>
                    </a:lnTo>
                    <a:lnTo>
                      <a:pt x="95" y="9"/>
                    </a:lnTo>
                    <a:lnTo>
                      <a:pt x="92" y="7"/>
                    </a:lnTo>
                    <a:lnTo>
                      <a:pt x="79" y="1"/>
                    </a:lnTo>
                    <a:lnTo>
                      <a:pt x="75" y="0"/>
                    </a:lnTo>
                    <a:lnTo>
                      <a:pt x="72" y="1"/>
                    </a:lnTo>
                    <a:lnTo>
                      <a:pt x="69" y="3"/>
                    </a:lnTo>
                    <a:lnTo>
                      <a:pt x="63" y="8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4" name="Freeform 388"/>
              <p:cNvSpPr>
                <a:spLocks/>
              </p:cNvSpPr>
              <p:nvPr/>
            </p:nvSpPr>
            <p:spPr bwMode="auto">
              <a:xfrm>
                <a:off x="1697" y="2879"/>
                <a:ext cx="110" cy="126"/>
              </a:xfrm>
              <a:custGeom>
                <a:avLst/>
                <a:gdLst>
                  <a:gd name="T0" fmla="*/ 73 w 110"/>
                  <a:gd name="T1" fmla="*/ 23 h 126"/>
                  <a:gd name="T2" fmla="*/ 77 w 110"/>
                  <a:gd name="T3" fmla="*/ 20 h 126"/>
                  <a:gd name="T4" fmla="*/ 86 w 110"/>
                  <a:gd name="T5" fmla="*/ 33 h 126"/>
                  <a:gd name="T6" fmla="*/ 92 w 110"/>
                  <a:gd name="T7" fmla="*/ 56 h 126"/>
                  <a:gd name="T8" fmla="*/ 86 w 110"/>
                  <a:gd name="T9" fmla="*/ 80 h 126"/>
                  <a:gd name="T10" fmla="*/ 75 w 110"/>
                  <a:gd name="T11" fmla="*/ 104 h 126"/>
                  <a:gd name="T12" fmla="*/ 55 w 110"/>
                  <a:gd name="T13" fmla="*/ 108 h 126"/>
                  <a:gd name="T14" fmla="*/ 35 w 110"/>
                  <a:gd name="T15" fmla="*/ 104 h 126"/>
                  <a:gd name="T16" fmla="*/ 29 w 110"/>
                  <a:gd name="T17" fmla="*/ 91 h 126"/>
                  <a:gd name="T18" fmla="*/ 18 w 110"/>
                  <a:gd name="T19" fmla="*/ 85 h 126"/>
                  <a:gd name="T20" fmla="*/ 18 w 110"/>
                  <a:gd name="T21" fmla="*/ 67 h 126"/>
                  <a:gd name="T22" fmla="*/ 31 w 110"/>
                  <a:gd name="T23" fmla="*/ 53 h 126"/>
                  <a:gd name="T24" fmla="*/ 46 w 110"/>
                  <a:gd name="T25" fmla="*/ 38 h 126"/>
                  <a:gd name="T26" fmla="*/ 72 w 110"/>
                  <a:gd name="T27" fmla="*/ 24 h 126"/>
                  <a:gd name="T28" fmla="*/ 52 w 110"/>
                  <a:gd name="T29" fmla="*/ 14 h 126"/>
                  <a:gd name="T30" fmla="*/ 25 w 110"/>
                  <a:gd name="T31" fmla="*/ 28 h 126"/>
                  <a:gd name="T32" fmla="*/ 20 w 110"/>
                  <a:gd name="T33" fmla="*/ 33 h 126"/>
                  <a:gd name="T34" fmla="*/ 3 w 110"/>
                  <a:gd name="T35" fmla="*/ 57 h 126"/>
                  <a:gd name="T36" fmla="*/ 0 w 110"/>
                  <a:gd name="T37" fmla="*/ 63 h 126"/>
                  <a:gd name="T38" fmla="*/ 0 w 110"/>
                  <a:gd name="T39" fmla="*/ 90 h 126"/>
                  <a:gd name="T40" fmla="*/ 3 w 110"/>
                  <a:gd name="T41" fmla="*/ 97 h 126"/>
                  <a:gd name="T42" fmla="*/ 15 w 110"/>
                  <a:gd name="T43" fmla="*/ 104 h 126"/>
                  <a:gd name="T44" fmla="*/ 22 w 110"/>
                  <a:gd name="T45" fmla="*/ 118 h 126"/>
                  <a:gd name="T46" fmla="*/ 39 w 110"/>
                  <a:gd name="T47" fmla="*/ 126 h 126"/>
                  <a:gd name="T48" fmla="*/ 55 w 110"/>
                  <a:gd name="T49" fmla="*/ 126 h 126"/>
                  <a:gd name="T50" fmla="*/ 72 w 110"/>
                  <a:gd name="T51" fmla="*/ 126 h 126"/>
                  <a:gd name="T52" fmla="*/ 88 w 110"/>
                  <a:gd name="T53" fmla="*/ 118 h 126"/>
                  <a:gd name="T54" fmla="*/ 97 w 110"/>
                  <a:gd name="T55" fmla="*/ 101 h 126"/>
                  <a:gd name="T56" fmla="*/ 110 w 110"/>
                  <a:gd name="T57" fmla="*/ 74 h 126"/>
                  <a:gd name="T58" fmla="*/ 110 w 110"/>
                  <a:gd name="T59" fmla="*/ 56 h 126"/>
                  <a:gd name="T60" fmla="*/ 110 w 110"/>
                  <a:gd name="T61" fmla="*/ 40 h 126"/>
                  <a:gd name="T62" fmla="*/ 97 w 110"/>
                  <a:gd name="T63" fmla="*/ 12 h 126"/>
                  <a:gd name="T64" fmla="*/ 92 w 110"/>
                  <a:gd name="T65" fmla="*/ 7 h 126"/>
                  <a:gd name="T66" fmla="*/ 75 w 110"/>
                  <a:gd name="T67" fmla="*/ 0 h 126"/>
                  <a:gd name="T68" fmla="*/ 69 w 110"/>
                  <a:gd name="T69" fmla="*/ 3 h 126"/>
                  <a:gd name="T70" fmla="*/ 72 w 110"/>
                  <a:gd name="T71" fmla="*/ 24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0"/>
                  <a:gd name="T109" fmla="*/ 0 h 126"/>
                  <a:gd name="T110" fmla="*/ 110 w 11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0" h="126">
                    <a:moveTo>
                      <a:pt x="72" y="24"/>
                    </a:moveTo>
                    <a:lnTo>
                      <a:pt x="73" y="23"/>
                    </a:lnTo>
                    <a:lnTo>
                      <a:pt x="75" y="22"/>
                    </a:lnTo>
                    <a:lnTo>
                      <a:pt x="77" y="20"/>
                    </a:lnTo>
                    <a:lnTo>
                      <a:pt x="81" y="22"/>
                    </a:lnTo>
                    <a:lnTo>
                      <a:pt x="86" y="33"/>
                    </a:lnTo>
                    <a:lnTo>
                      <a:pt x="92" y="46"/>
                    </a:lnTo>
                    <a:lnTo>
                      <a:pt x="92" y="56"/>
                    </a:lnTo>
                    <a:lnTo>
                      <a:pt x="92" y="68"/>
                    </a:lnTo>
                    <a:lnTo>
                      <a:pt x="86" y="80"/>
                    </a:lnTo>
                    <a:lnTo>
                      <a:pt x="80" y="94"/>
                    </a:lnTo>
                    <a:lnTo>
                      <a:pt x="75" y="104"/>
                    </a:lnTo>
                    <a:lnTo>
                      <a:pt x="66" y="108"/>
                    </a:lnTo>
                    <a:lnTo>
                      <a:pt x="55" y="108"/>
                    </a:lnTo>
                    <a:lnTo>
                      <a:pt x="45" y="108"/>
                    </a:lnTo>
                    <a:lnTo>
                      <a:pt x="35" y="104"/>
                    </a:lnTo>
                    <a:lnTo>
                      <a:pt x="31" y="94"/>
                    </a:lnTo>
                    <a:lnTo>
                      <a:pt x="29" y="91"/>
                    </a:lnTo>
                    <a:lnTo>
                      <a:pt x="26" y="89"/>
                    </a:lnTo>
                    <a:lnTo>
                      <a:pt x="18" y="85"/>
                    </a:lnTo>
                    <a:lnTo>
                      <a:pt x="18" y="77"/>
                    </a:lnTo>
                    <a:lnTo>
                      <a:pt x="18" y="67"/>
                    </a:lnTo>
                    <a:lnTo>
                      <a:pt x="29" y="56"/>
                    </a:lnTo>
                    <a:lnTo>
                      <a:pt x="31" y="53"/>
                    </a:lnTo>
                    <a:lnTo>
                      <a:pt x="35" y="43"/>
                    </a:lnTo>
                    <a:lnTo>
                      <a:pt x="46" y="38"/>
                    </a:lnTo>
                    <a:lnTo>
                      <a:pt x="59" y="31"/>
                    </a:lnTo>
                    <a:lnTo>
                      <a:pt x="72" y="24"/>
                    </a:lnTo>
                    <a:lnTo>
                      <a:pt x="63" y="8"/>
                    </a:lnTo>
                    <a:lnTo>
                      <a:pt x="52" y="14"/>
                    </a:lnTo>
                    <a:lnTo>
                      <a:pt x="39" y="21"/>
                    </a:lnTo>
                    <a:lnTo>
                      <a:pt x="25" y="28"/>
                    </a:lnTo>
                    <a:lnTo>
                      <a:pt x="22" y="30"/>
                    </a:lnTo>
                    <a:lnTo>
                      <a:pt x="20" y="33"/>
                    </a:lnTo>
                    <a:lnTo>
                      <a:pt x="15" y="44"/>
                    </a:lnTo>
                    <a:lnTo>
                      <a:pt x="3" y="57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0" y="77"/>
                    </a:lnTo>
                    <a:lnTo>
                      <a:pt x="0" y="90"/>
                    </a:lnTo>
                    <a:lnTo>
                      <a:pt x="1" y="94"/>
                    </a:lnTo>
                    <a:lnTo>
                      <a:pt x="3" y="97"/>
                    </a:lnTo>
                    <a:lnTo>
                      <a:pt x="6" y="99"/>
                    </a:lnTo>
                    <a:lnTo>
                      <a:pt x="15" y="104"/>
                    </a:lnTo>
                    <a:lnTo>
                      <a:pt x="20" y="115"/>
                    </a:lnTo>
                    <a:lnTo>
                      <a:pt x="22" y="118"/>
                    </a:lnTo>
                    <a:lnTo>
                      <a:pt x="25" y="120"/>
                    </a:lnTo>
                    <a:lnTo>
                      <a:pt x="39" y="126"/>
                    </a:lnTo>
                    <a:lnTo>
                      <a:pt x="42" y="126"/>
                    </a:lnTo>
                    <a:lnTo>
                      <a:pt x="55" y="126"/>
                    </a:lnTo>
                    <a:lnTo>
                      <a:pt x="68" y="126"/>
                    </a:lnTo>
                    <a:lnTo>
                      <a:pt x="72" y="126"/>
                    </a:lnTo>
                    <a:lnTo>
                      <a:pt x="85" y="120"/>
                    </a:lnTo>
                    <a:lnTo>
                      <a:pt x="88" y="118"/>
                    </a:lnTo>
                    <a:lnTo>
                      <a:pt x="90" y="115"/>
                    </a:lnTo>
                    <a:lnTo>
                      <a:pt x="97" y="101"/>
                    </a:lnTo>
                    <a:lnTo>
                      <a:pt x="103" y="87"/>
                    </a:lnTo>
                    <a:lnTo>
                      <a:pt x="110" y="74"/>
                    </a:lnTo>
                    <a:lnTo>
                      <a:pt x="110" y="70"/>
                    </a:lnTo>
                    <a:lnTo>
                      <a:pt x="110" y="56"/>
                    </a:lnTo>
                    <a:lnTo>
                      <a:pt x="110" y="43"/>
                    </a:lnTo>
                    <a:lnTo>
                      <a:pt x="110" y="40"/>
                    </a:lnTo>
                    <a:lnTo>
                      <a:pt x="103" y="26"/>
                    </a:lnTo>
                    <a:lnTo>
                      <a:pt x="97" y="12"/>
                    </a:lnTo>
                    <a:lnTo>
                      <a:pt x="95" y="9"/>
                    </a:lnTo>
                    <a:lnTo>
                      <a:pt x="92" y="7"/>
                    </a:lnTo>
                    <a:lnTo>
                      <a:pt x="79" y="1"/>
                    </a:lnTo>
                    <a:lnTo>
                      <a:pt x="75" y="0"/>
                    </a:lnTo>
                    <a:lnTo>
                      <a:pt x="72" y="1"/>
                    </a:lnTo>
                    <a:lnTo>
                      <a:pt x="69" y="3"/>
                    </a:lnTo>
                    <a:lnTo>
                      <a:pt x="63" y="8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989" name="Freeform 390"/>
            <p:cNvSpPr>
              <a:spLocks/>
            </p:cNvSpPr>
            <p:nvPr/>
          </p:nvSpPr>
          <p:spPr bwMode="auto">
            <a:xfrm>
              <a:off x="1275" y="4288"/>
              <a:ext cx="253" cy="331"/>
            </a:xfrm>
            <a:custGeom>
              <a:avLst/>
              <a:gdLst>
                <a:gd name="T0" fmla="*/ 3469 w 163"/>
                <a:gd name="T1" fmla="*/ 1 h 338"/>
                <a:gd name="T2" fmla="*/ 3343 w 163"/>
                <a:gd name="T3" fmla="*/ 6 h 338"/>
                <a:gd name="T4" fmla="*/ 3373 w 163"/>
                <a:gd name="T5" fmla="*/ 11 h 338"/>
                <a:gd name="T6" fmla="*/ 3343 w 163"/>
                <a:gd name="T7" fmla="*/ 24 h 338"/>
                <a:gd name="T8" fmla="*/ 3343 w 163"/>
                <a:gd name="T9" fmla="*/ 59 h 338"/>
                <a:gd name="T10" fmla="*/ 3343 w 163"/>
                <a:gd name="T11" fmla="*/ 91 h 338"/>
                <a:gd name="T12" fmla="*/ 2688 w 163"/>
                <a:gd name="T13" fmla="*/ 123 h 338"/>
                <a:gd name="T14" fmla="*/ 1821 w 163"/>
                <a:gd name="T15" fmla="*/ 162 h 338"/>
                <a:gd name="T16" fmla="*/ 1766 w 163"/>
                <a:gd name="T17" fmla="*/ 165 h 338"/>
                <a:gd name="T18" fmla="*/ 1388 w 163"/>
                <a:gd name="T19" fmla="*/ 181 h 338"/>
                <a:gd name="T20" fmla="*/ 934 w 163"/>
                <a:gd name="T21" fmla="*/ 203 h 338"/>
                <a:gd name="T22" fmla="*/ 475 w 163"/>
                <a:gd name="T23" fmla="*/ 210 h 338"/>
                <a:gd name="T24" fmla="*/ 433 w 163"/>
                <a:gd name="T25" fmla="*/ 223 h 338"/>
                <a:gd name="T26" fmla="*/ 0 w 163"/>
                <a:gd name="T27" fmla="*/ 247 h 338"/>
                <a:gd name="T28" fmla="*/ 197 w 163"/>
                <a:gd name="T29" fmla="*/ 270 h 338"/>
                <a:gd name="T30" fmla="*/ 354 w 163"/>
                <a:gd name="T31" fmla="*/ 275 h 338"/>
                <a:gd name="T32" fmla="*/ 1523 w 163"/>
                <a:gd name="T33" fmla="*/ 286 h 338"/>
                <a:gd name="T34" fmla="*/ 2125 w 163"/>
                <a:gd name="T35" fmla="*/ 285 h 338"/>
                <a:gd name="T36" fmla="*/ 2741 w 163"/>
                <a:gd name="T37" fmla="*/ 269 h 338"/>
                <a:gd name="T38" fmla="*/ 3036 w 163"/>
                <a:gd name="T39" fmla="*/ 256 h 338"/>
                <a:gd name="T40" fmla="*/ 3494 w 163"/>
                <a:gd name="T41" fmla="*/ 250 h 338"/>
                <a:gd name="T42" fmla="*/ 3494 w 163"/>
                <a:gd name="T43" fmla="*/ 239 h 338"/>
                <a:gd name="T44" fmla="*/ 3946 w 163"/>
                <a:gd name="T45" fmla="*/ 232 h 338"/>
                <a:gd name="T46" fmla="*/ 4816 w 163"/>
                <a:gd name="T47" fmla="*/ 199 h 338"/>
                <a:gd name="T48" fmla="*/ 5297 w 163"/>
                <a:gd name="T49" fmla="*/ 174 h 338"/>
                <a:gd name="T50" fmla="*/ 5297 w 163"/>
                <a:gd name="T51" fmla="*/ 162 h 338"/>
                <a:gd name="T52" fmla="*/ 5498 w 163"/>
                <a:gd name="T53" fmla="*/ 150 h 338"/>
                <a:gd name="T54" fmla="*/ 5498 w 163"/>
                <a:gd name="T55" fmla="*/ 114 h 338"/>
                <a:gd name="T56" fmla="*/ 5498 w 163"/>
                <a:gd name="T57" fmla="*/ 78 h 338"/>
                <a:gd name="T58" fmla="*/ 5498 w 163"/>
                <a:gd name="T59" fmla="*/ 57 h 338"/>
                <a:gd name="T60" fmla="*/ 4816 w 163"/>
                <a:gd name="T61" fmla="*/ 28 h 338"/>
                <a:gd name="T62" fmla="*/ 4517 w 163"/>
                <a:gd name="T63" fmla="*/ 21 h 338"/>
                <a:gd name="T64" fmla="*/ 4079 w 163"/>
                <a:gd name="T65" fmla="*/ 12 h 338"/>
                <a:gd name="T66" fmla="*/ 4172 w 163"/>
                <a:gd name="T67" fmla="*/ 6 h 338"/>
                <a:gd name="T68" fmla="*/ 4079 w 163"/>
                <a:gd name="T69" fmla="*/ 1 h 338"/>
                <a:gd name="T70" fmla="*/ 3731 w 163"/>
                <a:gd name="T71" fmla="*/ 22 h 338"/>
                <a:gd name="T72" fmla="*/ 4279 w 163"/>
                <a:gd name="T73" fmla="*/ 24 h 338"/>
                <a:gd name="T74" fmla="*/ 4944 w 163"/>
                <a:gd name="T75" fmla="*/ 51 h 338"/>
                <a:gd name="T76" fmla="*/ 5074 w 163"/>
                <a:gd name="T77" fmla="*/ 78 h 338"/>
                <a:gd name="T78" fmla="*/ 5074 w 163"/>
                <a:gd name="T79" fmla="*/ 114 h 338"/>
                <a:gd name="T80" fmla="*/ 5074 w 163"/>
                <a:gd name="T81" fmla="*/ 149 h 338"/>
                <a:gd name="T82" fmla="*/ 4882 w 163"/>
                <a:gd name="T83" fmla="*/ 170 h 338"/>
                <a:gd name="T84" fmla="*/ 4045 w 163"/>
                <a:gd name="T85" fmla="*/ 203 h 338"/>
                <a:gd name="T86" fmla="*/ 3604 w 163"/>
                <a:gd name="T87" fmla="*/ 226 h 338"/>
                <a:gd name="T88" fmla="*/ 3134 w 163"/>
                <a:gd name="T89" fmla="*/ 234 h 338"/>
                <a:gd name="T90" fmla="*/ 2792 w 163"/>
                <a:gd name="T91" fmla="*/ 248 h 338"/>
                <a:gd name="T92" fmla="*/ 2483 w 163"/>
                <a:gd name="T93" fmla="*/ 260 h 338"/>
                <a:gd name="T94" fmla="*/ 2019 w 163"/>
                <a:gd name="T95" fmla="*/ 268 h 338"/>
                <a:gd name="T96" fmla="*/ 1144 w 163"/>
                <a:gd name="T97" fmla="*/ 276 h 338"/>
                <a:gd name="T98" fmla="*/ 602 w 163"/>
                <a:gd name="T99" fmla="*/ 256 h 338"/>
                <a:gd name="T100" fmla="*/ 852 w 163"/>
                <a:gd name="T101" fmla="*/ 226 h 338"/>
                <a:gd name="T102" fmla="*/ 1173 w 163"/>
                <a:gd name="T103" fmla="*/ 211 h 338"/>
                <a:gd name="T104" fmla="*/ 1523 w 163"/>
                <a:gd name="T105" fmla="*/ 197 h 338"/>
                <a:gd name="T106" fmla="*/ 2125 w 163"/>
                <a:gd name="T107" fmla="*/ 183 h 338"/>
                <a:gd name="T108" fmla="*/ 2154 w 163"/>
                <a:gd name="T109" fmla="*/ 167 h 338"/>
                <a:gd name="T110" fmla="*/ 2826 w 163"/>
                <a:gd name="T111" fmla="*/ 141 h 338"/>
                <a:gd name="T112" fmla="*/ 3494 w 163"/>
                <a:gd name="T113" fmla="*/ 107 h 338"/>
                <a:gd name="T114" fmla="*/ 3731 w 163"/>
                <a:gd name="T115" fmla="*/ 78 h 338"/>
                <a:gd name="T116" fmla="*/ 3731 w 163"/>
                <a:gd name="T117" fmla="*/ 46 h 338"/>
                <a:gd name="T118" fmla="*/ 3731 w 163"/>
                <a:gd name="T119" fmla="*/ 22 h 3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"/>
                <a:gd name="T181" fmla="*/ 0 h 338"/>
                <a:gd name="T182" fmla="*/ 163 w 163"/>
                <a:gd name="T183" fmla="*/ 338 h 3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" h="338">
                  <a:moveTo>
                    <a:pt x="106" y="0"/>
                  </a:moveTo>
                  <a:lnTo>
                    <a:pt x="105" y="0"/>
                  </a:lnTo>
                  <a:lnTo>
                    <a:pt x="103" y="1"/>
                  </a:lnTo>
                  <a:lnTo>
                    <a:pt x="101" y="2"/>
                  </a:lnTo>
                  <a:lnTo>
                    <a:pt x="100" y="4"/>
                  </a:lnTo>
                  <a:lnTo>
                    <a:pt x="99" y="6"/>
                  </a:lnTo>
                  <a:lnTo>
                    <a:pt x="100" y="9"/>
                  </a:lnTo>
                  <a:lnTo>
                    <a:pt x="100" y="10"/>
                  </a:lnTo>
                  <a:lnTo>
                    <a:pt x="100" y="11"/>
                  </a:lnTo>
                  <a:lnTo>
                    <a:pt x="99" y="13"/>
                  </a:lnTo>
                  <a:lnTo>
                    <a:pt x="99" y="26"/>
                  </a:lnTo>
                  <a:lnTo>
                    <a:pt x="99" y="40"/>
                  </a:lnTo>
                  <a:lnTo>
                    <a:pt x="99" y="54"/>
                  </a:lnTo>
                  <a:lnTo>
                    <a:pt x="99" y="67"/>
                  </a:lnTo>
                  <a:lnTo>
                    <a:pt x="99" y="81"/>
                  </a:lnTo>
                  <a:lnTo>
                    <a:pt x="99" y="94"/>
                  </a:lnTo>
                  <a:lnTo>
                    <a:pt x="99" y="107"/>
                  </a:lnTo>
                  <a:lnTo>
                    <a:pt x="93" y="120"/>
                  </a:lnTo>
                  <a:lnTo>
                    <a:pt x="86" y="133"/>
                  </a:lnTo>
                  <a:lnTo>
                    <a:pt x="80" y="147"/>
                  </a:lnTo>
                  <a:lnTo>
                    <a:pt x="73" y="160"/>
                  </a:lnTo>
                  <a:lnTo>
                    <a:pt x="67" y="179"/>
                  </a:lnTo>
                  <a:lnTo>
                    <a:pt x="54" y="192"/>
                  </a:lnTo>
                  <a:lnTo>
                    <a:pt x="53" y="194"/>
                  </a:lnTo>
                  <a:lnTo>
                    <a:pt x="52" y="196"/>
                  </a:lnTo>
                  <a:lnTo>
                    <a:pt x="52" y="207"/>
                  </a:lnTo>
                  <a:lnTo>
                    <a:pt x="43" y="212"/>
                  </a:lnTo>
                  <a:lnTo>
                    <a:pt x="41" y="213"/>
                  </a:lnTo>
                  <a:lnTo>
                    <a:pt x="40" y="215"/>
                  </a:lnTo>
                  <a:lnTo>
                    <a:pt x="34" y="228"/>
                  </a:lnTo>
                  <a:lnTo>
                    <a:pt x="28" y="240"/>
                  </a:lnTo>
                  <a:lnTo>
                    <a:pt x="17" y="246"/>
                  </a:lnTo>
                  <a:lnTo>
                    <a:pt x="15" y="247"/>
                  </a:lnTo>
                  <a:lnTo>
                    <a:pt x="14" y="249"/>
                  </a:lnTo>
                  <a:lnTo>
                    <a:pt x="13" y="251"/>
                  </a:lnTo>
                  <a:lnTo>
                    <a:pt x="13" y="263"/>
                  </a:lnTo>
                  <a:lnTo>
                    <a:pt x="7" y="276"/>
                  </a:lnTo>
                  <a:lnTo>
                    <a:pt x="1" y="290"/>
                  </a:lnTo>
                  <a:lnTo>
                    <a:pt x="0" y="292"/>
                  </a:lnTo>
                  <a:lnTo>
                    <a:pt x="1" y="295"/>
                  </a:lnTo>
                  <a:lnTo>
                    <a:pt x="6" y="307"/>
                  </a:lnTo>
                  <a:lnTo>
                    <a:pt x="6" y="319"/>
                  </a:lnTo>
                  <a:lnTo>
                    <a:pt x="7" y="322"/>
                  </a:lnTo>
                  <a:lnTo>
                    <a:pt x="8" y="324"/>
                  </a:lnTo>
                  <a:lnTo>
                    <a:pt x="10" y="325"/>
                  </a:lnTo>
                  <a:lnTo>
                    <a:pt x="30" y="338"/>
                  </a:lnTo>
                  <a:lnTo>
                    <a:pt x="32" y="338"/>
                  </a:lnTo>
                  <a:lnTo>
                    <a:pt x="45" y="338"/>
                  </a:lnTo>
                  <a:lnTo>
                    <a:pt x="58" y="338"/>
                  </a:lnTo>
                  <a:lnTo>
                    <a:pt x="61" y="338"/>
                  </a:lnTo>
                  <a:lnTo>
                    <a:pt x="63" y="337"/>
                  </a:lnTo>
                  <a:lnTo>
                    <a:pt x="64" y="335"/>
                  </a:lnTo>
                  <a:lnTo>
                    <a:pt x="70" y="324"/>
                  </a:lnTo>
                  <a:lnTo>
                    <a:pt x="81" y="318"/>
                  </a:lnTo>
                  <a:lnTo>
                    <a:pt x="83" y="317"/>
                  </a:lnTo>
                  <a:lnTo>
                    <a:pt x="84" y="315"/>
                  </a:lnTo>
                  <a:lnTo>
                    <a:pt x="90" y="303"/>
                  </a:lnTo>
                  <a:lnTo>
                    <a:pt x="101" y="298"/>
                  </a:lnTo>
                  <a:lnTo>
                    <a:pt x="103" y="297"/>
                  </a:lnTo>
                  <a:lnTo>
                    <a:pt x="104" y="295"/>
                  </a:lnTo>
                  <a:lnTo>
                    <a:pt x="104" y="292"/>
                  </a:lnTo>
                  <a:lnTo>
                    <a:pt x="104" y="282"/>
                  </a:lnTo>
                  <a:lnTo>
                    <a:pt x="114" y="277"/>
                  </a:lnTo>
                  <a:lnTo>
                    <a:pt x="116" y="276"/>
                  </a:lnTo>
                  <a:lnTo>
                    <a:pt x="117" y="274"/>
                  </a:lnTo>
                  <a:lnTo>
                    <a:pt x="124" y="261"/>
                  </a:lnTo>
                  <a:lnTo>
                    <a:pt x="129" y="249"/>
                  </a:lnTo>
                  <a:lnTo>
                    <a:pt x="143" y="235"/>
                  </a:lnTo>
                  <a:lnTo>
                    <a:pt x="144" y="233"/>
                  </a:lnTo>
                  <a:lnTo>
                    <a:pt x="150" y="220"/>
                  </a:lnTo>
                  <a:lnTo>
                    <a:pt x="157" y="206"/>
                  </a:lnTo>
                  <a:lnTo>
                    <a:pt x="157" y="203"/>
                  </a:lnTo>
                  <a:lnTo>
                    <a:pt x="157" y="192"/>
                  </a:lnTo>
                  <a:lnTo>
                    <a:pt x="163" y="179"/>
                  </a:lnTo>
                  <a:lnTo>
                    <a:pt x="163" y="176"/>
                  </a:lnTo>
                  <a:lnTo>
                    <a:pt x="163" y="162"/>
                  </a:lnTo>
                  <a:lnTo>
                    <a:pt x="163" y="149"/>
                  </a:lnTo>
                  <a:lnTo>
                    <a:pt x="163" y="135"/>
                  </a:lnTo>
                  <a:lnTo>
                    <a:pt x="163" y="122"/>
                  </a:lnTo>
                  <a:lnTo>
                    <a:pt x="163" y="108"/>
                  </a:lnTo>
                  <a:lnTo>
                    <a:pt x="163" y="94"/>
                  </a:lnTo>
                  <a:lnTo>
                    <a:pt x="163" y="81"/>
                  </a:lnTo>
                  <a:lnTo>
                    <a:pt x="163" y="67"/>
                  </a:lnTo>
                  <a:lnTo>
                    <a:pt x="163" y="65"/>
                  </a:lnTo>
                  <a:lnTo>
                    <a:pt x="157" y="52"/>
                  </a:lnTo>
                  <a:lnTo>
                    <a:pt x="156" y="50"/>
                  </a:lnTo>
                  <a:lnTo>
                    <a:pt x="143" y="36"/>
                  </a:lnTo>
                  <a:lnTo>
                    <a:pt x="137" y="24"/>
                  </a:lnTo>
                  <a:lnTo>
                    <a:pt x="136" y="22"/>
                  </a:lnTo>
                  <a:lnTo>
                    <a:pt x="134" y="21"/>
                  </a:lnTo>
                  <a:lnTo>
                    <a:pt x="123" y="16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3" y="11"/>
                  </a:lnTo>
                  <a:lnTo>
                    <a:pt x="124" y="9"/>
                  </a:lnTo>
                  <a:lnTo>
                    <a:pt x="124" y="6"/>
                  </a:lnTo>
                  <a:lnTo>
                    <a:pt x="124" y="4"/>
                  </a:lnTo>
                  <a:lnTo>
                    <a:pt x="123" y="2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111" y="22"/>
                  </a:lnTo>
                  <a:lnTo>
                    <a:pt x="114" y="25"/>
                  </a:lnTo>
                  <a:lnTo>
                    <a:pt x="116" y="26"/>
                  </a:lnTo>
                  <a:lnTo>
                    <a:pt x="127" y="31"/>
                  </a:lnTo>
                  <a:lnTo>
                    <a:pt x="133" y="43"/>
                  </a:lnTo>
                  <a:lnTo>
                    <a:pt x="134" y="45"/>
                  </a:lnTo>
                  <a:lnTo>
                    <a:pt x="147" y="59"/>
                  </a:lnTo>
                  <a:lnTo>
                    <a:pt x="151" y="69"/>
                  </a:lnTo>
                  <a:lnTo>
                    <a:pt x="151" y="81"/>
                  </a:lnTo>
                  <a:lnTo>
                    <a:pt x="151" y="94"/>
                  </a:lnTo>
                  <a:lnTo>
                    <a:pt x="151" y="108"/>
                  </a:lnTo>
                  <a:lnTo>
                    <a:pt x="151" y="122"/>
                  </a:lnTo>
                  <a:lnTo>
                    <a:pt x="151" y="135"/>
                  </a:lnTo>
                  <a:lnTo>
                    <a:pt x="151" y="149"/>
                  </a:lnTo>
                  <a:lnTo>
                    <a:pt x="151" y="162"/>
                  </a:lnTo>
                  <a:lnTo>
                    <a:pt x="151" y="175"/>
                  </a:lnTo>
                  <a:lnTo>
                    <a:pt x="146" y="188"/>
                  </a:lnTo>
                  <a:lnTo>
                    <a:pt x="145" y="190"/>
                  </a:lnTo>
                  <a:lnTo>
                    <a:pt x="145" y="202"/>
                  </a:lnTo>
                  <a:lnTo>
                    <a:pt x="139" y="215"/>
                  </a:lnTo>
                  <a:lnTo>
                    <a:pt x="134" y="226"/>
                  </a:lnTo>
                  <a:lnTo>
                    <a:pt x="120" y="240"/>
                  </a:lnTo>
                  <a:lnTo>
                    <a:pt x="119" y="242"/>
                  </a:lnTo>
                  <a:lnTo>
                    <a:pt x="113" y="256"/>
                  </a:lnTo>
                  <a:lnTo>
                    <a:pt x="107" y="267"/>
                  </a:lnTo>
                  <a:lnTo>
                    <a:pt x="96" y="273"/>
                  </a:lnTo>
                  <a:lnTo>
                    <a:pt x="94" y="274"/>
                  </a:lnTo>
                  <a:lnTo>
                    <a:pt x="93" y="276"/>
                  </a:lnTo>
                  <a:lnTo>
                    <a:pt x="92" y="278"/>
                  </a:lnTo>
                  <a:lnTo>
                    <a:pt x="92" y="288"/>
                  </a:lnTo>
                  <a:lnTo>
                    <a:pt x="83" y="293"/>
                  </a:lnTo>
                  <a:lnTo>
                    <a:pt x="81" y="294"/>
                  </a:lnTo>
                  <a:lnTo>
                    <a:pt x="80" y="296"/>
                  </a:lnTo>
                  <a:lnTo>
                    <a:pt x="74" y="308"/>
                  </a:lnTo>
                  <a:lnTo>
                    <a:pt x="63" y="314"/>
                  </a:lnTo>
                  <a:lnTo>
                    <a:pt x="61" y="315"/>
                  </a:lnTo>
                  <a:lnTo>
                    <a:pt x="60" y="317"/>
                  </a:lnTo>
                  <a:lnTo>
                    <a:pt x="55" y="326"/>
                  </a:lnTo>
                  <a:lnTo>
                    <a:pt x="45" y="326"/>
                  </a:lnTo>
                  <a:lnTo>
                    <a:pt x="34" y="326"/>
                  </a:lnTo>
                  <a:lnTo>
                    <a:pt x="18" y="316"/>
                  </a:lnTo>
                  <a:lnTo>
                    <a:pt x="18" y="305"/>
                  </a:lnTo>
                  <a:lnTo>
                    <a:pt x="18" y="303"/>
                  </a:lnTo>
                  <a:lnTo>
                    <a:pt x="13" y="292"/>
                  </a:lnTo>
                  <a:lnTo>
                    <a:pt x="18" y="281"/>
                  </a:lnTo>
                  <a:lnTo>
                    <a:pt x="25" y="267"/>
                  </a:lnTo>
                  <a:lnTo>
                    <a:pt x="25" y="264"/>
                  </a:lnTo>
                  <a:lnTo>
                    <a:pt x="25" y="255"/>
                  </a:lnTo>
                  <a:lnTo>
                    <a:pt x="35" y="250"/>
                  </a:lnTo>
                  <a:lnTo>
                    <a:pt x="37" y="249"/>
                  </a:lnTo>
                  <a:lnTo>
                    <a:pt x="38" y="247"/>
                  </a:lnTo>
                  <a:lnTo>
                    <a:pt x="45" y="233"/>
                  </a:lnTo>
                  <a:lnTo>
                    <a:pt x="50" y="222"/>
                  </a:lnTo>
                  <a:lnTo>
                    <a:pt x="61" y="216"/>
                  </a:lnTo>
                  <a:lnTo>
                    <a:pt x="63" y="215"/>
                  </a:lnTo>
                  <a:lnTo>
                    <a:pt x="64" y="213"/>
                  </a:lnTo>
                  <a:lnTo>
                    <a:pt x="64" y="210"/>
                  </a:lnTo>
                  <a:lnTo>
                    <a:pt x="64" y="199"/>
                  </a:lnTo>
                  <a:lnTo>
                    <a:pt x="77" y="188"/>
                  </a:lnTo>
                  <a:lnTo>
                    <a:pt x="78" y="186"/>
                  </a:lnTo>
                  <a:lnTo>
                    <a:pt x="84" y="165"/>
                  </a:lnTo>
                  <a:lnTo>
                    <a:pt x="91" y="152"/>
                  </a:lnTo>
                  <a:lnTo>
                    <a:pt x="97" y="138"/>
                  </a:lnTo>
                  <a:lnTo>
                    <a:pt x="104" y="125"/>
                  </a:lnTo>
                  <a:lnTo>
                    <a:pt x="111" y="111"/>
                  </a:lnTo>
                  <a:lnTo>
                    <a:pt x="111" y="108"/>
                  </a:lnTo>
                  <a:lnTo>
                    <a:pt x="111" y="94"/>
                  </a:lnTo>
                  <a:lnTo>
                    <a:pt x="111" y="81"/>
                  </a:lnTo>
                  <a:lnTo>
                    <a:pt x="111" y="67"/>
                  </a:lnTo>
                  <a:lnTo>
                    <a:pt x="111" y="54"/>
                  </a:lnTo>
                  <a:lnTo>
                    <a:pt x="111" y="40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0" name="Freeform 391"/>
            <p:cNvSpPr>
              <a:spLocks/>
            </p:cNvSpPr>
            <p:nvPr/>
          </p:nvSpPr>
          <p:spPr bwMode="auto">
            <a:xfrm>
              <a:off x="1263" y="4281"/>
              <a:ext cx="253" cy="331"/>
            </a:xfrm>
            <a:custGeom>
              <a:avLst/>
              <a:gdLst>
                <a:gd name="T0" fmla="*/ 3469 w 163"/>
                <a:gd name="T1" fmla="*/ 1 h 338"/>
                <a:gd name="T2" fmla="*/ 3343 w 163"/>
                <a:gd name="T3" fmla="*/ 6 h 338"/>
                <a:gd name="T4" fmla="*/ 3373 w 163"/>
                <a:gd name="T5" fmla="*/ 11 h 338"/>
                <a:gd name="T6" fmla="*/ 3343 w 163"/>
                <a:gd name="T7" fmla="*/ 24 h 338"/>
                <a:gd name="T8" fmla="*/ 3343 w 163"/>
                <a:gd name="T9" fmla="*/ 59 h 338"/>
                <a:gd name="T10" fmla="*/ 3343 w 163"/>
                <a:gd name="T11" fmla="*/ 91 h 338"/>
                <a:gd name="T12" fmla="*/ 2688 w 163"/>
                <a:gd name="T13" fmla="*/ 123 h 338"/>
                <a:gd name="T14" fmla="*/ 1821 w 163"/>
                <a:gd name="T15" fmla="*/ 162 h 338"/>
                <a:gd name="T16" fmla="*/ 1766 w 163"/>
                <a:gd name="T17" fmla="*/ 165 h 338"/>
                <a:gd name="T18" fmla="*/ 1388 w 163"/>
                <a:gd name="T19" fmla="*/ 181 h 338"/>
                <a:gd name="T20" fmla="*/ 934 w 163"/>
                <a:gd name="T21" fmla="*/ 203 h 338"/>
                <a:gd name="T22" fmla="*/ 475 w 163"/>
                <a:gd name="T23" fmla="*/ 210 h 338"/>
                <a:gd name="T24" fmla="*/ 433 w 163"/>
                <a:gd name="T25" fmla="*/ 223 h 338"/>
                <a:gd name="T26" fmla="*/ 0 w 163"/>
                <a:gd name="T27" fmla="*/ 247 h 338"/>
                <a:gd name="T28" fmla="*/ 197 w 163"/>
                <a:gd name="T29" fmla="*/ 270 h 338"/>
                <a:gd name="T30" fmla="*/ 354 w 163"/>
                <a:gd name="T31" fmla="*/ 275 h 338"/>
                <a:gd name="T32" fmla="*/ 1523 w 163"/>
                <a:gd name="T33" fmla="*/ 286 h 338"/>
                <a:gd name="T34" fmla="*/ 2125 w 163"/>
                <a:gd name="T35" fmla="*/ 285 h 338"/>
                <a:gd name="T36" fmla="*/ 2741 w 163"/>
                <a:gd name="T37" fmla="*/ 269 h 338"/>
                <a:gd name="T38" fmla="*/ 3036 w 163"/>
                <a:gd name="T39" fmla="*/ 256 h 338"/>
                <a:gd name="T40" fmla="*/ 3494 w 163"/>
                <a:gd name="T41" fmla="*/ 250 h 338"/>
                <a:gd name="T42" fmla="*/ 3494 w 163"/>
                <a:gd name="T43" fmla="*/ 239 h 338"/>
                <a:gd name="T44" fmla="*/ 3946 w 163"/>
                <a:gd name="T45" fmla="*/ 232 h 338"/>
                <a:gd name="T46" fmla="*/ 4816 w 163"/>
                <a:gd name="T47" fmla="*/ 199 h 338"/>
                <a:gd name="T48" fmla="*/ 5297 w 163"/>
                <a:gd name="T49" fmla="*/ 174 h 338"/>
                <a:gd name="T50" fmla="*/ 5297 w 163"/>
                <a:gd name="T51" fmla="*/ 162 h 338"/>
                <a:gd name="T52" fmla="*/ 5498 w 163"/>
                <a:gd name="T53" fmla="*/ 150 h 338"/>
                <a:gd name="T54" fmla="*/ 5498 w 163"/>
                <a:gd name="T55" fmla="*/ 114 h 338"/>
                <a:gd name="T56" fmla="*/ 5498 w 163"/>
                <a:gd name="T57" fmla="*/ 78 h 338"/>
                <a:gd name="T58" fmla="*/ 5498 w 163"/>
                <a:gd name="T59" fmla="*/ 57 h 338"/>
                <a:gd name="T60" fmla="*/ 4816 w 163"/>
                <a:gd name="T61" fmla="*/ 28 h 338"/>
                <a:gd name="T62" fmla="*/ 4517 w 163"/>
                <a:gd name="T63" fmla="*/ 21 h 338"/>
                <a:gd name="T64" fmla="*/ 4079 w 163"/>
                <a:gd name="T65" fmla="*/ 12 h 338"/>
                <a:gd name="T66" fmla="*/ 4172 w 163"/>
                <a:gd name="T67" fmla="*/ 6 h 338"/>
                <a:gd name="T68" fmla="*/ 4079 w 163"/>
                <a:gd name="T69" fmla="*/ 1 h 338"/>
                <a:gd name="T70" fmla="*/ 3731 w 163"/>
                <a:gd name="T71" fmla="*/ 22 h 338"/>
                <a:gd name="T72" fmla="*/ 4279 w 163"/>
                <a:gd name="T73" fmla="*/ 24 h 338"/>
                <a:gd name="T74" fmla="*/ 4944 w 163"/>
                <a:gd name="T75" fmla="*/ 51 h 338"/>
                <a:gd name="T76" fmla="*/ 5074 w 163"/>
                <a:gd name="T77" fmla="*/ 78 h 338"/>
                <a:gd name="T78" fmla="*/ 5074 w 163"/>
                <a:gd name="T79" fmla="*/ 114 h 338"/>
                <a:gd name="T80" fmla="*/ 5074 w 163"/>
                <a:gd name="T81" fmla="*/ 149 h 338"/>
                <a:gd name="T82" fmla="*/ 4882 w 163"/>
                <a:gd name="T83" fmla="*/ 170 h 338"/>
                <a:gd name="T84" fmla="*/ 4045 w 163"/>
                <a:gd name="T85" fmla="*/ 203 h 338"/>
                <a:gd name="T86" fmla="*/ 3604 w 163"/>
                <a:gd name="T87" fmla="*/ 226 h 338"/>
                <a:gd name="T88" fmla="*/ 3134 w 163"/>
                <a:gd name="T89" fmla="*/ 234 h 338"/>
                <a:gd name="T90" fmla="*/ 2792 w 163"/>
                <a:gd name="T91" fmla="*/ 248 h 338"/>
                <a:gd name="T92" fmla="*/ 2483 w 163"/>
                <a:gd name="T93" fmla="*/ 260 h 338"/>
                <a:gd name="T94" fmla="*/ 2019 w 163"/>
                <a:gd name="T95" fmla="*/ 268 h 338"/>
                <a:gd name="T96" fmla="*/ 1144 w 163"/>
                <a:gd name="T97" fmla="*/ 276 h 338"/>
                <a:gd name="T98" fmla="*/ 602 w 163"/>
                <a:gd name="T99" fmla="*/ 256 h 338"/>
                <a:gd name="T100" fmla="*/ 852 w 163"/>
                <a:gd name="T101" fmla="*/ 226 h 338"/>
                <a:gd name="T102" fmla="*/ 1173 w 163"/>
                <a:gd name="T103" fmla="*/ 211 h 338"/>
                <a:gd name="T104" fmla="*/ 1523 w 163"/>
                <a:gd name="T105" fmla="*/ 197 h 338"/>
                <a:gd name="T106" fmla="*/ 2125 w 163"/>
                <a:gd name="T107" fmla="*/ 183 h 338"/>
                <a:gd name="T108" fmla="*/ 2154 w 163"/>
                <a:gd name="T109" fmla="*/ 167 h 338"/>
                <a:gd name="T110" fmla="*/ 2826 w 163"/>
                <a:gd name="T111" fmla="*/ 141 h 338"/>
                <a:gd name="T112" fmla="*/ 3494 w 163"/>
                <a:gd name="T113" fmla="*/ 107 h 338"/>
                <a:gd name="T114" fmla="*/ 3731 w 163"/>
                <a:gd name="T115" fmla="*/ 78 h 338"/>
                <a:gd name="T116" fmla="*/ 3731 w 163"/>
                <a:gd name="T117" fmla="*/ 46 h 338"/>
                <a:gd name="T118" fmla="*/ 3731 w 163"/>
                <a:gd name="T119" fmla="*/ 22 h 3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"/>
                <a:gd name="T181" fmla="*/ 0 h 338"/>
                <a:gd name="T182" fmla="*/ 163 w 163"/>
                <a:gd name="T183" fmla="*/ 338 h 3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" h="338">
                  <a:moveTo>
                    <a:pt x="106" y="0"/>
                  </a:moveTo>
                  <a:lnTo>
                    <a:pt x="105" y="0"/>
                  </a:lnTo>
                  <a:lnTo>
                    <a:pt x="103" y="1"/>
                  </a:lnTo>
                  <a:lnTo>
                    <a:pt x="101" y="2"/>
                  </a:lnTo>
                  <a:lnTo>
                    <a:pt x="100" y="4"/>
                  </a:lnTo>
                  <a:lnTo>
                    <a:pt x="99" y="6"/>
                  </a:lnTo>
                  <a:lnTo>
                    <a:pt x="100" y="9"/>
                  </a:lnTo>
                  <a:lnTo>
                    <a:pt x="100" y="10"/>
                  </a:lnTo>
                  <a:lnTo>
                    <a:pt x="100" y="11"/>
                  </a:lnTo>
                  <a:lnTo>
                    <a:pt x="99" y="13"/>
                  </a:lnTo>
                  <a:lnTo>
                    <a:pt x="99" y="26"/>
                  </a:lnTo>
                  <a:lnTo>
                    <a:pt x="99" y="40"/>
                  </a:lnTo>
                  <a:lnTo>
                    <a:pt x="99" y="54"/>
                  </a:lnTo>
                  <a:lnTo>
                    <a:pt x="99" y="67"/>
                  </a:lnTo>
                  <a:lnTo>
                    <a:pt x="99" y="81"/>
                  </a:lnTo>
                  <a:lnTo>
                    <a:pt x="99" y="94"/>
                  </a:lnTo>
                  <a:lnTo>
                    <a:pt x="99" y="107"/>
                  </a:lnTo>
                  <a:lnTo>
                    <a:pt x="93" y="120"/>
                  </a:lnTo>
                  <a:lnTo>
                    <a:pt x="86" y="133"/>
                  </a:lnTo>
                  <a:lnTo>
                    <a:pt x="80" y="147"/>
                  </a:lnTo>
                  <a:lnTo>
                    <a:pt x="73" y="160"/>
                  </a:lnTo>
                  <a:lnTo>
                    <a:pt x="67" y="179"/>
                  </a:lnTo>
                  <a:lnTo>
                    <a:pt x="54" y="192"/>
                  </a:lnTo>
                  <a:lnTo>
                    <a:pt x="53" y="194"/>
                  </a:lnTo>
                  <a:lnTo>
                    <a:pt x="52" y="196"/>
                  </a:lnTo>
                  <a:lnTo>
                    <a:pt x="52" y="207"/>
                  </a:lnTo>
                  <a:lnTo>
                    <a:pt x="43" y="212"/>
                  </a:lnTo>
                  <a:lnTo>
                    <a:pt x="41" y="213"/>
                  </a:lnTo>
                  <a:lnTo>
                    <a:pt x="40" y="215"/>
                  </a:lnTo>
                  <a:lnTo>
                    <a:pt x="34" y="228"/>
                  </a:lnTo>
                  <a:lnTo>
                    <a:pt x="28" y="240"/>
                  </a:lnTo>
                  <a:lnTo>
                    <a:pt x="17" y="246"/>
                  </a:lnTo>
                  <a:lnTo>
                    <a:pt x="15" y="247"/>
                  </a:lnTo>
                  <a:lnTo>
                    <a:pt x="14" y="249"/>
                  </a:lnTo>
                  <a:lnTo>
                    <a:pt x="13" y="251"/>
                  </a:lnTo>
                  <a:lnTo>
                    <a:pt x="13" y="263"/>
                  </a:lnTo>
                  <a:lnTo>
                    <a:pt x="7" y="276"/>
                  </a:lnTo>
                  <a:lnTo>
                    <a:pt x="1" y="290"/>
                  </a:lnTo>
                  <a:lnTo>
                    <a:pt x="0" y="292"/>
                  </a:lnTo>
                  <a:lnTo>
                    <a:pt x="1" y="295"/>
                  </a:lnTo>
                  <a:lnTo>
                    <a:pt x="6" y="307"/>
                  </a:lnTo>
                  <a:lnTo>
                    <a:pt x="6" y="319"/>
                  </a:lnTo>
                  <a:lnTo>
                    <a:pt x="7" y="322"/>
                  </a:lnTo>
                  <a:lnTo>
                    <a:pt x="8" y="324"/>
                  </a:lnTo>
                  <a:lnTo>
                    <a:pt x="10" y="325"/>
                  </a:lnTo>
                  <a:lnTo>
                    <a:pt x="30" y="338"/>
                  </a:lnTo>
                  <a:lnTo>
                    <a:pt x="32" y="338"/>
                  </a:lnTo>
                  <a:lnTo>
                    <a:pt x="45" y="338"/>
                  </a:lnTo>
                  <a:lnTo>
                    <a:pt x="58" y="338"/>
                  </a:lnTo>
                  <a:lnTo>
                    <a:pt x="61" y="338"/>
                  </a:lnTo>
                  <a:lnTo>
                    <a:pt x="63" y="337"/>
                  </a:lnTo>
                  <a:lnTo>
                    <a:pt x="64" y="335"/>
                  </a:lnTo>
                  <a:lnTo>
                    <a:pt x="70" y="324"/>
                  </a:lnTo>
                  <a:lnTo>
                    <a:pt x="81" y="318"/>
                  </a:lnTo>
                  <a:lnTo>
                    <a:pt x="83" y="317"/>
                  </a:lnTo>
                  <a:lnTo>
                    <a:pt x="84" y="315"/>
                  </a:lnTo>
                  <a:lnTo>
                    <a:pt x="90" y="303"/>
                  </a:lnTo>
                  <a:lnTo>
                    <a:pt x="101" y="298"/>
                  </a:lnTo>
                  <a:lnTo>
                    <a:pt x="103" y="297"/>
                  </a:lnTo>
                  <a:lnTo>
                    <a:pt x="104" y="295"/>
                  </a:lnTo>
                  <a:lnTo>
                    <a:pt x="104" y="292"/>
                  </a:lnTo>
                  <a:lnTo>
                    <a:pt x="104" y="282"/>
                  </a:lnTo>
                  <a:lnTo>
                    <a:pt x="114" y="277"/>
                  </a:lnTo>
                  <a:lnTo>
                    <a:pt x="116" y="276"/>
                  </a:lnTo>
                  <a:lnTo>
                    <a:pt x="117" y="274"/>
                  </a:lnTo>
                  <a:lnTo>
                    <a:pt x="124" y="261"/>
                  </a:lnTo>
                  <a:lnTo>
                    <a:pt x="129" y="249"/>
                  </a:lnTo>
                  <a:lnTo>
                    <a:pt x="143" y="235"/>
                  </a:lnTo>
                  <a:lnTo>
                    <a:pt x="144" y="233"/>
                  </a:lnTo>
                  <a:lnTo>
                    <a:pt x="150" y="220"/>
                  </a:lnTo>
                  <a:lnTo>
                    <a:pt x="157" y="206"/>
                  </a:lnTo>
                  <a:lnTo>
                    <a:pt x="157" y="203"/>
                  </a:lnTo>
                  <a:lnTo>
                    <a:pt x="157" y="192"/>
                  </a:lnTo>
                  <a:lnTo>
                    <a:pt x="163" y="179"/>
                  </a:lnTo>
                  <a:lnTo>
                    <a:pt x="163" y="176"/>
                  </a:lnTo>
                  <a:lnTo>
                    <a:pt x="163" y="162"/>
                  </a:lnTo>
                  <a:lnTo>
                    <a:pt x="163" y="149"/>
                  </a:lnTo>
                  <a:lnTo>
                    <a:pt x="163" y="135"/>
                  </a:lnTo>
                  <a:lnTo>
                    <a:pt x="163" y="122"/>
                  </a:lnTo>
                  <a:lnTo>
                    <a:pt x="163" y="108"/>
                  </a:lnTo>
                  <a:lnTo>
                    <a:pt x="163" y="94"/>
                  </a:lnTo>
                  <a:lnTo>
                    <a:pt x="163" y="81"/>
                  </a:lnTo>
                  <a:lnTo>
                    <a:pt x="163" y="67"/>
                  </a:lnTo>
                  <a:lnTo>
                    <a:pt x="163" y="65"/>
                  </a:lnTo>
                  <a:lnTo>
                    <a:pt x="157" y="52"/>
                  </a:lnTo>
                  <a:lnTo>
                    <a:pt x="156" y="50"/>
                  </a:lnTo>
                  <a:lnTo>
                    <a:pt x="143" y="36"/>
                  </a:lnTo>
                  <a:lnTo>
                    <a:pt x="137" y="24"/>
                  </a:lnTo>
                  <a:lnTo>
                    <a:pt x="136" y="22"/>
                  </a:lnTo>
                  <a:lnTo>
                    <a:pt x="134" y="21"/>
                  </a:lnTo>
                  <a:lnTo>
                    <a:pt x="123" y="16"/>
                  </a:lnTo>
                  <a:lnTo>
                    <a:pt x="120" y="12"/>
                  </a:lnTo>
                  <a:lnTo>
                    <a:pt x="121" y="12"/>
                  </a:lnTo>
                  <a:lnTo>
                    <a:pt x="123" y="11"/>
                  </a:lnTo>
                  <a:lnTo>
                    <a:pt x="124" y="9"/>
                  </a:lnTo>
                  <a:lnTo>
                    <a:pt x="124" y="6"/>
                  </a:lnTo>
                  <a:lnTo>
                    <a:pt x="124" y="4"/>
                  </a:lnTo>
                  <a:lnTo>
                    <a:pt x="123" y="2"/>
                  </a:lnTo>
                  <a:lnTo>
                    <a:pt x="121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111" y="22"/>
                  </a:lnTo>
                  <a:lnTo>
                    <a:pt x="114" y="25"/>
                  </a:lnTo>
                  <a:lnTo>
                    <a:pt x="116" y="26"/>
                  </a:lnTo>
                  <a:lnTo>
                    <a:pt x="127" y="31"/>
                  </a:lnTo>
                  <a:lnTo>
                    <a:pt x="133" y="43"/>
                  </a:lnTo>
                  <a:lnTo>
                    <a:pt x="134" y="45"/>
                  </a:lnTo>
                  <a:lnTo>
                    <a:pt x="147" y="59"/>
                  </a:lnTo>
                  <a:lnTo>
                    <a:pt x="151" y="69"/>
                  </a:lnTo>
                  <a:lnTo>
                    <a:pt x="151" y="81"/>
                  </a:lnTo>
                  <a:lnTo>
                    <a:pt x="151" y="94"/>
                  </a:lnTo>
                  <a:lnTo>
                    <a:pt x="151" y="108"/>
                  </a:lnTo>
                  <a:lnTo>
                    <a:pt x="151" y="122"/>
                  </a:lnTo>
                  <a:lnTo>
                    <a:pt x="151" y="135"/>
                  </a:lnTo>
                  <a:lnTo>
                    <a:pt x="151" y="149"/>
                  </a:lnTo>
                  <a:lnTo>
                    <a:pt x="151" y="162"/>
                  </a:lnTo>
                  <a:lnTo>
                    <a:pt x="151" y="175"/>
                  </a:lnTo>
                  <a:lnTo>
                    <a:pt x="146" y="188"/>
                  </a:lnTo>
                  <a:lnTo>
                    <a:pt x="145" y="190"/>
                  </a:lnTo>
                  <a:lnTo>
                    <a:pt x="145" y="202"/>
                  </a:lnTo>
                  <a:lnTo>
                    <a:pt x="139" y="215"/>
                  </a:lnTo>
                  <a:lnTo>
                    <a:pt x="134" y="226"/>
                  </a:lnTo>
                  <a:lnTo>
                    <a:pt x="120" y="240"/>
                  </a:lnTo>
                  <a:lnTo>
                    <a:pt x="119" y="242"/>
                  </a:lnTo>
                  <a:lnTo>
                    <a:pt x="113" y="256"/>
                  </a:lnTo>
                  <a:lnTo>
                    <a:pt x="107" y="267"/>
                  </a:lnTo>
                  <a:lnTo>
                    <a:pt x="96" y="273"/>
                  </a:lnTo>
                  <a:lnTo>
                    <a:pt x="94" y="274"/>
                  </a:lnTo>
                  <a:lnTo>
                    <a:pt x="93" y="276"/>
                  </a:lnTo>
                  <a:lnTo>
                    <a:pt x="92" y="278"/>
                  </a:lnTo>
                  <a:lnTo>
                    <a:pt x="92" y="288"/>
                  </a:lnTo>
                  <a:lnTo>
                    <a:pt x="83" y="293"/>
                  </a:lnTo>
                  <a:lnTo>
                    <a:pt x="81" y="294"/>
                  </a:lnTo>
                  <a:lnTo>
                    <a:pt x="80" y="296"/>
                  </a:lnTo>
                  <a:lnTo>
                    <a:pt x="74" y="308"/>
                  </a:lnTo>
                  <a:lnTo>
                    <a:pt x="63" y="314"/>
                  </a:lnTo>
                  <a:lnTo>
                    <a:pt x="61" y="315"/>
                  </a:lnTo>
                  <a:lnTo>
                    <a:pt x="60" y="317"/>
                  </a:lnTo>
                  <a:lnTo>
                    <a:pt x="55" y="326"/>
                  </a:lnTo>
                  <a:lnTo>
                    <a:pt x="45" y="326"/>
                  </a:lnTo>
                  <a:lnTo>
                    <a:pt x="34" y="326"/>
                  </a:lnTo>
                  <a:lnTo>
                    <a:pt x="18" y="316"/>
                  </a:lnTo>
                  <a:lnTo>
                    <a:pt x="18" y="305"/>
                  </a:lnTo>
                  <a:lnTo>
                    <a:pt x="18" y="303"/>
                  </a:lnTo>
                  <a:lnTo>
                    <a:pt x="13" y="292"/>
                  </a:lnTo>
                  <a:lnTo>
                    <a:pt x="18" y="281"/>
                  </a:lnTo>
                  <a:lnTo>
                    <a:pt x="25" y="267"/>
                  </a:lnTo>
                  <a:lnTo>
                    <a:pt x="25" y="264"/>
                  </a:lnTo>
                  <a:lnTo>
                    <a:pt x="25" y="255"/>
                  </a:lnTo>
                  <a:lnTo>
                    <a:pt x="35" y="250"/>
                  </a:lnTo>
                  <a:lnTo>
                    <a:pt x="37" y="249"/>
                  </a:lnTo>
                  <a:lnTo>
                    <a:pt x="38" y="247"/>
                  </a:lnTo>
                  <a:lnTo>
                    <a:pt x="45" y="233"/>
                  </a:lnTo>
                  <a:lnTo>
                    <a:pt x="50" y="222"/>
                  </a:lnTo>
                  <a:lnTo>
                    <a:pt x="61" y="216"/>
                  </a:lnTo>
                  <a:lnTo>
                    <a:pt x="63" y="215"/>
                  </a:lnTo>
                  <a:lnTo>
                    <a:pt x="64" y="213"/>
                  </a:lnTo>
                  <a:lnTo>
                    <a:pt x="64" y="210"/>
                  </a:lnTo>
                  <a:lnTo>
                    <a:pt x="64" y="199"/>
                  </a:lnTo>
                  <a:lnTo>
                    <a:pt x="77" y="188"/>
                  </a:lnTo>
                  <a:lnTo>
                    <a:pt x="78" y="186"/>
                  </a:lnTo>
                  <a:lnTo>
                    <a:pt x="84" y="165"/>
                  </a:lnTo>
                  <a:lnTo>
                    <a:pt x="91" y="152"/>
                  </a:lnTo>
                  <a:lnTo>
                    <a:pt x="97" y="138"/>
                  </a:lnTo>
                  <a:lnTo>
                    <a:pt x="104" y="125"/>
                  </a:lnTo>
                  <a:lnTo>
                    <a:pt x="111" y="111"/>
                  </a:lnTo>
                  <a:lnTo>
                    <a:pt x="111" y="108"/>
                  </a:lnTo>
                  <a:lnTo>
                    <a:pt x="111" y="94"/>
                  </a:lnTo>
                  <a:lnTo>
                    <a:pt x="111" y="81"/>
                  </a:lnTo>
                  <a:lnTo>
                    <a:pt x="111" y="67"/>
                  </a:lnTo>
                  <a:lnTo>
                    <a:pt x="111" y="54"/>
                  </a:lnTo>
                  <a:lnTo>
                    <a:pt x="111" y="40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A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991" name="Group 392"/>
            <p:cNvGrpSpPr>
              <a:grpSpLocks/>
            </p:cNvGrpSpPr>
            <p:nvPr/>
          </p:nvGrpSpPr>
          <p:grpSpPr bwMode="auto">
            <a:xfrm>
              <a:off x="1400" y="4137"/>
              <a:ext cx="72" cy="173"/>
              <a:chOff x="1723" y="2987"/>
              <a:chExt cx="46" cy="176"/>
            </a:xfrm>
          </p:grpSpPr>
          <p:sp>
            <p:nvSpPr>
              <p:cNvPr id="74251" name="Freeform 393"/>
              <p:cNvSpPr>
                <a:spLocks/>
              </p:cNvSpPr>
              <p:nvPr/>
            </p:nvSpPr>
            <p:spPr bwMode="auto">
              <a:xfrm>
                <a:off x="1731" y="2995"/>
                <a:ext cx="38" cy="168"/>
              </a:xfrm>
              <a:custGeom>
                <a:avLst/>
                <a:gdLst>
                  <a:gd name="T0" fmla="*/ 13 w 38"/>
                  <a:gd name="T1" fmla="*/ 8 h 168"/>
                  <a:gd name="T2" fmla="*/ 10 w 38"/>
                  <a:gd name="T3" fmla="*/ 10 h 168"/>
                  <a:gd name="T4" fmla="*/ 8 w 38"/>
                  <a:gd name="T5" fmla="*/ 13 h 168"/>
                  <a:gd name="T6" fmla="*/ 7 w 38"/>
                  <a:gd name="T7" fmla="*/ 16 h 168"/>
                  <a:gd name="T8" fmla="*/ 8 w 38"/>
                  <a:gd name="T9" fmla="*/ 20 h 168"/>
                  <a:gd name="T10" fmla="*/ 10 w 38"/>
                  <a:gd name="T11" fmla="*/ 23 h 168"/>
                  <a:gd name="T12" fmla="*/ 13 w 38"/>
                  <a:gd name="T13" fmla="*/ 25 h 168"/>
                  <a:gd name="T14" fmla="*/ 16 w 38"/>
                  <a:gd name="T15" fmla="*/ 25 h 168"/>
                  <a:gd name="T16" fmla="*/ 20 w 38"/>
                  <a:gd name="T17" fmla="*/ 25 h 168"/>
                  <a:gd name="T18" fmla="*/ 20 w 38"/>
                  <a:gd name="T19" fmla="*/ 24 h 168"/>
                  <a:gd name="T20" fmla="*/ 20 w 38"/>
                  <a:gd name="T21" fmla="*/ 36 h 168"/>
                  <a:gd name="T22" fmla="*/ 20 w 38"/>
                  <a:gd name="T23" fmla="*/ 50 h 168"/>
                  <a:gd name="T24" fmla="*/ 20 w 38"/>
                  <a:gd name="T25" fmla="*/ 62 h 168"/>
                  <a:gd name="T26" fmla="*/ 14 w 38"/>
                  <a:gd name="T27" fmla="*/ 74 h 168"/>
                  <a:gd name="T28" fmla="*/ 8 w 38"/>
                  <a:gd name="T29" fmla="*/ 88 h 168"/>
                  <a:gd name="T30" fmla="*/ 1 w 38"/>
                  <a:gd name="T31" fmla="*/ 101 h 168"/>
                  <a:gd name="T32" fmla="*/ 0 w 38"/>
                  <a:gd name="T33" fmla="*/ 104 h 168"/>
                  <a:gd name="T34" fmla="*/ 0 w 38"/>
                  <a:gd name="T35" fmla="*/ 118 h 168"/>
                  <a:gd name="T36" fmla="*/ 0 w 38"/>
                  <a:gd name="T37" fmla="*/ 132 h 168"/>
                  <a:gd name="T38" fmla="*/ 0 w 38"/>
                  <a:gd name="T39" fmla="*/ 145 h 168"/>
                  <a:gd name="T40" fmla="*/ 1 w 38"/>
                  <a:gd name="T41" fmla="*/ 149 h 168"/>
                  <a:gd name="T42" fmla="*/ 8 w 38"/>
                  <a:gd name="T43" fmla="*/ 163 h 168"/>
                  <a:gd name="T44" fmla="*/ 10 w 38"/>
                  <a:gd name="T45" fmla="*/ 166 h 168"/>
                  <a:gd name="T46" fmla="*/ 13 w 38"/>
                  <a:gd name="T47" fmla="*/ 168 h 168"/>
                  <a:gd name="T48" fmla="*/ 16 w 38"/>
                  <a:gd name="T49" fmla="*/ 168 h 168"/>
                  <a:gd name="T50" fmla="*/ 20 w 38"/>
                  <a:gd name="T51" fmla="*/ 168 h 168"/>
                  <a:gd name="T52" fmla="*/ 23 w 38"/>
                  <a:gd name="T53" fmla="*/ 166 h 168"/>
                  <a:gd name="T54" fmla="*/ 25 w 38"/>
                  <a:gd name="T55" fmla="*/ 163 h 168"/>
                  <a:gd name="T56" fmla="*/ 25 w 38"/>
                  <a:gd name="T57" fmla="*/ 159 h 168"/>
                  <a:gd name="T58" fmla="*/ 25 w 38"/>
                  <a:gd name="T59" fmla="*/ 156 h 168"/>
                  <a:gd name="T60" fmla="*/ 18 w 38"/>
                  <a:gd name="T61" fmla="*/ 143 h 168"/>
                  <a:gd name="T62" fmla="*/ 18 w 38"/>
                  <a:gd name="T63" fmla="*/ 132 h 168"/>
                  <a:gd name="T64" fmla="*/ 18 w 38"/>
                  <a:gd name="T65" fmla="*/ 118 h 168"/>
                  <a:gd name="T66" fmla="*/ 18 w 38"/>
                  <a:gd name="T67" fmla="*/ 107 h 168"/>
                  <a:gd name="T68" fmla="*/ 25 w 38"/>
                  <a:gd name="T69" fmla="*/ 95 h 168"/>
                  <a:gd name="T70" fmla="*/ 31 w 38"/>
                  <a:gd name="T71" fmla="*/ 81 h 168"/>
                  <a:gd name="T72" fmla="*/ 38 w 38"/>
                  <a:gd name="T73" fmla="*/ 68 h 168"/>
                  <a:gd name="T74" fmla="*/ 38 w 38"/>
                  <a:gd name="T75" fmla="*/ 64 h 168"/>
                  <a:gd name="T76" fmla="*/ 38 w 38"/>
                  <a:gd name="T77" fmla="*/ 64 h 168"/>
                  <a:gd name="T78" fmla="*/ 38 w 38"/>
                  <a:gd name="T79" fmla="*/ 50 h 168"/>
                  <a:gd name="T80" fmla="*/ 38 w 38"/>
                  <a:gd name="T81" fmla="*/ 36 h 168"/>
                  <a:gd name="T82" fmla="*/ 38 w 38"/>
                  <a:gd name="T83" fmla="*/ 23 h 168"/>
                  <a:gd name="T84" fmla="*/ 38 w 38"/>
                  <a:gd name="T85" fmla="*/ 9 h 168"/>
                  <a:gd name="T86" fmla="*/ 38 w 38"/>
                  <a:gd name="T87" fmla="*/ 6 h 168"/>
                  <a:gd name="T88" fmla="*/ 36 w 38"/>
                  <a:gd name="T89" fmla="*/ 3 h 168"/>
                  <a:gd name="T90" fmla="*/ 33 w 38"/>
                  <a:gd name="T91" fmla="*/ 1 h 168"/>
                  <a:gd name="T92" fmla="*/ 29 w 38"/>
                  <a:gd name="T93" fmla="*/ 0 h 168"/>
                  <a:gd name="T94" fmla="*/ 26 w 38"/>
                  <a:gd name="T95" fmla="*/ 1 h 168"/>
                  <a:gd name="T96" fmla="*/ 13 w 38"/>
                  <a:gd name="T97" fmla="*/ 8 h 1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"/>
                  <a:gd name="T148" fmla="*/ 0 h 168"/>
                  <a:gd name="T149" fmla="*/ 38 w 38"/>
                  <a:gd name="T150" fmla="*/ 168 h 1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" h="168">
                    <a:moveTo>
                      <a:pt x="13" y="8"/>
                    </a:moveTo>
                    <a:lnTo>
                      <a:pt x="10" y="10"/>
                    </a:lnTo>
                    <a:lnTo>
                      <a:pt x="8" y="13"/>
                    </a:lnTo>
                    <a:lnTo>
                      <a:pt x="7" y="16"/>
                    </a:lnTo>
                    <a:lnTo>
                      <a:pt x="8" y="20"/>
                    </a:lnTo>
                    <a:lnTo>
                      <a:pt x="10" y="23"/>
                    </a:lnTo>
                    <a:lnTo>
                      <a:pt x="13" y="25"/>
                    </a:lnTo>
                    <a:lnTo>
                      <a:pt x="16" y="25"/>
                    </a:lnTo>
                    <a:lnTo>
                      <a:pt x="20" y="25"/>
                    </a:lnTo>
                    <a:lnTo>
                      <a:pt x="20" y="24"/>
                    </a:lnTo>
                    <a:lnTo>
                      <a:pt x="20" y="36"/>
                    </a:lnTo>
                    <a:lnTo>
                      <a:pt x="20" y="50"/>
                    </a:lnTo>
                    <a:lnTo>
                      <a:pt x="20" y="62"/>
                    </a:lnTo>
                    <a:lnTo>
                      <a:pt x="14" y="74"/>
                    </a:lnTo>
                    <a:lnTo>
                      <a:pt x="8" y="88"/>
                    </a:lnTo>
                    <a:lnTo>
                      <a:pt x="1" y="101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0" y="132"/>
                    </a:lnTo>
                    <a:lnTo>
                      <a:pt x="0" y="145"/>
                    </a:lnTo>
                    <a:lnTo>
                      <a:pt x="1" y="149"/>
                    </a:lnTo>
                    <a:lnTo>
                      <a:pt x="8" y="163"/>
                    </a:lnTo>
                    <a:lnTo>
                      <a:pt x="10" y="166"/>
                    </a:lnTo>
                    <a:lnTo>
                      <a:pt x="13" y="168"/>
                    </a:lnTo>
                    <a:lnTo>
                      <a:pt x="16" y="168"/>
                    </a:lnTo>
                    <a:lnTo>
                      <a:pt x="20" y="168"/>
                    </a:lnTo>
                    <a:lnTo>
                      <a:pt x="23" y="166"/>
                    </a:lnTo>
                    <a:lnTo>
                      <a:pt x="25" y="163"/>
                    </a:lnTo>
                    <a:lnTo>
                      <a:pt x="25" y="159"/>
                    </a:lnTo>
                    <a:lnTo>
                      <a:pt x="25" y="156"/>
                    </a:lnTo>
                    <a:lnTo>
                      <a:pt x="18" y="143"/>
                    </a:lnTo>
                    <a:lnTo>
                      <a:pt x="18" y="132"/>
                    </a:lnTo>
                    <a:lnTo>
                      <a:pt x="18" y="118"/>
                    </a:lnTo>
                    <a:lnTo>
                      <a:pt x="18" y="107"/>
                    </a:lnTo>
                    <a:lnTo>
                      <a:pt x="25" y="95"/>
                    </a:lnTo>
                    <a:lnTo>
                      <a:pt x="31" y="81"/>
                    </a:lnTo>
                    <a:lnTo>
                      <a:pt x="38" y="68"/>
                    </a:lnTo>
                    <a:lnTo>
                      <a:pt x="38" y="64"/>
                    </a:lnTo>
                    <a:lnTo>
                      <a:pt x="38" y="50"/>
                    </a:lnTo>
                    <a:lnTo>
                      <a:pt x="38" y="36"/>
                    </a:lnTo>
                    <a:lnTo>
                      <a:pt x="38" y="23"/>
                    </a:lnTo>
                    <a:lnTo>
                      <a:pt x="38" y="9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2" name="Freeform 394"/>
              <p:cNvSpPr>
                <a:spLocks/>
              </p:cNvSpPr>
              <p:nvPr/>
            </p:nvSpPr>
            <p:spPr bwMode="auto">
              <a:xfrm>
                <a:off x="1723" y="2987"/>
                <a:ext cx="38" cy="168"/>
              </a:xfrm>
              <a:custGeom>
                <a:avLst/>
                <a:gdLst>
                  <a:gd name="T0" fmla="*/ 13 w 38"/>
                  <a:gd name="T1" fmla="*/ 8 h 168"/>
                  <a:gd name="T2" fmla="*/ 10 w 38"/>
                  <a:gd name="T3" fmla="*/ 10 h 168"/>
                  <a:gd name="T4" fmla="*/ 8 w 38"/>
                  <a:gd name="T5" fmla="*/ 13 h 168"/>
                  <a:gd name="T6" fmla="*/ 7 w 38"/>
                  <a:gd name="T7" fmla="*/ 16 h 168"/>
                  <a:gd name="T8" fmla="*/ 8 w 38"/>
                  <a:gd name="T9" fmla="*/ 20 h 168"/>
                  <a:gd name="T10" fmla="*/ 10 w 38"/>
                  <a:gd name="T11" fmla="*/ 23 h 168"/>
                  <a:gd name="T12" fmla="*/ 13 w 38"/>
                  <a:gd name="T13" fmla="*/ 25 h 168"/>
                  <a:gd name="T14" fmla="*/ 16 w 38"/>
                  <a:gd name="T15" fmla="*/ 25 h 168"/>
                  <a:gd name="T16" fmla="*/ 20 w 38"/>
                  <a:gd name="T17" fmla="*/ 25 h 168"/>
                  <a:gd name="T18" fmla="*/ 20 w 38"/>
                  <a:gd name="T19" fmla="*/ 24 h 168"/>
                  <a:gd name="T20" fmla="*/ 20 w 38"/>
                  <a:gd name="T21" fmla="*/ 36 h 168"/>
                  <a:gd name="T22" fmla="*/ 20 w 38"/>
                  <a:gd name="T23" fmla="*/ 50 h 168"/>
                  <a:gd name="T24" fmla="*/ 20 w 38"/>
                  <a:gd name="T25" fmla="*/ 62 h 168"/>
                  <a:gd name="T26" fmla="*/ 14 w 38"/>
                  <a:gd name="T27" fmla="*/ 74 h 168"/>
                  <a:gd name="T28" fmla="*/ 8 w 38"/>
                  <a:gd name="T29" fmla="*/ 88 h 168"/>
                  <a:gd name="T30" fmla="*/ 1 w 38"/>
                  <a:gd name="T31" fmla="*/ 101 h 168"/>
                  <a:gd name="T32" fmla="*/ 0 w 38"/>
                  <a:gd name="T33" fmla="*/ 104 h 168"/>
                  <a:gd name="T34" fmla="*/ 0 w 38"/>
                  <a:gd name="T35" fmla="*/ 118 h 168"/>
                  <a:gd name="T36" fmla="*/ 0 w 38"/>
                  <a:gd name="T37" fmla="*/ 132 h 168"/>
                  <a:gd name="T38" fmla="*/ 0 w 38"/>
                  <a:gd name="T39" fmla="*/ 145 h 168"/>
                  <a:gd name="T40" fmla="*/ 1 w 38"/>
                  <a:gd name="T41" fmla="*/ 149 h 168"/>
                  <a:gd name="T42" fmla="*/ 8 w 38"/>
                  <a:gd name="T43" fmla="*/ 163 h 168"/>
                  <a:gd name="T44" fmla="*/ 10 w 38"/>
                  <a:gd name="T45" fmla="*/ 166 h 168"/>
                  <a:gd name="T46" fmla="*/ 13 w 38"/>
                  <a:gd name="T47" fmla="*/ 168 h 168"/>
                  <a:gd name="T48" fmla="*/ 16 w 38"/>
                  <a:gd name="T49" fmla="*/ 168 h 168"/>
                  <a:gd name="T50" fmla="*/ 20 w 38"/>
                  <a:gd name="T51" fmla="*/ 168 h 168"/>
                  <a:gd name="T52" fmla="*/ 23 w 38"/>
                  <a:gd name="T53" fmla="*/ 166 h 168"/>
                  <a:gd name="T54" fmla="*/ 25 w 38"/>
                  <a:gd name="T55" fmla="*/ 163 h 168"/>
                  <a:gd name="T56" fmla="*/ 25 w 38"/>
                  <a:gd name="T57" fmla="*/ 159 h 168"/>
                  <a:gd name="T58" fmla="*/ 25 w 38"/>
                  <a:gd name="T59" fmla="*/ 156 h 168"/>
                  <a:gd name="T60" fmla="*/ 18 w 38"/>
                  <a:gd name="T61" fmla="*/ 143 h 168"/>
                  <a:gd name="T62" fmla="*/ 18 w 38"/>
                  <a:gd name="T63" fmla="*/ 132 h 168"/>
                  <a:gd name="T64" fmla="*/ 18 w 38"/>
                  <a:gd name="T65" fmla="*/ 118 h 168"/>
                  <a:gd name="T66" fmla="*/ 18 w 38"/>
                  <a:gd name="T67" fmla="*/ 107 h 168"/>
                  <a:gd name="T68" fmla="*/ 25 w 38"/>
                  <a:gd name="T69" fmla="*/ 95 h 168"/>
                  <a:gd name="T70" fmla="*/ 31 w 38"/>
                  <a:gd name="T71" fmla="*/ 81 h 168"/>
                  <a:gd name="T72" fmla="*/ 38 w 38"/>
                  <a:gd name="T73" fmla="*/ 68 h 168"/>
                  <a:gd name="T74" fmla="*/ 38 w 38"/>
                  <a:gd name="T75" fmla="*/ 64 h 168"/>
                  <a:gd name="T76" fmla="*/ 38 w 38"/>
                  <a:gd name="T77" fmla="*/ 64 h 168"/>
                  <a:gd name="T78" fmla="*/ 38 w 38"/>
                  <a:gd name="T79" fmla="*/ 50 h 168"/>
                  <a:gd name="T80" fmla="*/ 38 w 38"/>
                  <a:gd name="T81" fmla="*/ 36 h 168"/>
                  <a:gd name="T82" fmla="*/ 38 w 38"/>
                  <a:gd name="T83" fmla="*/ 23 h 168"/>
                  <a:gd name="T84" fmla="*/ 38 w 38"/>
                  <a:gd name="T85" fmla="*/ 9 h 168"/>
                  <a:gd name="T86" fmla="*/ 38 w 38"/>
                  <a:gd name="T87" fmla="*/ 6 h 168"/>
                  <a:gd name="T88" fmla="*/ 36 w 38"/>
                  <a:gd name="T89" fmla="*/ 3 h 168"/>
                  <a:gd name="T90" fmla="*/ 33 w 38"/>
                  <a:gd name="T91" fmla="*/ 1 h 168"/>
                  <a:gd name="T92" fmla="*/ 29 w 38"/>
                  <a:gd name="T93" fmla="*/ 0 h 168"/>
                  <a:gd name="T94" fmla="*/ 26 w 38"/>
                  <a:gd name="T95" fmla="*/ 1 h 168"/>
                  <a:gd name="T96" fmla="*/ 13 w 38"/>
                  <a:gd name="T97" fmla="*/ 8 h 1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8"/>
                  <a:gd name="T148" fmla="*/ 0 h 168"/>
                  <a:gd name="T149" fmla="*/ 38 w 38"/>
                  <a:gd name="T150" fmla="*/ 168 h 1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8" h="168">
                    <a:moveTo>
                      <a:pt x="13" y="8"/>
                    </a:moveTo>
                    <a:lnTo>
                      <a:pt x="10" y="10"/>
                    </a:lnTo>
                    <a:lnTo>
                      <a:pt x="8" y="13"/>
                    </a:lnTo>
                    <a:lnTo>
                      <a:pt x="7" y="16"/>
                    </a:lnTo>
                    <a:lnTo>
                      <a:pt x="8" y="20"/>
                    </a:lnTo>
                    <a:lnTo>
                      <a:pt x="10" y="23"/>
                    </a:lnTo>
                    <a:lnTo>
                      <a:pt x="13" y="25"/>
                    </a:lnTo>
                    <a:lnTo>
                      <a:pt x="16" y="25"/>
                    </a:lnTo>
                    <a:lnTo>
                      <a:pt x="20" y="25"/>
                    </a:lnTo>
                    <a:lnTo>
                      <a:pt x="20" y="24"/>
                    </a:lnTo>
                    <a:lnTo>
                      <a:pt x="20" y="36"/>
                    </a:lnTo>
                    <a:lnTo>
                      <a:pt x="20" y="50"/>
                    </a:lnTo>
                    <a:lnTo>
                      <a:pt x="20" y="62"/>
                    </a:lnTo>
                    <a:lnTo>
                      <a:pt x="14" y="74"/>
                    </a:lnTo>
                    <a:lnTo>
                      <a:pt x="8" y="88"/>
                    </a:lnTo>
                    <a:lnTo>
                      <a:pt x="1" y="101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0" y="132"/>
                    </a:lnTo>
                    <a:lnTo>
                      <a:pt x="0" y="145"/>
                    </a:lnTo>
                    <a:lnTo>
                      <a:pt x="1" y="149"/>
                    </a:lnTo>
                    <a:lnTo>
                      <a:pt x="8" y="163"/>
                    </a:lnTo>
                    <a:lnTo>
                      <a:pt x="10" y="166"/>
                    </a:lnTo>
                    <a:lnTo>
                      <a:pt x="13" y="168"/>
                    </a:lnTo>
                    <a:lnTo>
                      <a:pt x="16" y="168"/>
                    </a:lnTo>
                    <a:lnTo>
                      <a:pt x="20" y="168"/>
                    </a:lnTo>
                    <a:lnTo>
                      <a:pt x="23" y="166"/>
                    </a:lnTo>
                    <a:lnTo>
                      <a:pt x="25" y="163"/>
                    </a:lnTo>
                    <a:lnTo>
                      <a:pt x="25" y="159"/>
                    </a:lnTo>
                    <a:lnTo>
                      <a:pt x="25" y="156"/>
                    </a:lnTo>
                    <a:lnTo>
                      <a:pt x="18" y="143"/>
                    </a:lnTo>
                    <a:lnTo>
                      <a:pt x="18" y="132"/>
                    </a:lnTo>
                    <a:lnTo>
                      <a:pt x="18" y="118"/>
                    </a:lnTo>
                    <a:lnTo>
                      <a:pt x="18" y="107"/>
                    </a:lnTo>
                    <a:lnTo>
                      <a:pt x="25" y="95"/>
                    </a:lnTo>
                    <a:lnTo>
                      <a:pt x="31" y="81"/>
                    </a:lnTo>
                    <a:lnTo>
                      <a:pt x="38" y="68"/>
                    </a:lnTo>
                    <a:lnTo>
                      <a:pt x="38" y="64"/>
                    </a:lnTo>
                    <a:lnTo>
                      <a:pt x="38" y="50"/>
                    </a:lnTo>
                    <a:lnTo>
                      <a:pt x="38" y="36"/>
                    </a:lnTo>
                    <a:lnTo>
                      <a:pt x="38" y="23"/>
                    </a:lnTo>
                    <a:lnTo>
                      <a:pt x="38" y="9"/>
                    </a:lnTo>
                    <a:lnTo>
                      <a:pt x="38" y="6"/>
                    </a:lnTo>
                    <a:lnTo>
                      <a:pt x="36" y="3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95" name="Rectangle 395"/>
            <p:cNvSpPr>
              <a:spLocks noChangeArrowheads="1"/>
            </p:cNvSpPr>
            <p:nvPr/>
          </p:nvSpPr>
          <p:spPr bwMode="auto">
            <a:xfrm>
              <a:off x="1551" y="4002"/>
              <a:ext cx="20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กา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596" name="Rectangle 396"/>
            <p:cNvSpPr>
              <a:spLocks noChangeArrowheads="1"/>
            </p:cNvSpPr>
            <p:nvPr/>
          </p:nvSpPr>
          <p:spPr bwMode="auto">
            <a:xfrm>
              <a:off x="1063" y="5147"/>
              <a:ext cx="30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แดง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597" name="Rectangle 397"/>
            <p:cNvSpPr>
              <a:spLocks noChangeArrowheads="1"/>
            </p:cNvSpPr>
            <p:nvPr/>
          </p:nvSpPr>
          <p:spPr bwMode="auto">
            <a:xfrm>
              <a:off x="878" y="3773"/>
              <a:ext cx="2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th-TH" sz="18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</a:t>
              </a: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มด</a:t>
              </a:r>
              <a:r>
                <a:rPr lang="th-TH" sz="18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73995" name="Group 398"/>
            <p:cNvGrpSpPr>
              <a:grpSpLocks/>
            </p:cNvGrpSpPr>
            <p:nvPr/>
          </p:nvGrpSpPr>
          <p:grpSpPr bwMode="auto">
            <a:xfrm>
              <a:off x="562" y="4343"/>
              <a:ext cx="3522" cy="15"/>
              <a:chOff x="1182" y="3196"/>
              <a:chExt cx="2272" cy="16"/>
            </a:xfrm>
          </p:grpSpPr>
          <p:sp>
            <p:nvSpPr>
              <p:cNvPr id="74147" name="Rectangle 399"/>
              <p:cNvSpPr>
                <a:spLocks noChangeArrowheads="1"/>
              </p:cNvSpPr>
              <p:nvPr/>
            </p:nvSpPr>
            <p:spPr bwMode="auto">
              <a:xfrm>
                <a:off x="119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8" name="Rectangle 400"/>
              <p:cNvSpPr>
                <a:spLocks noChangeArrowheads="1"/>
              </p:cNvSpPr>
              <p:nvPr/>
            </p:nvSpPr>
            <p:spPr bwMode="auto">
              <a:xfrm>
                <a:off x="124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9" name="Rectangle 401"/>
              <p:cNvSpPr>
                <a:spLocks noChangeArrowheads="1"/>
              </p:cNvSpPr>
              <p:nvPr/>
            </p:nvSpPr>
            <p:spPr bwMode="auto">
              <a:xfrm>
                <a:off x="1278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0" name="Rectangle 402"/>
              <p:cNvSpPr>
                <a:spLocks noChangeArrowheads="1"/>
              </p:cNvSpPr>
              <p:nvPr/>
            </p:nvSpPr>
            <p:spPr bwMode="auto">
              <a:xfrm>
                <a:off x="1334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1" name="Rectangle 403"/>
              <p:cNvSpPr>
                <a:spLocks noChangeArrowheads="1"/>
              </p:cNvSpPr>
              <p:nvPr/>
            </p:nvSpPr>
            <p:spPr bwMode="auto">
              <a:xfrm>
                <a:off x="1366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2" name="Rectangle 404"/>
              <p:cNvSpPr>
                <a:spLocks noChangeArrowheads="1"/>
              </p:cNvSpPr>
              <p:nvPr/>
            </p:nvSpPr>
            <p:spPr bwMode="auto">
              <a:xfrm>
                <a:off x="1422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3" name="Rectangle 405"/>
              <p:cNvSpPr>
                <a:spLocks noChangeArrowheads="1"/>
              </p:cNvSpPr>
              <p:nvPr/>
            </p:nvSpPr>
            <p:spPr bwMode="auto">
              <a:xfrm>
                <a:off x="1454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4" name="Rectangle 406"/>
              <p:cNvSpPr>
                <a:spLocks noChangeArrowheads="1"/>
              </p:cNvSpPr>
              <p:nvPr/>
            </p:nvSpPr>
            <p:spPr bwMode="auto">
              <a:xfrm>
                <a:off x="1510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5" name="Rectangle 407"/>
              <p:cNvSpPr>
                <a:spLocks noChangeArrowheads="1"/>
              </p:cNvSpPr>
              <p:nvPr/>
            </p:nvSpPr>
            <p:spPr bwMode="auto">
              <a:xfrm>
                <a:off x="1542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6" name="Rectangle 408"/>
              <p:cNvSpPr>
                <a:spLocks noChangeArrowheads="1"/>
              </p:cNvSpPr>
              <p:nvPr/>
            </p:nvSpPr>
            <p:spPr bwMode="auto">
              <a:xfrm>
                <a:off x="1598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7" name="Rectangle 409"/>
              <p:cNvSpPr>
                <a:spLocks noChangeArrowheads="1"/>
              </p:cNvSpPr>
              <p:nvPr/>
            </p:nvSpPr>
            <p:spPr bwMode="auto">
              <a:xfrm>
                <a:off x="163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8" name="Rectangle 410"/>
              <p:cNvSpPr>
                <a:spLocks noChangeArrowheads="1"/>
              </p:cNvSpPr>
              <p:nvPr/>
            </p:nvSpPr>
            <p:spPr bwMode="auto">
              <a:xfrm>
                <a:off x="168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59" name="Rectangle 411"/>
              <p:cNvSpPr>
                <a:spLocks noChangeArrowheads="1"/>
              </p:cNvSpPr>
              <p:nvPr/>
            </p:nvSpPr>
            <p:spPr bwMode="auto">
              <a:xfrm>
                <a:off x="1718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0" name="Rectangle 412"/>
              <p:cNvSpPr>
                <a:spLocks noChangeArrowheads="1"/>
              </p:cNvSpPr>
              <p:nvPr/>
            </p:nvSpPr>
            <p:spPr bwMode="auto">
              <a:xfrm>
                <a:off x="1774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1" name="Rectangle 413"/>
              <p:cNvSpPr>
                <a:spLocks noChangeArrowheads="1"/>
              </p:cNvSpPr>
              <p:nvPr/>
            </p:nvSpPr>
            <p:spPr bwMode="auto">
              <a:xfrm>
                <a:off x="1806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2" name="Rectangle 414"/>
              <p:cNvSpPr>
                <a:spLocks noChangeArrowheads="1"/>
              </p:cNvSpPr>
              <p:nvPr/>
            </p:nvSpPr>
            <p:spPr bwMode="auto">
              <a:xfrm>
                <a:off x="1862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3" name="Rectangle 415"/>
              <p:cNvSpPr>
                <a:spLocks noChangeArrowheads="1"/>
              </p:cNvSpPr>
              <p:nvPr/>
            </p:nvSpPr>
            <p:spPr bwMode="auto">
              <a:xfrm>
                <a:off x="1894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4" name="Rectangle 416"/>
              <p:cNvSpPr>
                <a:spLocks noChangeArrowheads="1"/>
              </p:cNvSpPr>
              <p:nvPr/>
            </p:nvSpPr>
            <p:spPr bwMode="auto">
              <a:xfrm>
                <a:off x="1950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5" name="Rectangle 417"/>
              <p:cNvSpPr>
                <a:spLocks noChangeArrowheads="1"/>
              </p:cNvSpPr>
              <p:nvPr/>
            </p:nvSpPr>
            <p:spPr bwMode="auto">
              <a:xfrm>
                <a:off x="1982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6" name="Rectangle 418"/>
              <p:cNvSpPr>
                <a:spLocks noChangeArrowheads="1"/>
              </p:cNvSpPr>
              <p:nvPr/>
            </p:nvSpPr>
            <p:spPr bwMode="auto">
              <a:xfrm>
                <a:off x="2038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7" name="Rectangle 419"/>
              <p:cNvSpPr>
                <a:spLocks noChangeArrowheads="1"/>
              </p:cNvSpPr>
              <p:nvPr/>
            </p:nvSpPr>
            <p:spPr bwMode="auto">
              <a:xfrm>
                <a:off x="207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8" name="Rectangle 420"/>
              <p:cNvSpPr>
                <a:spLocks noChangeArrowheads="1"/>
              </p:cNvSpPr>
              <p:nvPr/>
            </p:nvSpPr>
            <p:spPr bwMode="auto">
              <a:xfrm>
                <a:off x="212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69" name="Rectangle 421"/>
              <p:cNvSpPr>
                <a:spLocks noChangeArrowheads="1"/>
              </p:cNvSpPr>
              <p:nvPr/>
            </p:nvSpPr>
            <p:spPr bwMode="auto">
              <a:xfrm>
                <a:off x="2158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0" name="Rectangle 422"/>
              <p:cNvSpPr>
                <a:spLocks noChangeArrowheads="1"/>
              </p:cNvSpPr>
              <p:nvPr/>
            </p:nvSpPr>
            <p:spPr bwMode="auto">
              <a:xfrm>
                <a:off x="2214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1" name="Rectangle 423"/>
              <p:cNvSpPr>
                <a:spLocks noChangeArrowheads="1"/>
              </p:cNvSpPr>
              <p:nvPr/>
            </p:nvSpPr>
            <p:spPr bwMode="auto">
              <a:xfrm>
                <a:off x="2246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2" name="Rectangle 424"/>
              <p:cNvSpPr>
                <a:spLocks noChangeArrowheads="1"/>
              </p:cNvSpPr>
              <p:nvPr/>
            </p:nvSpPr>
            <p:spPr bwMode="auto">
              <a:xfrm>
                <a:off x="2302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3" name="Rectangle 425"/>
              <p:cNvSpPr>
                <a:spLocks noChangeArrowheads="1"/>
              </p:cNvSpPr>
              <p:nvPr/>
            </p:nvSpPr>
            <p:spPr bwMode="auto">
              <a:xfrm>
                <a:off x="2334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4" name="Rectangle 426"/>
              <p:cNvSpPr>
                <a:spLocks noChangeArrowheads="1"/>
              </p:cNvSpPr>
              <p:nvPr/>
            </p:nvSpPr>
            <p:spPr bwMode="auto">
              <a:xfrm>
                <a:off x="2390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5" name="Rectangle 427"/>
              <p:cNvSpPr>
                <a:spLocks noChangeArrowheads="1"/>
              </p:cNvSpPr>
              <p:nvPr/>
            </p:nvSpPr>
            <p:spPr bwMode="auto">
              <a:xfrm>
                <a:off x="2422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6" name="Rectangle 428"/>
              <p:cNvSpPr>
                <a:spLocks noChangeArrowheads="1"/>
              </p:cNvSpPr>
              <p:nvPr/>
            </p:nvSpPr>
            <p:spPr bwMode="auto">
              <a:xfrm>
                <a:off x="2478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7" name="Rectangle 429"/>
              <p:cNvSpPr>
                <a:spLocks noChangeArrowheads="1"/>
              </p:cNvSpPr>
              <p:nvPr/>
            </p:nvSpPr>
            <p:spPr bwMode="auto">
              <a:xfrm>
                <a:off x="251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8" name="Rectangle 430"/>
              <p:cNvSpPr>
                <a:spLocks noChangeArrowheads="1"/>
              </p:cNvSpPr>
              <p:nvPr/>
            </p:nvSpPr>
            <p:spPr bwMode="auto">
              <a:xfrm>
                <a:off x="256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79" name="Rectangle 431"/>
              <p:cNvSpPr>
                <a:spLocks noChangeArrowheads="1"/>
              </p:cNvSpPr>
              <p:nvPr/>
            </p:nvSpPr>
            <p:spPr bwMode="auto">
              <a:xfrm>
                <a:off x="2598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0" name="Rectangle 432"/>
              <p:cNvSpPr>
                <a:spLocks noChangeArrowheads="1"/>
              </p:cNvSpPr>
              <p:nvPr/>
            </p:nvSpPr>
            <p:spPr bwMode="auto">
              <a:xfrm>
                <a:off x="2654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1" name="Rectangle 433"/>
              <p:cNvSpPr>
                <a:spLocks noChangeArrowheads="1"/>
              </p:cNvSpPr>
              <p:nvPr/>
            </p:nvSpPr>
            <p:spPr bwMode="auto">
              <a:xfrm>
                <a:off x="2686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2" name="Rectangle 434"/>
              <p:cNvSpPr>
                <a:spLocks noChangeArrowheads="1"/>
              </p:cNvSpPr>
              <p:nvPr/>
            </p:nvSpPr>
            <p:spPr bwMode="auto">
              <a:xfrm>
                <a:off x="2742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3" name="Rectangle 435"/>
              <p:cNvSpPr>
                <a:spLocks noChangeArrowheads="1"/>
              </p:cNvSpPr>
              <p:nvPr/>
            </p:nvSpPr>
            <p:spPr bwMode="auto">
              <a:xfrm>
                <a:off x="2774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4" name="Rectangle 436"/>
              <p:cNvSpPr>
                <a:spLocks noChangeArrowheads="1"/>
              </p:cNvSpPr>
              <p:nvPr/>
            </p:nvSpPr>
            <p:spPr bwMode="auto">
              <a:xfrm>
                <a:off x="2830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5" name="Rectangle 437"/>
              <p:cNvSpPr>
                <a:spLocks noChangeArrowheads="1"/>
              </p:cNvSpPr>
              <p:nvPr/>
            </p:nvSpPr>
            <p:spPr bwMode="auto">
              <a:xfrm>
                <a:off x="2862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6" name="Rectangle 438"/>
              <p:cNvSpPr>
                <a:spLocks noChangeArrowheads="1"/>
              </p:cNvSpPr>
              <p:nvPr/>
            </p:nvSpPr>
            <p:spPr bwMode="auto">
              <a:xfrm>
                <a:off x="2918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7" name="Rectangle 439"/>
              <p:cNvSpPr>
                <a:spLocks noChangeArrowheads="1"/>
              </p:cNvSpPr>
              <p:nvPr/>
            </p:nvSpPr>
            <p:spPr bwMode="auto">
              <a:xfrm>
                <a:off x="295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8" name="Rectangle 440"/>
              <p:cNvSpPr>
                <a:spLocks noChangeArrowheads="1"/>
              </p:cNvSpPr>
              <p:nvPr/>
            </p:nvSpPr>
            <p:spPr bwMode="auto">
              <a:xfrm>
                <a:off x="300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89" name="Rectangle 441"/>
              <p:cNvSpPr>
                <a:spLocks noChangeArrowheads="1"/>
              </p:cNvSpPr>
              <p:nvPr/>
            </p:nvSpPr>
            <p:spPr bwMode="auto">
              <a:xfrm>
                <a:off x="3038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0" name="Rectangle 442"/>
              <p:cNvSpPr>
                <a:spLocks noChangeArrowheads="1"/>
              </p:cNvSpPr>
              <p:nvPr/>
            </p:nvSpPr>
            <p:spPr bwMode="auto">
              <a:xfrm>
                <a:off x="3094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1" name="Rectangle 443"/>
              <p:cNvSpPr>
                <a:spLocks noChangeArrowheads="1"/>
              </p:cNvSpPr>
              <p:nvPr/>
            </p:nvSpPr>
            <p:spPr bwMode="auto">
              <a:xfrm>
                <a:off x="3126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2" name="Rectangle 444"/>
              <p:cNvSpPr>
                <a:spLocks noChangeArrowheads="1"/>
              </p:cNvSpPr>
              <p:nvPr/>
            </p:nvSpPr>
            <p:spPr bwMode="auto">
              <a:xfrm>
                <a:off x="3182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3" name="Rectangle 445"/>
              <p:cNvSpPr>
                <a:spLocks noChangeArrowheads="1"/>
              </p:cNvSpPr>
              <p:nvPr/>
            </p:nvSpPr>
            <p:spPr bwMode="auto">
              <a:xfrm>
                <a:off x="3214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4" name="Rectangle 446"/>
              <p:cNvSpPr>
                <a:spLocks noChangeArrowheads="1"/>
              </p:cNvSpPr>
              <p:nvPr/>
            </p:nvSpPr>
            <p:spPr bwMode="auto">
              <a:xfrm>
                <a:off x="3270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5" name="Rectangle 447"/>
              <p:cNvSpPr>
                <a:spLocks noChangeArrowheads="1"/>
              </p:cNvSpPr>
              <p:nvPr/>
            </p:nvSpPr>
            <p:spPr bwMode="auto">
              <a:xfrm>
                <a:off x="3302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6" name="Rectangle 448"/>
              <p:cNvSpPr>
                <a:spLocks noChangeArrowheads="1"/>
              </p:cNvSpPr>
              <p:nvPr/>
            </p:nvSpPr>
            <p:spPr bwMode="auto">
              <a:xfrm>
                <a:off x="3358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7" name="Rectangle 449"/>
              <p:cNvSpPr>
                <a:spLocks noChangeArrowheads="1"/>
              </p:cNvSpPr>
              <p:nvPr/>
            </p:nvSpPr>
            <p:spPr bwMode="auto">
              <a:xfrm>
                <a:off x="3390" y="3204"/>
                <a:ext cx="3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8" name="Rectangle 450"/>
              <p:cNvSpPr>
                <a:spLocks noChangeArrowheads="1"/>
              </p:cNvSpPr>
              <p:nvPr/>
            </p:nvSpPr>
            <p:spPr bwMode="auto">
              <a:xfrm>
                <a:off x="3446" y="3204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99" name="Rectangle 451"/>
              <p:cNvSpPr>
                <a:spLocks noChangeArrowheads="1"/>
              </p:cNvSpPr>
              <p:nvPr/>
            </p:nvSpPr>
            <p:spPr bwMode="auto">
              <a:xfrm>
                <a:off x="118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0" name="Rectangle 452"/>
              <p:cNvSpPr>
                <a:spLocks noChangeArrowheads="1"/>
              </p:cNvSpPr>
              <p:nvPr/>
            </p:nvSpPr>
            <p:spPr bwMode="auto">
              <a:xfrm>
                <a:off x="123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1" name="Rectangle 453"/>
              <p:cNvSpPr>
                <a:spLocks noChangeArrowheads="1"/>
              </p:cNvSpPr>
              <p:nvPr/>
            </p:nvSpPr>
            <p:spPr bwMode="auto">
              <a:xfrm>
                <a:off x="1270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2" name="Rectangle 454"/>
              <p:cNvSpPr>
                <a:spLocks noChangeArrowheads="1"/>
              </p:cNvSpPr>
              <p:nvPr/>
            </p:nvSpPr>
            <p:spPr bwMode="auto">
              <a:xfrm>
                <a:off x="1326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3" name="Rectangle 455"/>
              <p:cNvSpPr>
                <a:spLocks noChangeArrowheads="1"/>
              </p:cNvSpPr>
              <p:nvPr/>
            </p:nvSpPr>
            <p:spPr bwMode="auto">
              <a:xfrm>
                <a:off x="1358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4" name="Rectangle 456"/>
              <p:cNvSpPr>
                <a:spLocks noChangeArrowheads="1"/>
              </p:cNvSpPr>
              <p:nvPr/>
            </p:nvSpPr>
            <p:spPr bwMode="auto">
              <a:xfrm>
                <a:off x="1414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5" name="Rectangle 457"/>
              <p:cNvSpPr>
                <a:spLocks noChangeArrowheads="1"/>
              </p:cNvSpPr>
              <p:nvPr/>
            </p:nvSpPr>
            <p:spPr bwMode="auto">
              <a:xfrm>
                <a:off x="1446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6" name="Rectangle 458"/>
              <p:cNvSpPr>
                <a:spLocks noChangeArrowheads="1"/>
              </p:cNvSpPr>
              <p:nvPr/>
            </p:nvSpPr>
            <p:spPr bwMode="auto">
              <a:xfrm>
                <a:off x="1502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7" name="Rectangle 459"/>
              <p:cNvSpPr>
                <a:spLocks noChangeArrowheads="1"/>
              </p:cNvSpPr>
              <p:nvPr/>
            </p:nvSpPr>
            <p:spPr bwMode="auto">
              <a:xfrm>
                <a:off x="1534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8" name="Rectangle 460"/>
              <p:cNvSpPr>
                <a:spLocks noChangeArrowheads="1"/>
              </p:cNvSpPr>
              <p:nvPr/>
            </p:nvSpPr>
            <p:spPr bwMode="auto">
              <a:xfrm>
                <a:off x="1590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09" name="Rectangle 461"/>
              <p:cNvSpPr>
                <a:spLocks noChangeArrowheads="1"/>
              </p:cNvSpPr>
              <p:nvPr/>
            </p:nvSpPr>
            <p:spPr bwMode="auto">
              <a:xfrm>
                <a:off x="162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0" name="Rectangle 462"/>
              <p:cNvSpPr>
                <a:spLocks noChangeArrowheads="1"/>
              </p:cNvSpPr>
              <p:nvPr/>
            </p:nvSpPr>
            <p:spPr bwMode="auto">
              <a:xfrm>
                <a:off x="167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1" name="Rectangle 463"/>
              <p:cNvSpPr>
                <a:spLocks noChangeArrowheads="1"/>
              </p:cNvSpPr>
              <p:nvPr/>
            </p:nvSpPr>
            <p:spPr bwMode="auto">
              <a:xfrm>
                <a:off x="1710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2" name="Rectangle 464"/>
              <p:cNvSpPr>
                <a:spLocks noChangeArrowheads="1"/>
              </p:cNvSpPr>
              <p:nvPr/>
            </p:nvSpPr>
            <p:spPr bwMode="auto">
              <a:xfrm>
                <a:off x="1766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3" name="Rectangle 465"/>
              <p:cNvSpPr>
                <a:spLocks noChangeArrowheads="1"/>
              </p:cNvSpPr>
              <p:nvPr/>
            </p:nvSpPr>
            <p:spPr bwMode="auto">
              <a:xfrm>
                <a:off x="1798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4" name="Rectangle 466"/>
              <p:cNvSpPr>
                <a:spLocks noChangeArrowheads="1"/>
              </p:cNvSpPr>
              <p:nvPr/>
            </p:nvSpPr>
            <p:spPr bwMode="auto">
              <a:xfrm>
                <a:off x="1854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5" name="Rectangle 467"/>
              <p:cNvSpPr>
                <a:spLocks noChangeArrowheads="1"/>
              </p:cNvSpPr>
              <p:nvPr/>
            </p:nvSpPr>
            <p:spPr bwMode="auto">
              <a:xfrm>
                <a:off x="1886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6" name="Rectangle 468"/>
              <p:cNvSpPr>
                <a:spLocks noChangeArrowheads="1"/>
              </p:cNvSpPr>
              <p:nvPr/>
            </p:nvSpPr>
            <p:spPr bwMode="auto">
              <a:xfrm>
                <a:off x="1942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7" name="Rectangle 469"/>
              <p:cNvSpPr>
                <a:spLocks noChangeArrowheads="1"/>
              </p:cNvSpPr>
              <p:nvPr/>
            </p:nvSpPr>
            <p:spPr bwMode="auto">
              <a:xfrm>
                <a:off x="1974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8" name="Rectangle 470"/>
              <p:cNvSpPr>
                <a:spLocks noChangeArrowheads="1"/>
              </p:cNvSpPr>
              <p:nvPr/>
            </p:nvSpPr>
            <p:spPr bwMode="auto">
              <a:xfrm>
                <a:off x="2030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19" name="Rectangle 471"/>
              <p:cNvSpPr>
                <a:spLocks noChangeArrowheads="1"/>
              </p:cNvSpPr>
              <p:nvPr/>
            </p:nvSpPr>
            <p:spPr bwMode="auto">
              <a:xfrm>
                <a:off x="206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0" name="Rectangle 472"/>
              <p:cNvSpPr>
                <a:spLocks noChangeArrowheads="1"/>
              </p:cNvSpPr>
              <p:nvPr/>
            </p:nvSpPr>
            <p:spPr bwMode="auto">
              <a:xfrm>
                <a:off x="211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1" name="Rectangle 473"/>
              <p:cNvSpPr>
                <a:spLocks noChangeArrowheads="1"/>
              </p:cNvSpPr>
              <p:nvPr/>
            </p:nvSpPr>
            <p:spPr bwMode="auto">
              <a:xfrm>
                <a:off x="2150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2" name="Rectangle 474"/>
              <p:cNvSpPr>
                <a:spLocks noChangeArrowheads="1"/>
              </p:cNvSpPr>
              <p:nvPr/>
            </p:nvSpPr>
            <p:spPr bwMode="auto">
              <a:xfrm>
                <a:off x="2206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3" name="Rectangle 475"/>
              <p:cNvSpPr>
                <a:spLocks noChangeArrowheads="1"/>
              </p:cNvSpPr>
              <p:nvPr/>
            </p:nvSpPr>
            <p:spPr bwMode="auto">
              <a:xfrm>
                <a:off x="2238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4" name="Rectangle 476"/>
              <p:cNvSpPr>
                <a:spLocks noChangeArrowheads="1"/>
              </p:cNvSpPr>
              <p:nvPr/>
            </p:nvSpPr>
            <p:spPr bwMode="auto">
              <a:xfrm>
                <a:off x="2294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5" name="Rectangle 477"/>
              <p:cNvSpPr>
                <a:spLocks noChangeArrowheads="1"/>
              </p:cNvSpPr>
              <p:nvPr/>
            </p:nvSpPr>
            <p:spPr bwMode="auto">
              <a:xfrm>
                <a:off x="2326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6" name="Rectangle 478"/>
              <p:cNvSpPr>
                <a:spLocks noChangeArrowheads="1"/>
              </p:cNvSpPr>
              <p:nvPr/>
            </p:nvSpPr>
            <p:spPr bwMode="auto">
              <a:xfrm>
                <a:off x="2382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7" name="Rectangle 479"/>
              <p:cNvSpPr>
                <a:spLocks noChangeArrowheads="1"/>
              </p:cNvSpPr>
              <p:nvPr/>
            </p:nvSpPr>
            <p:spPr bwMode="auto">
              <a:xfrm>
                <a:off x="2414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8" name="Rectangle 480"/>
              <p:cNvSpPr>
                <a:spLocks noChangeArrowheads="1"/>
              </p:cNvSpPr>
              <p:nvPr/>
            </p:nvSpPr>
            <p:spPr bwMode="auto">
              <a:xfrm>
                <a:off x="2470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29" name="Rectangle 481"/>
              <p:cNvSpPr>
                <a:spLocks noChangeArrowheads="1"/>
              </p:cNvSpPr>
              <p:nvPr/>
            </p:nvSpPr>
            <p:spPr bwMode="auto">
              <a:xfrm>
                <a:off x="250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0" name="Rectangle 482"/>
              <p:cNvSpPr>
                <a:spLocks noChangeArrowheads="1"/>
              </p:cNvSpPr>
              <p:nvPr/>
            </p:nvSpPr>
            <p:spPr bwMode="auto">
              <a:xfrm>
                <a:off x="255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1" name="Rectangle 483"/>
              <p:cNvSpPr>
                <a:spLocks noChangeArrowheads="1"/>
              </p:cNvSpPr>
              <p:nvPr/>
            </p:nvSpPr>
            <p:spPr bwMode="auto">
              <a:xfrm>
                <a:off x="2590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2" name="Rectangle 484"/>
              <p:cNvSpPr>
                <a:spLocks noChangeArrowheads="1"/>
              </p:cNvSpPr>
              <p:nvPr/>
            </p:nvSpPr>
            <p:spPr bwMode="auto">
              <a:xfrm>
                <a:off x="2646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3" name="Rectangle 485"/>
              <p:cNvSpPr>
                <a:spLocks noChangeArrowheads="1"/>
              </p:cNvSpPr>
              <p:nvPr/>
            </p:nvSpPr>
            <p:spPr bwMode="auto">
              <a:xfrm>
                <a:off x="2678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4" name="Rectangle 486"/>
              <p:cNvSpPr>
                <a:spLocks noChangeArrowheads="1"/>
              </p:cNvSpPr>
              <p:nvPr/>
            </p:nvSpPr>
            <p:spPr bwMode="auto">
              <a:xfrm>
                <a:off x="2734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5" name="Rectangle 487"/>
              <p:cNvSpPr>
                <a:spLocks noChangeArrowheads="1"/>
              </p:cNvSpPr>
              <p:nvPr/>
            </p:nvSpPr>
            <p:spPr bwMode="auto">
              <a:xfrm>
                <a:off x="2766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6" name="Rectangle 488"/>
              <p:cNvSpPr>
                <a:spLocks noChangeArrowheads="1"/>
              </p:cNvSpPr>
              <p:nvPr/>
            </p:nvSpPr>
            <p:spPr bwMode="auto">
              <a:xfrm>
                <a:off x="2822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7" name="Rectangle 489"/>
              <p:cNvSpPr>
                <a:spLocks noChangeArrowheads="1"/>
              </p:cNvSpPr>
              <p:nvPr/>
            </p:nvSpPr>
            <p:spPr bwMode="auto">
              <a:xfrm>
                <a:off x="2854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8" name="Rectangle 490"/>
              <p:cNvSpPr>
                <a:spLocks noChangeArrowheads="1"/>
              </p:cNvSpPr>
              <p:nvPr/>
            </p:nvSpPr>
            <p:spPr bwMode="auto">
              <a:xfrm>
                <a:off x="2910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39" name="Rectangle 491"/>
              <p:cNvSpPr>
                <a:spLocks noChangeArrowheads="1"/>
              </p:cNvSpPr>
              <p:nvPr/>
            </p:nvSpPr>
            <p:spPr bwMode="auto">
              <a:xfrm>
                <a:off x="294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0" name="Rectangle 492"/>
              <p:cNvSpPr>
                <a:spLocks noChangeArrowheads="1"/>
              </p:cNvSpPr>
              <p:nvPr/>
            </p:nvSpPr>
            <p:spPr bwMode="auto">
              <a:xfrm>
                <a:off x="299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1" name="Rectangle 493"/>
              <p:cNvSpPr>
                <a:spLocks noChangeArrowheads="1"/>
              </p:cNvSpPr>
              <p:nvPr/>
            </p:nvSpPr>
            <p:spPr bwMode="auto">
              <a:xfrm>
                <a:off x="3030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2" name="Rectangle 494"/>
              <p:cNvSpPr>
                <a:spLocks noChangeArrowheads="1"/>
              </p:cNvSpPr>
              <p:nvPr/>
            </p:nvSpPr>
            <p:spPr bwMode="auto">
              <a:xfrm>
                <a:off x="3086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3" name="Rectangle 495"/>
              <p:cNvSpPr>
                <a:spLocks noChangeArrowheads="1"/>
              </p:cNvSpPr>
              <p:nvPr/>
            </p:nvSpPr>
            <p:spPr bwMode="auto">
              <a:xfrm>
                <a:off x="3118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4" name="Rectangle 496"/>
              <p:cNvSpPr>
                <a:spLocks noChangeArrowheads="1"/>
              </p:cNvSpPr>
              <p:nvPr/>
            </p:nvSpPr>
            <p:spPr bwMode="auto">
              <a:xfrm>
                <a:off x="3174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5" name="Rectangle 497"/>
              <p:cNvSpPr>
                <a:spLocks noChangeArrowheads="1"/>
              </p:cNvSpPr>
              <p:nvPr/>
            </p:nvSpPr>
            <p:spPr bwMode="auto">
              <a:xfrm>
                <a:off x="3206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6" name="Rectangle 498"/>
              <p:cNvSpPr>
                <a:spLocks noChangeArrowheads="1"/>
              </p:cNvSpPr>
              <p:nvPr/>
            </p:nvSpPr>
            <p:spPr bwMode="auto">
              <a:xfrm>
                <a:off x="3262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7" name="Rectangle 499"/>
              <p:cNvSpPr>
                <a:spLocks noChangeArrowheads="1"/>
              </p:cNvSpPr>
              <p:nvPr/>
            </p:nvSpPr>
            <p:spPr bwMode="auto">
              <a:xfrm>
                <a:off x="3294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8" name="Rectangle 500"/>
              <p:cNvSpPr>
                <a:spLocks noChangeArrowheads="1"/>
              </p:cNvSpPr>
              <p:nvPr/>
            </p:nvSpPr>
            <p:spPr bwMode="auto">
              <a:xfrm>
                <a:off x="3350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49" name="Rectangle 501"/>
              <p:cNvSpPr>
                <a:spLocks noChangeArrowheads="1"/>
              </p:cNvSpPr>
              <p:nvPr/>
            </p:nvSpPr>
            <p:spPr bwMode="auto">
              <a:xfrm>
                <a:off x="3382" y="3196"/>
                <a:ext cx="32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250" name="Rectangle 502"/>
              <p:cNvSpPr>
                <a:spLocks noChangeArrowheads="1"/>
              </p:cNvSpPr>
              <p:nvPr/>
            </p:nvSpPr>
            <p:spPr bwMode="auto">
              <a:xfrm>
                <a:off x="3438" y="3196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996" name="Group 503"/>
            <p:cNvGrpSpPr>
              <a:grpSpLocks/>
            </p:cNvGrpSpPr>
            <p:nvPr/>
          </p:nvGrpSpPr>
          <p:grpSpPr bwMode="auto">
            <a:xfrm>
              <a:off x="2299" y="3465"/>
              <a:ext cx="23" cy="1756"/>
              <a:chOff x="2302" y="2301"/>
              <a:chExt cx="16" cy="1793"/>
            </a:xfrm>
          </p:grpSpPr>
          <p:sp>
            <p:nvSpPr>
              <p:cNvPr id="74065" name="Rectangle 504"/>
              <p:cNvSpPr>
                <a:spLocks noChangeArrowheads="1"/>
              </p:cNvSpPr>
              <p:nvPr/>
            </p:nvSpPr>
            <p:spPr bwMode="auto">
              <a:xfrm>
                <a:off x="2310" y="2309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6" name="Rectangle 505"/>
              <p:cNvSpPr>
                <a:spLocks noChangeArrowheads="1"/>
              </p:cNvSpPr>
              <p:nvPr/>
            </p:nvSpPr>
            <p:spPr bwMode="auto">
              <a:xfrm>
                <a:off x="2310" y="2365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7" name="Rectangle 506"/>
              <p:cNvSpPr>
                <a:spLocks noChangeArrowheads="1"/>
              </p:cNvSpPr>
              <p:nvPr/>
            </p:nvSpPr>
            <p:spPr bwMode="auto">
              <a:xfrm>
                <a:off x="2310" y="2397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8" name="Rectangle 507"/>
              <p:cNvSpPr>
                <a:spLocks noChangeArrowheads="1"/>
              </p:cNvSpPr>
              <p:nvPr/>
            </p:nvSpPr>
            <p:spPr bwMode="auto">
              <a:xfrm>
                <a:off x="2310" y="2453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9" name="Rectangle 508"/>
              <p:cNvSpPr>
                <a:spLocks noChangeArrowheads="1"/>
              </p:cNvSpPr>
              <p:nvPr/>
            </p:nvSpPr>
            <p:spPr bwMode="auto">
              <a:xfrm>
                <a:off x="2310" y="2485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0" name="Rectangle 509"/>
              <p:cNvSpPr>
                <a:spLocks noChangeArrowheads="1"/>
              </p:cNvSpPr>
              <p:nvPr/>
            </p:nvSpPr>
            <p:spPr bwMode="auto">
              <a:xfrm>
                <a:off x="2310" y="254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1" name="Rectangle 510"/>
              <p:cNvSpPr>
                <a:spLocks noChangeArrowheads="1"/>
              </p:cNvSpPr>
              <p:nvPr/>
            </p:nvSpPr>
            <p:spPr bwMode="auto">
              <a:xfrm>
                <a:off x="2310" y="2573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2" name="Rectangle 511"/>
              <p:cNvSpPr>
                <a:spLocks noChangeArrowheads="1"/>
              </p:cNvSpPr>
              <p:nvPr/>
            </p:nvSpPr>
            <p:spPr bwMode="auto">
              <a:xfrm>
                <a:off x="2310" y="262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3" name="Rectangle 512"/>
              <p:cNvSpPr>
                <a:spLocks noChangeArrowheads="1"/>
              </p:cNvSpPr>
              <p:nvPr/>
            </p:nvSpPr>
            <p:spPr bwMode="auto">
              <a:xfrm>
                <a:off x="2310" y="2661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4" name="Rectangle 513"/>
              <p:cNvSpPr>
                <a:spLocks noChangeArrowheads="1"/>
              </p:cNvSpPr>
              <p:nvPr/>
            </p:nvSpPr>
            <p:spPr bwMode="auto">
              <a:xfrm>
                <a:off x="2310" y="2717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5" name="Rectangle 514"/>
              <p:cNvSpPr>
                <a:spLocks noChangeArrowheads="1"/>
              </p:cNvSpPr>
              <p:nvPr/>
            </p:nvSpPr>
            <p:spPr bwMode="auto">
              <a:xfrm>
                <a:off x="2310" y="2749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6" name="Rectangle 515"/>
              <p:cNvSpPr>
                <a:spLocks noChangeArrowheads="1"/>
              </p:cNvSpPr>
              <p:nvPr/>
            </p:nvSpPr>
            <p:spPr bwMode="auto">
              <a:xfrm>
                <a:off x="2310" y="2805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7" name="Rectangle 516"/>
              <p:cNvSpPr>
                <a:spLocks noChangeArrowheads="1"/>
              </p:cNvSpPr>
              <p:nvPr/>
            </p:nvSpPr>
            <p:spPr bwMode="auto">
              <a:xfrm>
                <a:off x="2310" y="2837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8" name="Rectangle 517"/>
              <p:cNvSpPr>
                <a:spLocks noChangeArrowheads="1"/>
              </p:cNvSpPr>
              <p:nvPr/>
            </p:nvSpPr>
            <p:spPr bwMode="auto">
              <a:xfrm>
                <a:off x="2310" y="2893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79" name="Rectangle 518"/>
              <p:cNvSpPr>
                <a:spLocks noChangeArrowheads="1"/>
              </p:cNvSpPr>
              <p:nvPr/>
            </p:nvSpPr>
            <p:spPr bwMode="auto">
              <a:xfrm>
                <a:off x="2310" y="2925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0" name="Rectangle 519"/>
              <p:cNvSpPr>
                <a:spLocks noChangeArrowheads="1"/>
              </p:cNvSpPr>
              <p:nvPr/>
            </p:nvSpPr>
            <p:spPr bwMode="auto">
              <a:xfrm>
                <a:off x="2310" y="298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1" name="Rectangle 520"/>
              <p:cNvSpPr>
                <a:spLocks noChangeArrowheads="1"/>
              </p:cNvSpPr>
              <p:nvPr/>
            </p:nvSpPr>
            <p:spPr bwMode="auto">
              <a:xfrm>
                <a:off x="2310" y="3013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2" name="Rectangle 521"/>
              <p:cNvSpPr>
                <a:spLocks noChangeArrowheads="1"/>
              </p:cNvSpPr>
              <p:nvPr/>
            </p:nvSpPr>
            <p:spPr bwMode="auto">
              <a:xfrm>
                <a:off x="2310" y="306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3" name="Rectangle 522"/>
              <p:cNvSpPr>
                <a:spLocks noChangeArrowheads="1"/>
              </p:cNvSpPr>
              <p:nvPr/>
            </p:nvSpPr>
            <p:spPr bwMode="auto">
              <a:xfrm>
                <a:off x="2310" y="3101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4" name="Rectangle 523"/>
              <p:cNvSpPr>
                <a:spLocks noChangeArrowheads="1"/>
              </p:cNvSpPr>
              <p:nvPr/>
            </p:nvSpPr>
            <p:spPr bwMode="auto">
              <a:xfrm>
                <a:off x="2310" y="3157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5" name="Rectangle 524"/>
              <p:cNvSpPr>
                <a:spLocks noChangeArrowheads="1"/>
              </p:cNvSpPr>
              <p:nvPr/>
            </p:nvSpPr>
            <p:spPr bwMode="auto">
              <a:xfrm>
                <a:off x="2310" y="3189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6" name="Rectangle 525"/>
              <p:cNvSpPr>
                <a:spLocks noChangeArrowheads="1"/>
              </p:cNvSpPr>
              <p:nvPr/>
            </p:nvSpPr>
            <p:spPr bwMode="auto">
              <a:xfrm>
                <a:off x="2310" y="3245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7" name="Rectangle 526"/>
              <p:cNvSpPr>
                <a:spLocks noChangeArrowheads="1"/>
              </p:cNvSpPr>
              <p:nvPr/>
            </p:nvSpPr>
            <p:spPr bwMode="auto">
              <a:xfrm>
                <a:off x="2310" y="3277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8" name="Rectangle 527"/>
              <p:cNvSpPr>
                <a:spLocks noChangeArrowheads="1"/>
              </p:cNvSpPr>
              <p:nvPr/>
            </p:nvSpPr>
            <p:spPr bwMode="auto">
              <a:xfrm>
                <a:off x="2310" y="3333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89" name="Rectangle 528"/>
              <p:cNvSpPr>
                <a:spLocks noChangeArrowheads="1"/>
              </p:cNvSpPr>
              <p:nvPr/>
            </p:nvSpPr>
            <p:spPr bwMode="auto">
              <a:xfrm>
                <a:off x="2310" y="3365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0" name="Rectangle 529"/>
              <p:cNvSpPr>
                <a:spLocks noChangeArrowheads="1"/>
              </p:cNvSpPr>
              <p:nvPr/>
            </p:nvSpPr>
            <p:spPr bwMode="auto">
              <a:xfrm>
                <a:off x="2310" y="342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1" name="Rectangle 530"/>
              <p:cNvSpPr>
                <a:spLocks noChangeArrowheads="1"/>
              </p:cNvSpPr>
              <p:nvPr/>
            </p:nvSpPr>
            <p:spPr bwMode="auto">
              <a:xfrm>
                <a:off x="2310" y="3453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2" name="Rectangle 531"/>
              <p:cNvSpPr>
                <a:spLocks noChangeArrowheads="1"/>
              </p:cNvSpPr>
              <p:nvPr/>
            </p:nvSpPr>
            <p:spPr bwMode="auto">
              <a:xfrm>
                <a:off x="2310" y="350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3" name="Rectangle 532"/>
              <p:cNvSpPr>
                <a:spLocks noChangeArrowheads="1"/>
              </p:cNvSpPr>
              <p:nvPr/>
            </p:nvSpPr>
            <p:spPr bwMode="auto">
              <a:xfrm>
                <a:off x="2310" y="3541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4" name="Rectangle 533"/>
              <p:cNvSpPr>
                <a:spLocks noChangeArrowheads="1"/>
              </p:cNvSpPr>
              <p:nvPr/>
            </p:nvSpPr>
            <p:spPr bwMode="auto">
              <a:xfrm>
                <a:off x="2310" y="3597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5" name="Rectangle 534"/>
              <p:cNvSpPr>
                <a:spLocks noChangeArrowheads="1"/>
              </p:cNvSpPr>
              <p:nvPr/>
            </p:nvSpPr>
            <p:spPr bwMode="auto">
              <a:xfrm>
                <a:off x="2310" y="3629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6" name="Rectangle 535"/>
              <p:cNvSpPr>
                <a:spLocks noChangeArrowheads="1"/>
              </p:cNvSpPr>
              <p:nvPr/>
            </p:nvSpPr>
            <p:spPr bwMode="auto">
              <a:xfrm>
                <a:off x="2310" y="3685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7" name="Rectangle 536"/>
              <p:cNvSpPr>
                <a:spLocks noChangeArrowheads="1"/>
              </p:cNvSpPr>
              <p:nvPr/>
            </p:nvSpPr>
            <p:spPr bwMode="auto">
              <a:xfrm>
                <a:off x="2310" y="3717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8" name="Rectangle 537"/>
              <p:cNvSpPr>
                <a:spLocks noChangeArrowheads="1"/>
              </p:cNvSpPr>
              <p:nvPr/>
            </p:nvSpPr>
            <p:spPr bwMode="auto">
              <a:xfrm>
                <a:off x="2310" y="3773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99" name="Rectangle 538"/>
              <p:cNvSpPr>
                <a:spLocks noChangeArrowheads="1"/>
              </p:cNvSpPr>
              <p:nvPr/>
            </p:nvSpPr>
            <p:spPr bwMode="auto">
              <a:xfrm>
                <a:off x="2310" y="3805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0" name="Rectangle 539"/>
              <p:cNvSpPr>
                <a:spLocks noChangeArrowheads="1"/>
              </p:cNvSpPr>
              <p:nvPr/>
            </p:nvSpPr>
            <p:spPr bwMode="auto">
              <a:xfrm>
                <a:off x="2310" y="3861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1" name="Rectangle 540"/>
              <p:cNvSpPr>
                <a:spLocks noChangeArrowheads="1"/>
              </p:cNvSpPr>
              <p:nvPr/>
            </p:nvSpPr>
            <p:spPr bwMode="auto">
              <a:xfrm>
                <a:off x="2310" y="3893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2" name="Rectangle 541"/>
              <p:cNvSpPr>
                <a:spLocks noChangeArrowheads="1"/>
              </p:cNvSpPr>
              <p:nvPr/>
            </p:nvSpPr>
            <p:spPr bwMode="auto">
              <a:xfrm>
                <a:off x="2310" y="3949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3" name="Rectangle 542"/>
              <p:cNvSpPr>
                <a:spLocks noChangeArrowheads="1"/>
              </p:cNvSpPr>
              <p:nvPr/>
            </p:nvSpPr>
            <p:spPr bwMode="auto">
              <a:xfrm>
                <a:off x="2310" y="3981"/>
                <a:ext cx="8" cy="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4" name="Rectangle 543"/>
              <p:cNvSpPr>
                <a:spLocks noChangeArrowheads="1"/>
              </p:cNvSpPr>
              <p:nvPr/>
            </p:nvSpPr>
            <p:spPr bwMode="auto">
              <a:xfrm>
                <a:off x="2310" y="4037"/>
                <a:ext cx="8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5" name="Rectangle 544"/>
              <p:cNvSpPr>
                <a:spLocks noChangeArrowheads="1"/>
              </p:cNvSpPr>
              <p:nvPr/>
            </p:nvSpPr>
            <p:spPr bwMode="auto">
              <a:xfrm>
                <a:off x="2310" y="4069"/>
                <a:ext cx="8" cy="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6" name="Rectangle 545"/>
              <p:cNvSpPr>
                <a:spLocks noChangeArrowheads="1"/>
              </p:cNvSpPr>
              <p:nvPr/>
            </p:nvSpPr>
            <p:spPr bwMode="auto">
              <a:xfrm>
                <a:off x="2302" y="2301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7" name="Rectangle 546"/>
              <p:cNvSpPr>
                <a:spLocks noChangeArrowheads="1"/>
              </p:cNvSpPr>
              <p:nvPr/>
            </p:nvSpPr>
            <p:spPr bwMode="auto">
              <a:xfrm>
                <a:off x="2302" y="2357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8" name="Rectangle 547"/>
              <p:cNvSpPr>
                <a:spLocks noChangeArrowheads="1"/>
              </p:cNvSpPr>
              <p:nvPr/>
            </p:nvSpPr>
            <p:spPr bwMode="auto">
              <a:xfrm>
                <a:off x="2302" y="2389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09" name="Rectangle 548"/>
              <p:cNvSpPr>
                <a:spLocks noChangeArrowheads="1"/>
              </p:cNvSpPr>
              <p:nvPr/>
            </p:nvSpPr>
            <p:spPr bwMode="auto">
              <a:xfrm>
                <a:off x="2302" y="2445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0" name="Rectangle 549"/>
              <p:cNvSpPr>
                <a:spLocks noChangeArrowheads="1"/>
              </p:cNvSpPr>
              <p:nvPr/>
            </p:nvSpPr>
            <p:spPr bwMode="auto">
              <a:xfrm>
                <a:off x="2302" y="2477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1" name="Rectangle 550"/>
              <p:cNvSpPr>
                <a:spLocks noChangeArrowheads="1"/>
              </p:cNvSpPr>
              <p:nvPr/>
            </p:nvSpPr>
            <p:spPr bwMode="auto">
              <a:xfrm>
                <a:off x="2302" y="2533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2" name="Rectangle 551"/>
              <p:cNvSpPr>
                <a:spLocks noChangeArrowheads="1"/>
              </p:cNvSpPr>
              <p:nvPr/>
            </p:nvSpPr>
            <p:spPr bwMode="auto">
              <a:xfrm>
                <a:off x="2302" y="2565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3" name="Rectangle 552"/>
              <p:cNvSpPr>
                <a:spLocks noChangeArrowheads="1"/>
              </p:cNvSpPr>
              <p:nvPr/>
            </p:nvSpPr>
            <p:spPr bwMode="auto">
              <a:xfrm>
                <a:off x="2302" y="2621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4" name="Rectangle 553"/>
              <p:cNvSpPr>
                <a:spLocks noChangeArrowheads="1"/>
              </p:cNvSpPr>
              <p:nvPr/>
            </p:nvSpPr>
            <p:spPr bwMode="auto">
              <a:xfrm>
                <a:off x="2302" y="2653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5" name="Rectangle 554"/>
              <p:cNvSpPr>
                <a:spLocks noChangeArrowheads="1"/>
              </p:cNvSpPr>
              <p:nvPr/>
            </p:nvSpPr>
            <p:spPr bwMode="auto">
              <a:xfrm>
                <a:off x="2302" y="2709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6" name="Rectangle 555"/>
              <p:cNvSpPr>
                <a:spLocks noChangeArrowheads="1"/>
              </p:cNvSpPr>
              <p:nvPr/>
            </p:nvSpPr>
            <p:spPr bwMode="auto">
              <a:xfrm>
                <a:off x="2302" y="2741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7" name="Rectangle 556"/>
              <p:cNvSpPr>
                <a:spLocks noChangeArrowheads="1"/>
              </p:cNvSpPr>
              <p:nvPr/>
            </p:nvSpPr>
            <p:spPr bwMode="auto">
              <a:xfrm>
                <a:off x="2302" y="2797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8" name="Rectangle 557"/>
              <p:cNvSpPr>
                <a:spLocks noChangeArrowheads="1"/>
              </p:cNvSpPr>
              <p:nvPr/>
            </p:nvSpPr>
            <p:spPr bwMode="auto">
              <a:xfrm>
                <a:off x="2302" y="2829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19" name="Rectangle 558"/>
              <p:cNvSpPr>
                <a:spLocks noChangeArrowheads="1"/>
              </p:cNvSpPr>
              <p:nvPr/>
            </p:nvSpPr>
            <p:spPr bwMode="auto">
              <a:xfrm>
                <a:off x="2302" y="2885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0" name="Rectangle 559"/>
              <p:cNvSpPr>
                <a:spLocks noChangeArrowheads="1"/>
              </p:cNvSpPr>
              <p:nvPr/>
            </p:nvSpPr>
            <p:spPr bwMode="auto">
              <a:xfrm>
                <a:off x="2302" y="2917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1" name="Rectangle 560"/>
              <p:cNvSpPr>
                <a:spLocks noChangeArrowheads="1"/>
              </p:cNvSpPr>
              <p:nvPr/>
            </p:nvSpPr>
            <p:spPr bwMode="auto">
              <a:xfrm>
                <a:off x="2302" y="2973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2" name="Rectangle 561"/>
              <p:cNvSpPr>
                <a:spLocks noChangeArrowheads="1"/>
              </p:cNvSpPr>
              <p:nvPr/>
            </p:nvSpPr>
            <p:spPr bwMode="auto">
              <a:xfrm>
                <a:off x="2302" y="3005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3" name="Rectangle 562"/>
              <p:cNvSpPr>
                <a:spLocks noChangeArrowheads="1"/>
              </p:cNvSpPr>
              <p:nvPr/>
            </p:nvSpPr>
            <p:spPr bwMode="auto">
              <a:xfrm>
                <a:off x="2302" y="3061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4" name="Rectangle 563"/>
              <p:cNvSpPr>
                <a:spLocks noChangeArrowheads="1"/>
              </p:cNvSpPr>
              <p:nvPr/>
            </p:nvSpPr>
            <p:spPr bwMode="auto">
              <a:xfrm>
                <a:off x="2302" y="3093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5" name="Rectangle 564"/>
              <p:cNvSpPr>
                <a:spLocks noChangeArrowheads="1"/>
              </p:cNvSpPr>
              <p:nvPr/>
            </p:nvSpPr>
            <p:spPr bwMode="auto">
              <a:xfrm>
                <a:off x="2302" y="3149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6" name="Rectangle 565"/>
              <p:cNvSpPr>
                <a:spLocks noChangeArrowheads="1"/>
              </p:cNvSpPr>
              <p:nvPr/>
            </p:nvSpPr>
            <p:spPr bwMode="auto">
              <a:xfrm>
                <a:off x="2302" y="3181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7" name="Rectangle 566"/>
              <p:cNvSpPr>
                <a:spLocks noChangeArrowheads="1"/>
              </p:cNvSpPr>
              <p:nvPr/>
            </p:nvSpPr>
            <p:spPr bwMode="auto">
              <a:xfrm>
                <a:off x="2302" y="3237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8" name="Rectangle 567"/>
              <p:cNvSpPr>
                <a:spLocks noChangeArrowheads="1"/>
              </p:cNvSpPr>
              <p:nvPr/>
            </p:nvSpPr>
            <p:spPr bwMode="auto">
              <a:xfrm>
                <a:off x="2302" y="3269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29" name="Rectangle 568"/>
              <p:cNvSpPr>
                <a:spLocks noChangeArrowheads="1"/>
              </p:cNvSpPr>
              <p:nvPr/>
            </p:nvSpPr>
            <p:spPr bwMode="auto">
              <a:xfrm>
                <a:off x="2302" y="3325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0" name="Rectangle 569"/>
              <p:cNvSpPr>
                <a:spLocks noChangeArrowheads="1"/>
              </p:cNvSpPr>
              <p:nvPr/>
            </p:nvSpPr>
            <p:spPr bwMode="auto">
              <a:xfrm>
                <a:off x="2302" y="3357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1" name="Rectangle 570"/>
              <p:cNvSpPr>
                <a:spLocks noChangeArrowheads="1"/>
              </p:cNvSpPr>
              <p:nvPr/>
            </p:nvSpPr>
            <p:spPr bwMode="auto">
              <a:xfrm>
                <a:off x="2302" y="3413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2" name="Rectangle 571"/>
              <p:cNvSpPr>
                <a:spLocks noChangeArrowheads="1"/>
              </p:cNvSpPr>
              <p:nvPr/>
            </p:nvSpPr>
            <p:spPr bwMode="auto">
              <a:xfrm>
                <a:off x="2302" y="3445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3" name="Rectangle 572"/>
              <p:cNvSpPr>
                <a:spLocks noChangeArrowheads="1"/>
              </p:cNvSpPr>
              <p:nvPr/>
            </p:nvSpPr>
            <p:spPr bwMode="auto">
              <a:xfrm>
                <a:off x="2302" y="3501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4" name="Rectangle 573"/>
              <p:cNvSpPr>
                <a:spLocks noChangeArrowheads="1"/>
              </p:cNvSpPr>
              <p:nvPr/>
            </p:nvSpPr>
            <p:spPr bwMode="auto">
              <a:xfrm>
                <a:off x="2302" y="3533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5" name="Rectangle 574"/>
              <p:cNvSpPr>
                <a:spLocks noChangeArrowheads="1"/>
              </p:cNvSpPr>
              <p:nvPr/>
            </p:nvSpPr>
            <p:spPr bwMode="auto">
              <a:xfrm>
                <a:off x="2302" y="3589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6" name="Rectangle 575"/>
              <p:cNvSpPr>
                <a:spLocks noChangeArrowheads="1"/>
              </p:cNvSpPr>
              <p:nvPr/>
            </p:nvSpPr>
            <p:spPr bwMode="auto">
              <a:xfrm>
                <a:off x="2302" y="3621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7" name="Rectangle 576"/>
              <p:cNvSpPr>
                <a:spLocks noChangeArrowheads="1"/>
              </p:cNvSpPr>
              <p:nvPr/>
            </p:nvSpPr>
            <p:spPr bwMode="auto">
              <a:xfrm>
                <a:off x="2302" y="3677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8" name="Rectangle 577"/>
              <p:cNvSpPr>
                <a:spLocks noChangeArrowheads="1"/>
              </p:cNvSpPr>
              <p:nvPr/>
            </p:nvSpPr>
            <p:spPr bwMode="auto">
              <a:xfrm>
                <a:off x="2302" y="3709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39" name="Rectangle 578"/>
              <p:cNvSpPr>
                <a:spLocks noChangeArrowheads="1"/>
              </p:cNvSpPr>
              <p:nvPr/>
            </p:nvSpPr>
            <p:spPr bwMode="auto">
              <a:xfrm>
                <a:off x="2302" y="3765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0" name="Rectangle 579"/>
              <p:cNvSpPr>
                <a:spLocks noChangeArrowheads="1"/>
              </p:cNvSpPr>
              <p:nvPr/>
            </p:nvSpPr>
            <p:spPr bwMode="auto">
              <a:xfrm>
                <a:off x="2302" y="3797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1" name="Rectangle 580"/>
              <p:cNvSpPr>
                <a:spLocks noChangeArrowheads="1"/>
              </p:cNvSpPr>
              <p:nvPr/>
            </p:nvSpPr>
            <p:spPr bwMode="auto">
              <a:xfrm>
                <a:off x="2302" y="3853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2" name="Rectangle 581"/>
              <p:cNvSpPr>
                <a:spLocks noChangeArrowheads="1"/>
              </p:cNvSpPr>
              <p:nvPr/>
            </p:nvSpPr>
            <p:spPr bwMode="auto">
              <a:xfrm>
                <a:off x="2302" y="3885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3" name="Rectangle 582"/>
              <p:cNvSpPr>
                <a:spLocks noChangeArrowheads="1"/>
              </p:cNvSpPr>
              <p:nvPr/>
            </p:nvSpPr>
            <p:spPr bwMode="auto">
              <a:xfrm>
                <a:off x="2302" y="3941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4" name="Rectangle 583"/>
              <p:cNvSpPr>
                <a:spLocks noChangeArrowheads="1"/>
              </p:cNvSpPr>
              <p:nvPr/>
            </p:nvSpPr>
            <p:spPr bwMode="auto">
              <a:xfrm>
                <a:off x="2302" y="3973"/>
                <a:ext cx="8" cy="32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5" name="Rectangle 584"/>
              <p:cNvSpPr>
                <a:spLocks noChangeArrowheads="1"/>
              </p:cNvSpPr>
              <p:nvPr/>
            </p:nvSpPr>
            <p:spPr bwMode="auto">
              <a:xfrm>
                <a:off x="2302" y="4029"/>
                <a:ext cx="8" cy="8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146" name="Rectangle 585"/>
              <p:cNvSpPr>
                <a:spLocks noChangeArrowheads="1"/>
              </p:cNvSpPr>
              <p:nvPr/>
            </p:nvSpPr>
            <p:spPr bwMode="auto">
              <a:xfrm>
                <a:off x="2302" y="4061"/>
                <a:ext cx="8" cy="25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786" name="Rectangle 586"/>
            <p:cNvSpPr>
              <a:spLocks noChangeArrowheads="1"/>
            </p:cNvSpPr>
            <p:nvPr/>
          </p:nvSpPr>
          <p:spPr bwMode="auto">
            <a:xfrm>
              <a:off x="1115" y="4437"/>
              <a:ext cx="32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ตาย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3998" name="Oval 587"/>
            <p:cNvSpPr>
              <a:spLocks noChangeArrowheads="1"/>
            </p:cNvSpPr>
            <p:nvPr/>
          </p:nvSpPr>
          <p:spPr bwMode="auto">
            <a:xfrm>
              <a:off x="3249" y="4702"/>
              <a:ext cx="117" cy="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99" name="Oval 589"/>
            <p:cNvSpPr>
              <a:spLocks noChangeArrowheads="1"/>
            </p:cNvSpPr>
            <p:nvPr/>
          </p:nvSpPr>
          <p:spPr bwMode="auto">
            <a:xfrm>
              <a:off x="3236" y="4693"/>
              <a:ext cx="118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0" name="Rectangle 590"/>
            <p:cNvSpPr>
              <a:spLocks noChangeArrowheads="1"/>
            </p:cNvSpPr>
            <p:nvPr/>
          </p:nvSpPr>
          <p:spPr bwMode="auto">
            <a:xfrm>
              <a:off x="3416" y="4712"/>
              <a:ext cx="27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เออ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791" name="Rectangle 591"/>
            <p:cNvSpPr>
              <a:spLocks noChangeArrowheads="1"/>
            </p:cNvSpPr>
            <p:nvPr/>
          </p:nvSpPr>
          <p:spPr bwMode="auto">
            <a:xfrm>
              <a:off x="2806" y="4160"/>
              <a:ext cx="20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บา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4002" name="Oval 592"/>
            <p:cNvSpPr>
              <a:spLocks noChangeArrowheads="1"/>
            </p:cNvSpPr>
            <p:nvPr/>
          </p:nvSpPr>
          <p:spPr bwMode="auto">
            <a:xfrm>
              <a:off x="2695" y="4186"/>
              <a:ext cx="114" cy="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3" name="Oval 594"/>
            <p:cNvSpPr>
              <a:spLocks noChangeArrowheads="1"/>
            </p:cNvSpPr>
            <p:nvPr/>
          </p:nvSpPr>
          <p:spPr bwMode="auto">
            <a:xfrm>
              <a:off x="2682" y="4177"/>
              <a:ext cx="115" cy="74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5" name="Rectangle 595"/>
            <p:cNvSpPr>
              <a:spLocks noChangeArrowheads="1"/>
            </p:cNvSpPr>
            <p:nvPr/>
          </p:nvSpPr>
          <p:spPr bwMode="auto">
            <a:xfrm>
              <a:off x="2660" y="3809"/>
              <a:ext cx="20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ฮา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4005" name="Oval 596"/>
            <p:cNvSpPr>
              <a:spLocks noChangeArrowheads="1"/>
            </p:cNvSpPr>
            <p:nvPr/>
          </p:nvSpPr>
          <p:spPr bwMode="auto">
            <a:xfrm>
              <a:off x="2484" y="3818"/>
              <a:ext cx="118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6" name="Oval 598"/>
            <p:cNvSpPr>
              <a:spLocks noChangeArrowheads="1"/>
            </p:cNvSpPr>
            <p:nvPr/>
          </p:nvSpPr>
          <p:spPr bwMode="auto">
            <a:xfrm>
              <a:off x="2472" y="3811"/>
              <a:ext cx="116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99" name="Rectangle 599"/>
            <p:cNvSpPr>
              <a:spLocks noChangeArrowheads="1"/>
            </p:cNvSpPr>
            <p:nvPr/>
          </p:nvSpPr>
          <p:spPr bwMode="auto">
            <a:xfrm>
              <a:off x="3544" y="3622"/>
              <a:ext cx="12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นี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4008" name="Oval 600"/>
            <p:cNvSpPr>
              <a:spLocks noChangeArrowheads="1"/>
            </p:cNvSpPr>
            <p:nvPr/>
          </p:nvSpPr>
          <p:spPr bwMode="auto">
            <a:xfrm>
              <a:off x="3348" y="3700"/>
              <a:ext cx="117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09" name="Oval 601"/>
            <p:cNvSpPr>
              <a:spLocks noChangeArrowheads="1"/>
            </p:cNvSpPr>
            <p:nvPr/>
          </p:nvSpPr>
          <p:spPr bwMode="auto">
            <a:xfrm>
              <a:off x="3348" y="3700"/>
              <a:ext cx="92" cy="58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10" name="Oval 602"/>
            <p:cNvSpPr>
              <a:spLocks noChangeArrowheads="1"/>
            </p:cNvSpPr>
            <p:nvPr/>
          </p:nvSpPr>
          <p:spPr bwMode="auto">
            <a:xfrm>
              <a:off x="3335" y="3692"/>
              <a:ext cx="118" cy="74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1" name="Oval 603"/>
            <p:cNvSpPr>
              <a:spLocks noChangeArrowheads="1"/>
            </p:cNvSpPr>
            <p:nvPr/>
          </p:nvSpPr>
          <p:spPr bwMode="auto">
            <a:xfrm>
              <a:off x="1174" y="4085"/>
              <a:ext cx="115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2" name="Oval 605"/>
            <p:cNvSpPr>
              <a:spLocks noChangeArrowheads="1"/>
            </p:cNvSpPr>
            <p:nvPr/>
          </p:nvSpPr>
          <p:spPr bwMode="auto">
            <a:xfrm>
              <a:off x="1162" y="4077"/>
              <a:ext cx="116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3" name="Oval 608"/>
            <p:cNvSpPr>
              <a:spLocks noChangeArrowheads="1"/>
            </p:cNvSpPr>
            <p:nvPr/>
          </p:nvSpPr>
          <p:spPr bwMode="auto">
            <a:xfrm>
              <a:off x="1229" y="4256"/>
              <a:ext cx="115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4" name="Oval 610"/>
            <p:cNvSpPr>
              <a:spLocks noChangeArrowheads="1"/>
            </p:cNvSpPr>
            <p:nvPr/>
          </p:nvSpPr>
          <p:spPr bwMode="auto">
            <a:xfrm>
              <a:off x="1217" y="4248"/>
              <a:ext cx="114" cy="74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5" name="Oval 613"/>
            <p:cNvSpPr>
              <a:spLocks noChangeArrowheads="1"/>
            </p:cNvSpPr>
            <p:nvPr/>
          </p:nvSpPr>
          <p:spPr bwMode="auto">
            <a:xfrm>
              <a:off x="1520" y="4244"/>
              <a:ext cx="116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6" name="Oval 615"/>
            <p:cNvSpPr>
              <a:spLocks noChangeArrowheads="1"/>
            </p:cNvSpPr>
            <p:nvPr/>
          </p:nvSpPr>
          <p:spPr bwMode="auto">
            <a:xfrm>
              <a:off x="1507" y="4237"/>
              <a:ext cx="117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7" name="Oval 616"/>
            <p:cNvSpPr>
              <a:spLocks noChangeArrowheads="1"/>
            </p:cNvSpPr>
            <p:nvPr/>
          </p:nvSpPr>
          <p:spPr bwMode="auto">
            <a:xfrm>
              <a:off x="1190" y="4723"/>
              <a:ext cx="118" cy="7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8" name="Oval 618"/>
            <p:cNvSpPr>
              <a:spLocks noChangeArrowheads="1"/>
            </p:cNvSpPr>
            <p:nvPr/>
          </p:nvSpPr>
          <p:spPr bwMode="auto">
            <a:xfrm>
              <a:off x="1179" y="4717"/>
              <a:ext cx="116" cy="72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19" name="Oval 620"/>
            <p:cNvSpPr>
              <a:spLocks noChangeArrowheads="1"/>
            </p:cNvSpPr>
            <p:nvPr/>
          </p:nvSpPr>
          <p:spPr bwMode="auto">
            <a:xfrm>
              <a:off x="1238" y="4973"/>
              <a:ext cx="115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0" name="Oval 622"/>
            <p:cNvSpPr>
              <a:spLocks noChangeArrowheads="1"/>
            </p:cNvSpPr>
            <p:nvPr/>
          </p:nvSpPr>
          <p:spPr bwMode="auto">
            <a:xfrm>
              <a:off x="1225" y="4965"/>
              <a:ext cx="117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23" name="Rectangle 623"/>
            <p:cNvSpPr>
              <a:spLocks noChangeArrowheads="1"/>
            </p:cNvSpPr>
            <p:nvPr/>
          </p:nvSpPr>
          <p:spPr bwMode="auto">
            <a:xfrm>
              <a:off x="1417" y="4942"/>
              <a:ext cx="13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4022" name="Oval 624"/>
            <p:cNvSpPr>
              <a:spLocks noChangeArrowheads="1"/>
            </p:cNvSpPr>
            <p:nvPr/>
          </p:nvSpPr>
          <p:spPr bwMode="auto">
            <a:xfrm>
              <a:off x="527" y="4589"/>
              <a:ext cx="118" cy="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3" name="Oval 625"/>
            <p:cNvSpPr>
              <a:spLocks noChangeArrowheads="1"/>
            </p:cNvSpPr>
            <p:nvPr/>
          </p:nvSpPr>
          <p:spPr bwMode="auto">
            <a:xfrm>
              <a:off x="527" y="4589"/>
              <a:ext cx="93" cy="57"/>
            </a:xfrm>
            <a:prstGeom prst="ellipse">
              <a:avLst/>
            </a:prstGeom>
            <a:solidFill>
              <a:srgbClr val="FAF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4" name="Oval 626"/>
            <p:cNvSpPr>
              <a:spLocks noChangeArrowheads="1"/>
            </p:cNvSpPr>
            <p:nvPr/>
          </p:nvSpPr>
          <p:spPr bwMode="auto">
            <a:xfrm>
              <a:off x="515" y="4581"/>
              <a:ext cx="119" cy="73"/>
            </a:xfrm>
            <a:prstGeom prst="ellipse">
              <a:avLst/>
            </a:prstGeom>
            <a:noFill/>
            <a:ln w="12700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28" name="Rectangle 628"/>
            <p:cNvSpPr>
              <a:spLocks noChangeArrowheads="1"/>
            </p:cNvSpPr>
            <p:nvPr/>
          </p:nvSpPr>
          <p:spPr bwMode="auto">
            <a:xfrm>
              <a:off x="1681" y="4184"/>
              <a:ext cx="18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เน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4026" name="Freeform 630"/>
            <p:cNvSpPr>
              <a:spLocks/>
            </p:cNvSpPr>
            <p:nvPr/>
          </p:nvSpPr>
          <p:spPr bwMode="auto">
            <a:xfrm>
              <a:off x="2746" y="4225"/>
              <a:ext cx="528" cy="505"/>
            </a:xfrm>
            <a:custGeom>
              <a:avLst/>
              <a:gdLst>
                <a:gd name="T0" fmla="*/ 11498 w 340"/>
                <a:gd name="T1" fmla="*/ 427 h 515"/>
                <a:gd name="T2" fmla="*/ 10254 w 340"/>
                <a:gd name="T3" fmla="*/ 410 h 515"/>
                <a:gd name="T4" fmla="*/ 8318 w 340"/>
                <a:gd name="T5" fmla="*/ 388 h 515"/>
                <a:gd name="T6" fmla="*/ 7171 w 340"/>
                <a:gd name="T7" fmla="*/ 373 h 515"/>
                <a:gd name="T8" fmla="*/ 6617 w 340"/>
                <a:gd name="T9" fmla="*/ 362 h 515"/>
                <a:gd name="T10" fmla="*/ 5879 w 340"/>
                <a:gd name="T11" fmla="*/ 343 h 515"/>
                <a:gd name="T12" fmla="*/ 4722 w 340"/>
                <a:gd name="T13" fmla="*/ 299 h 515"/>
                <a:gd name="T14" fmla="*/ 3659 w 340"/>
                <a:gd name="T15" fmla="*/ 252 h 515"/>
                <a:gd name="T16" fmla="*/ 2764 w 340"/>
                <a:gd name="T17" fmla="*/ 203 h 515"/>
                <a:gd name="T18" fmla="*/ 2128 w 340"/>
                <a:gd name="T19" fmla="*/ 155 h 515"/>
                <a:gd name="T20" fmla="*/ 1579 w 340"/>
                <a:gd name="T21" fmla="*/ 103 h 515"/>
                <a:gd name="T22" fmla="*/ 1346 w 340"/>
                <a:gd name="T23" fmla="*/ 74 h 515"/>
                <a:gd name="T24" fmla="*/ 1244 w 340"/>
                <a:gd name="T25" fmla="*/ 68 h 515"/>
                <a:gd name="T26" fmla="*/ 1146 w 340"/>
                <a:gd name="T27" fmla="*/ 49 h 515"/>
                <a:gd name="T28" fmla="*/ 1050 w 340"/>
                <a:gd name="T29" fmla="*/ 35 h 515"/>
                <a:gd name="T30" fmla="*/ 786 w 340"/>
                <a:gd name="T31" fmla="*/ 19 h 515"/>
                <a:gd name="T32" fmla="*/ 607 w 340"/>
                <a:gd name="T33" fmla="*/ 0 h 515"/>
                <a:gd name="T34" fmla="*/ 73 w 340"/>
                <a:gd name="T35" fmla="*/ 11 h 515"/>
                <a:gd name="T36" fmla="*/ 197 w 340"/>
                <a:gd name="T37" fmla="*/ 25 h 515"/>
                <a:gd name="T38" fmla="*/ 475 w 340"/>
                <a:gd name="T39" fmla="*/ 40 h 515"/>
                <a:gd name="T40" fmla="*/ 554 w 340"/>
                <a:gd name="T41" fmla="*/ 52 h 515"/>
                <a:gd name="T42" fmla="*/ 676 w 340"/>
                <a:gd name="T43" fmla="*/ 70 h 515"/>
                <a:gd name="T44" fmla="*/ 786 w 340"/>
                <a:gd name="T45" fmla="*/ 77 h 515"/>
                <a:gd name="T46" fmla="*/ 1017 w 340"/>
                <a:gd name="T47" fmla="*/ 110 h 515"/>
                <a:gd name="T48" fmla="*/ 1545 w 340"/>
                <a:gd name="T49" fmla="*/ 160 h 515"/>
                <a:gd name="T50" fmla="*/ 2207 w 340"/>
                <a:gd name="T51" fmla="*/ 209 h 515"/>
                <a:gd name="T52" fmla="*/ 3070 w 340"/>
                <a:gd name="T53" fmla="*/ 258 h 515"/>
                <a:gd name="T54" fmla="*/ 4165 w 340"/>
                <a:gd name="T55" fmla="*/ 305 h 515"/>
                <a:gd name="T56" fmla="*/ 4816 w 340"/>
                <a:gd name="T57" fmla="*/ 331 h 515"/>
                <a:gd name="T58" fmla="*/ 5817 w 340"/>
                <a:gd name="T59" fmla="*/ 365 h 515"/>
                <a:gd name="T60" fmla="*/ 6237 w 340"/>
                <a:gd name="T61" fmla="*/ 374 h 515"/>
                <a:gd name="T62" fmla="*/ 6856 w 340"/>
                <a:gd name="T63" fmla="*/ 385 h 515"/>
                <a:gd name="T64" fmla="*/ 8072 w 340"/>
                <a:gd name="T65" fmla="*/ 403 h 515"/>
                <a:gd name="T66" fmla="*/ 10015 w 340"/>
                <a:gd name="T67" fmla="*/ 424 h 515"/>
                <a:gd name="T68" fmla="*/ 11156 w 340"/>
                <a:gd name="T69" fmla="*/ 440 h 5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40"/>
                <a:gd name="T106" fmla="*/ 0 h 515"/>
                <a:gd name="T107" fmla="*/ 340 w 340"/>
                <a:gd name="T108" fmla="*/ 515 h 5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40" h="515">
                  <a:moveTo>
                    <a:pt x="330" y="515"/>
                  </a:moveTo>
                  <a:lnTo>
                    <a:pt x="340" y="500"/>
                  </a:lnTo>
                  <a:lnTo>
                    <a:pt x="321" y="488"/>
                  </a:lnTo>
                  <a:lnTo>
                    <a:pt x="303" y="479"/>
                  </a:lnTo>
                  <a:lnTo>
                    <a:pt x="265" y="463"/>
                  </a:lnTo>
                  <a:lnTo>
                    <a:pt x="246" y="454"/>
                  </a:lnTo>
                  <a:lnTo>
                    <a:pt x="228" y="445"/>
                  </a:lnTo>
                  <a:lnTo>
                    <a:pt x="212" y="436"/>
                  </a:lnTo>
                  <a:lnTo>
                    <a:pt x="196" y="423"/>
                  </a:lnTo>
                  <a:lnTo>
                    <a:pt x="185" y="413"/>
                  </a:lnTo>
                  <a:lnTo>
                    <a:pt x="174" y="401"/>
                  </a:lnTo>
                  <a:lnTo>
                    <a:pt x="156" y="376"/>
                  </a:lnTo>
                  <a:lnTo>
                    <a:pt x="140" y="350"/>
                  </a:lnTo>
                  <a:lnTo>
                    <a:pt x="123" y="322"/>
                  </a:lnTo>
                  <a:lnTo>
                    <a:pt x="108" y="294"/>
                  </a:lnTo>
                  <a:lnTo>
                    <a:pt x="94" y="266"/>
                  </a:lnTo>
                  <a:lnTo>
                    <a:pt x="82" y="237"/>
                  </a:lnTo>
                  <a:lnTo>
                    <a:pt x="72" y="209"/>
                  </a:lnTo>
                  <a:lnTo>
                    <a:pt x="63" y="179"/>
                  </a:lnTo>
                  <a:lnTo>
                    <a:pt x="55" y="150"/>
                  </a:lnTo>
                  <a:lnTo>
                    <a:pt x="47" y="119"/>
                  </a:lnTo>
                  <a:lnTo>
                    <a:pt x="40" y="88"/>
                  </a:lnTo>
                  <a:lnTo>
                    <a:pt x="37" y="76"/>
                  </a:lnTo>
                  <a:lnTo>
                    <a:pt x="36" y="68"/>
                  </a:lnTo>
                  <a:lnTo>
                    <a:pt x="34" y="57"/>
                  </a:lnTo>
                  <a:lnTo>
                    <a:pt x="33" y="53"/>
                  </a:lnTo>
                  <a:lnTo>
                    <a:pt x="31" y="43"/>
                  </a:lnTo>
                  <a:lnTo>
                    <a:pt x="27" y="31"/>
                  </a:lnTo>
                  <a:lnTo>
                    <a:pt x="23" y="19"/>
                  </a:lnTo>
                  <a:lnTo>
                    <a:pt x="19" y="8"/>
                  </a:lnTo>
                  <a:lnTo>
                    <a:pt x="18" y="0"/>
                  </a:lnTo>
                  <a:lnTo>
                    <a:pt x="0" y="0"/>
                  </a:lnTo>
                  <a:lnTo>
                    <a:pt x="2" y="11"/>
                  </a:lnTo>
                  <a:lnTo>
                    <a:pt x="2" y="15"/>
                  </a:lnTo>
                  <a:lnTo>
                    <a:pt x="6" y="26"/>
                  </a:lnTo>
                  <a:lnTo>
                    <a:pt x="10" y="38"/>
                  </a:lnTo>
                  <a:lnTo>
                    <a:pt x="14" y="48"/>
                  </a:lnTo>
                  <a:lnTo>
                    <a:pt x="16" y="60"/>
                  </a:lnTo>
                  <a:lnTo>
                    <a:pt x="18" y="68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3" y="93"/>
                  </a:lnTo>
                  <a:lnTo>
                    <a:pt x="30" y="126"/>
                  </a:lnTo>
                  <a:lnTo>
                    <a:pt x="38" y="157"/>
                  </a:lnTo>
                  <a:lnTo>
                    <a:pt x="46" y="186"/>
                  </a:lnTo>
                  <a:lnTo>
                    <a:pt x="55" y="216"/>
                  </a:lnTo>
                  <a:lnTo>
                    <a:pt x="65" y="244"/>
                  </a:lnTo>
                  <a:lnTo>
                    <a:pt x="77" y="273"/>
                  </a:lnTo>
                  <a:lnTo>
                    <a:pt x="91" y="301"/>
                  </a:lnTo>
                  <a:lnTo>
                    <a:pt x="108" y="331"/>
                  </a:lnTo>
                  <a:lnTo>
                    <a:pt x="123" y="357"/>
                  </a:lnTo>
                  <a:lnTo>
                    <a:pt x="140" y="385"/>
                  </a:lnTo>
                  <a:lnTo>
                    <a:pt x="142" y="388"/>
                  </a:lnTo>
                  <a:lnTo>
                    <a:pt x="161" y="414"/>
                  </a:lnTo>
                  <a:lnTo>
                    <a:pt x="172" y="426"/>
                  </a:lnTo>
                  <a:lnTo>
                    <a:pt x="184" y="437"/>
                  </a:lnTo>
                  <a:lnTo>
                    <a:pt x="200" y="449"/>
                  </a:lnTo>
                  <a:lnTo>
                    <a:pt x="203" y="451"/>
                  </a:lnTo>
                  <a:lnTo>
                    <a:pt x="221" y="462"/>
                  </a:lnTo>
                  <a:lnTo>
                    <a:pt x="239" y="471"/>
                  </a:lnTo>
                  <a:lnTo>
                    <a:pt x="258" y="480"/>
                  </a:lnTo>
                  <a:lnTo>
                    <a:pt x="296" y="496"/>
                  </a:lnTo>
                  <a:lnTo>
                    <a:pt x="314" y="505"/>
                  </a:lnTo>
                  <a:lnTo>
                    <a:pt x="330" y="51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7" name="Freeform 634"/>
            <p:cNvSpPr>
              <a:spLocks/>
            </p:cNvSpPr>
            <p:nvPr/>
          </p:nvSpPr>
          <p:spPr bwMode="auto">
            <a:xfrm>
              <a:off x="1179" y="3769"/>
              <a:ext cx="1575" cy="444"/>
            </a:xfrm>
            <a:custGeom>
              <a:avLst/>
              <a:gdLst>
                <a:gd name="T0" fmla="*/ 33704 w 1016"/>
                <a:gd name="T1" fmla="*/ 369 h 453"/>
                <a:gd name="T2" fmla="*/ 33325 w 1016"/>
                <a:gd name="T3" fmla="*/ 341 h 453"/>
                <a:gd name="T4" fmla="*/ 31990 w 1016"/>
                <a:gd name="T5" fmla="*/ 235 h 453"/>
                <a:gd name="T6" fmla="*/ 30680 w 1016"/>
                <a:gd name="T7" fmla="*/ 127 h 453"/>
                <a:gd name="T8" fmla="*/ 29922 w 1016"/>
                <a:gd name="T9" fmla="*/ 81 h 453"/>
                <a:gd name="T10" fmla="*/ 29407 w 1016"/>
                <a:gd name="T11" fmla="*/ 67 h 453"/>
                <a:gd name="T12" fmla="*/ 28783 w 1016"/>
                <a:gd name="T13" fmla="*/ 51 h 453"/>
                <a:gd name="T14" fmla="*/ 27448 w 1016"/>
                <a:gd name="T15" fmla="*/ 28 h 453"/>
                <a:gd name="T16" fmla="*/ 24509 w 1016"/>
                <a:gd name="T17" fmla="*/ 11 h 453"/>
                <a:gd name="T18" fmla="*/ 22441 w 1016"/>
                <a:gd name="T19" fmla="*/ 3 h 453"/>
                <a:gd name="T20" fmla="*/ 20501 w 1016"/>
                <a:gd name="T21" fmla="*/ 1 h 453"/>
                <a:gd name="T22" fmla="*/ 17877 w 1016"/>
                <a:gd name="T23" fmla="*/ 1 h 453"/>
                <a:gd name="T24" fmla="*/ 15911 w 1016"/>
                <a:gd name="T25" fmla="*/ 1 h 453"/>
                <a:gd name="T26" fmla="*/ 13215 w 1016"/>
                <a:gd name="T27" fmla="*/ 8 h 453"/>
                <a:gd name="T28" fmla="*/ 11881 w 1016"/>
                <a:gd name="T29" fmla="*/ 16 h 453"/>
                <a:gd name="T30" fmla="*/ 10475 w 1016"/>
                <a:gd name="T31" fmla="*/ 25 h 453"/>
                <a:gd name="T32" fmla="*/ 9687 w 1016"/>
                <a:gd name="T33" fmla="*/ 35 h 453"/>
                <a:gd name="T34" fmla="*/ 8408 w 1016"/>
                <a:gd name="T35" fmla="*/ 51 h 453"/>
                <a:gd name="T36" fmla="*/ 7894 w 1016"/>
                <a:gd name="T37" fmla="*/ 58 h 453"/>
                <a:gd name="T38" fmla="*/ 6106 w 1016"/>
                <a:gd name="T39" fmla="*/ 79 h 453"/>
                <a:gd name="T40" fmla="*/ 4618 w 1016"/>
                <a:gd name="T41" fmla="*/ 105 h 453"/>
                <a:gd name="T42" fmla="*/ 3161 w 1016"/>
                <a:gd name="T43" fmla="*/ 133 h 453"/>
                <a:gd name="T44" fmla="*/ 2423 w 1016"/>
                <a:gd name="T45" fmla="*/ 158 h 453"/>
                <a:gd name="T46" fmla="*/ 2119 w 1016"/>
                <a:gd name="T47" fmla="*/ 167 h 453"/>
                <a:gd name="T48" fmla="*/ 1958 w 1016"/>
                <a:gd name="T49" fmla="*/ 176 h 453"/>
                <a:gd name="T50" fmla="*/ 1691 w 1016"/>
                <a:gd name="T51" fmla="*/ 184 h 453"/>
                <a:gd name="T52" fmla="*/ 1403 w 1016"/>
                <a:gd name="T53" fmla="*/ 194 h 453"/>
                <a:gd name="T54" fmla="*/ 860 w 1016"/>
                <a:gd name="T55" fmla="*/ 214 h 453"/>
                <a:gd name="T56" fmla="*/ 262 w 1016"/>
                <a:gd name="T57" fmla="*/ 253 h 453"/>
                <a:gd name="T58" fmla="*/ 45 w 1016"/>
                <a:gd name="T59" fmla="*/ 282 h 453"/>
                <a:gd name="T60" fmla="*/ 629 w 1016"/>
                <a:gd name="T61" fmla="*/ 282 h 453"/>
                <a:gd name="T62" fmla="*/ 831 w 1016"/>
                <a:gd name="T63" fmla="*/ 259 h 453"/>
                <a:gd name="T64" fmla="*/ 1445 w 1016"/>
                <a:gd name="T65" fmla="*/ 220 h 453"/>
                <a:gd name="T66" fmla="*/ 1870 w 1016"/>
                <a:gd name="T67" fmla="*/ 202 h 453"/>
                <a:gd name="T68" fmla="*/ 2119 w 1016"/>
                <a:gd name="T69" fmla="*/ 196 h 453"/>
                <a:gd name="T70" fmla="*/ 2471 w 1016"/>
                <a:gd name="T71" fmla="*/ 186 h 453"/>
                <a:gd name="T72" fmla="*/ 2700 w 1016"/>
                <a:gd name="T73" fmla="*/ 172 h 453"/>
                <a:gd name="T74" fmla="*/ 2899 w 1016"/>
                <a:gd name="T75" fmla="*/ 164 h 453"/>
                <a:gd name="T76" fmla="*/ 3598 w 1016"/>
                <a:gd name="T77" fmla="*/ 146 h 453"/>
                <a:gd name="T78" fmla="*/ 5015 w 1016"/>
                <a:gd name="T79" fmla="*/ 115 h 453"/>
                <a:gd name="T80" fmla="*/ 7294 w 1016"/>
                <a:gd name="T81" fmla="*/ 82 h 453"/>
                <a:gd name="T82" fmla="*/ 8408 w 1016"/>
                <a:gd name="T83" fmla="*/ 68 h 453"/>
                <a:gd name="T84" fmla="*/ 8870 w 1016"/>
                <a:gd name="T85" fmla="*/ 66 h 453"/>
                <a:gd name="T86" fmla="*/ 10313 w 1016"/>
                <a:gd name="T87" fmla="*/ 45 h 453"/>
                <a:gd name="T88" fmla="*/ 11451 w 1016"/>
                <a:gd name="T89" fmla="*/ 31 h 453"/>
                <a:gd name="T90" fmla="*/ 13322 w 1016"/>
                <a:gd name="T91" fmla="*/ 25 h 453"/>
                <a:gd name="T92" fmla="*/ 15911 w 1016"/>
                <a:gd name="T93" fmla="*/ 19 h 453"/>
                <a:gd name="T94" fmla="*/ 17877 w 1016"/>
                <a:gd name="T95" fmla="*/ 19 h 453"/>
                <a:gd name="T96" fmla="*/ 20501 w 1016"/>
                <a:gd name="T97" fmla="*/ 19 h 453"/>
                <a:gd name="T98" fmla="*/ 23408 w 1016"/>
                <a:gd name="T99" fmla="*/ 24 h 453"/>
                <a:gd name="T100" fmla="*/ 25273 w 1016"/>
                <a:gd name="T101" fmla="*/ 26 h 453"/>
                <a:gd name="T102" fmla="*/ 28073 w 1016"/>
                <a:gd name="T103" fmla="*/ 58 h 453"/>
                <a:gd name="T104" fmla="*/ 28736 w 1016"/>
                <a:gd name="T105" fmla="*/ 69 h 453"/>
                <a:gd name="T106" fmla="*/ 29337 w 1016"/>
                <a:gd name="T107" fmla="*/ 88 h 453"/>
                <a:gd name="T108" fmla="*/ 30116 w 1016"/>
                <a:gd name="T109" fmla="*/ 134 h 453"/>
                <a:gd name="T110" fmla="*/ 31404 w 1016"/>
                <a:gd name="T111" fmla="*/ 241 h 453"/>
                <a:gd name="T112" fmla="*/ 32737 w 1016"/>
                <a:gd name="T113" fmla="*/ 347 h 453"/>
                <a:gd name="T114" fmla="*/ 33148 w 1016"/>
                <a:gd name="T115" fmla="*/ 374 h 4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16"/>
                <a:gd name="T175" fmla="*/ 0 h 453"/>
                <a:gd name="T176" fmla="*/ 1016 w 1016"/>
                <a:gd name="T177" fmla="*/ 453 h 45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16" h="453">
                  <a:moveTo>
                    <a:pt x="1001" y="453"/>
                  </a:moveTo>
                  <a:lnTo>
                    <a:pt x="1016" y="444"/>
                  </a:lnTo>
                  <a:lnTo>
                    <a:pt x="1011" y="433"/>
                  </a:lnTo>
                  <a:lnTo>
                    <a:pt x="1007" y="423"/>
                  </a:lnTo>
                  <a:lnTo>
                    <a:pt x="1003" y="412"/>
                  </a:lnTo>
                  <a:lnTo>
                    <a:pt x="999" y="400"/>
                  </a:lnTo>
                  <a:lnTo>
                    <a:pt x="987" y="369"/>
                  </a:lnTo>
                  <a:lnTo>
                    <a:pt x="977" y="338"/>
                  </a:lnTo>
                  <a:lnTo>
                    <a:pt x="959" y="275"/>
                  </a:lnTo>
                  <a:lnTo>
                    <a:pt x="941" y="212"/>
                  </a:lnTo>
                  <a:lnTo>
                    <a:pt x="931" y="181"/>
                  </a:lnTo>
                  <a:lnTo>
                    <a:pt x="920" y="151"/>
                  </a:lnTo>
                  <a:lnTo>
                    <a:pt x="911" y="129"/>
                  </a:lnTo>
                  <a:lnTo>
                    <a:pt x="902" y="107"/>
                  </a:lnTo>
                  <a:lnTo>
                    <a:pt x="897" y="97"/>
                  </a:lnTo>
                  <a:lnTo>
                    <a:pt x="891" y="87"/>
                  </a:lnTo>
                  <a:lnTo>
                    <a:pt x="889" y="84"/>
                  </a:lnTo>
                  <a:lnTo>
                    <a:pt x="882" y="75"/>
                  </a:lnTo>
                  <a:lnTo>
                    <a:pt x="873" y="67"/>
                  </a:lnTo>
                  <a:lnTo>
                    <a:pt x="873" y="66"/>
                  </a:lnTo>
                  <a:lnTo>
                    <a:pt x="863" y="59"/>
                  </a:lnTo>
                  <a:lnTo>
                    <a:pt x="860" y="57"/>
                  </a:lnTo>
                  <a:lnTo>
                    <a:pt x="849" y="49"/>
                  </a:lnTo>
                  <a:lnTo>
                    <a:pt x="823" y="36"/>
                  </a:lnTo>
                  <a:lnTo>
                    <a:pt x="795" y="26"/>
                  </a:lnTo>
                  <a:lnTo>
                    <a:pt x="765" y="17"/>
                  </a:lnTo>
                  <a:lnTo>
                    <a:pt x="735" y="11"/>
                  </a:lnTo>
                  <a:lnTo>
                    <a:pt x="731" y="11"/>
                  </a:lnTo>
                  <a:lnTo>
                    <a:pt x="702" y="6"/>
                  </a:lnTo>
                  <a:lnTo>
                    <a:pt x="673" y="3"/>
                  </a:lnTo>
                  <a:lnTo>
                    <a:pt x="648" y="0"/>
                  </a:lnTo>
                  <a:lnTo>
                    <a:pt x="647" y="0"/>
                  </a:lnTo>
                  <a:lnTo>
                    <a:pt x="615" y="1"/>
                  </a:lnTo>
                  <a:lnTo>
                    <a:pt x="586" y="1"/>
                  </a:lnTo>
                  <a:lnTo>
                    <a:pt x="560" y="1"/>
                  </a:lnTo>
                  <a:lnTo>
                    <a:pt x="536" y="1"/>
                  </a:lnTo>
                  <a:lnTo>
                    <a:pt x="515" y="1"/>
                  </a:lnTo>
                  <a:lnTo>
                    <a:pt x="495" y="1"/>
                  </a:lnTo>
                  <a:lnTo>
                    <a:pt x="477" y="1"/>
                  </a:lnTo>
                  <a:lnTo>
                    <a:pt x="461" y="1"/>
                  </a:lnTo>
                  <a:lnTo>
                    <a:pt x="428" y="4"/>
                  </a:lnTo>
                  <a:lnTo>
                    <a:pt x="396" y="8"/>
                  </a:lnTo>
                  <a:lnTo>
                    <a:pt x="392" y="9"/>
                  </a:lnTo>
                  <a:lnTo>
                    <a:pt x="375" y="12"/>
                  </a:lnTo>
                  <a:lnTo>
                    <a:pt x="356" y="16"/>
                  </a:lnTo>
                  <a:lnTo>
                    <a:pt x="336" y="22"/>
                  </a:lnTo>
                  <a:lnTo>
                    <a:pt x="315" y="28"/>
                  </a:lnTo>
                  <a:lnTo>
                    <a:pt x="314" y="28"/>
                  </a:lnTo>
                  <a:lnTo>
                    <a:pt x="312" y="29"/>
                  </a:lnTo>
                  <a:lnTo>
                    <a:pt x="301" y="36"/>
                  </a:lnTo>
                  <a:lnTo>
                    <a:pt x="290" y="43"/>
                  </a:lnTo>
                  <a:lnTo>
                    <a:pt x="266" y="55"/>
                  </a:lnTo>
                  <a:lnTo>
                    <a:pt x="259" y="57"/>
                  </a:lnTo>
                  <a:lnTo>
                    <a:pt x="252" y="59"/>
                  </a:lnTo>
                  <a:lnTo>
                    <a:pt x="245" y="61"/>
                  </a:lnTo>
                  <a:lnTo>
                    <a:pt x="242" y="63"/>
                  </a:lnTo>
                  <a:lnTo>
                    <a:pt x="237" y="66"/>
                  </a:lnTo>
                  <a:lnTo>
                    <a:pt x="212" y="81"/>
                  </a:lnTo>
                  <a:lnTo>
                    <a:pt x="183" y="95"/>
                  </a:lnTo>
                  <a:lnTo>
                    <a:pt x="155" y="110"/>
                  </a:lnTo>
                  <a:lnTo>
                    <a:pt x="142" y="119"/>
                  </a:lnTo>
                  <a:lnTo>
                    <a:pt x="139" y="121"/>
                  </a:lnTo>
                  <a:lnTo>
                    <a:pt x="127" y="129"/>
                  </a:lnTo>
                  <a:lnTo>
                    <a:pt x="110" y="142"/>
                  </a:lnTo>
                  <a:lnTo>
                    <a:pt x="95" y="157"/>
                  </a:lnTo>
                  <a:lnTo>
                    <a:pt x="80" y="172"/>
                  </a:lnTo>
                  <a:lnTo>
                    <a:pt x="74" y="181"/>
                  </a:lnTo>
                  <a:lnTo>
                    <a:pt x="72" y="184"/>
                  </a:lnTo>
                  <a:lnTo>
                    <a:pt x="68" y="190"/>
                  </a:lnTo>
                  <a:lnTo>
                    <a:pt x="64" y="196"/>
                  </a:lnTo>
                  <a:lnTo>
                    <a:pt x="62" y="201"/>
                  </a:lnTo>
                  <a:lnTo>
                    <a:pt x="60" y="205"/>
                  </a:lnTo>
                  <a:lnTo>
                    <a:pt x="59" y="208"/>
                  </a:lnTo>
                  <a:lnTo>
                    <a:pt x="56" y="212"/>
                  </a:lnTo>
                  <a:lnTo>
                    <a:pt x="51" y="216"/>
                  </a:lnTo>
                  <a:lnTo>
                    <a:pt x="47" y="220"/>
                  </a:lnTo>
                  <a:lnTo>
                    <a:pt x="42" y="226"/>
                  </a:lnTo>
                  <a:lnTo>
                    <a:pt x="35" y="236"/>
                  </a:lnTo>
                  <a:lnTo>
                    <a:pt x="33" y="239"/>
                  </a:lnTo>
                  <a:lnTo>
                    <a:pt x="26" y="252"/>
                  </a:lnTo>
                  <a:lnTo>
                    <a:pt x="19" y="267"/>
                  </a:lnTo>
                  <a:lnTo>
                    <a:pt x="13" y="282"/>
                  </a:lnTo>
                  <a:lnTo>
                    <a:pt x="8" y="297"/>
                  </a:lnTo>
                  <a:lnTo>
                    <a:pt x="4" y="312"/>
                  </a:lnTo>
                  <a:lnTo>
                    <a:pt x="4" y="316"/>
                  </a:lnTo>
                  <a:lnTo>
                    <a:pt x="1" y="331"/>
                  </a:lnTo>
                  <a:lnTo>
                    <a:pt x="0" y="344"/>
                  </a:lnTo>
                  <a:lnTo>
                    <a:pt x="18" y="344"/>
                  </a:lnTo>
                  <a:lnTo>
                    <a:pt x="19" y="331"/>
                  </a:lnTo>
                  <a:lnTo>
                    <a:pt x="21" y="319"/>
                  </a:lnTo>
                  <a:lnTo>
                    <a:pt x="25" y="304"/>
                  </a:lnTo>
                  <a:lnTo>
                    <a:pt x="30" y="289"/>
                  </a:lnTo>
                  <a:lnTo>
                    <a:pt x="36" y="274"/>
                  </a:lnTo>
                  <a:lnTo>
                    <a:pt x="43" y="259"/>
                  </a:lnTo>
                  <a:lnTo>
                    <a:pt x="50" y="246"/>
                  </a:lnTo>
                  <a:lnTo>
                    <a:pt x="56" y="237"/>
                  </a:lnTo>
                  <a:lnTo>
                    <a:pt x="56" y="236"/>
                  </a:lnTo>
                  <a:lnTo>
                    <a:pt x="60" y="233"/>
                  </a:lnTo>
                  <a:lnTo>
                    <a:pt x="64" y="229"/>
                  </a:lnTo>
                  <a:lnTo>
                    <a:pt x="69" y="225"/>
                  </a:lnTo>
                  <a:lnTo>
                    <a:pt x="73" y="218"/>
                  </a:lnTo>
                  <a:lnTo>
                    <a:pt x="74" y="218"/>
                  </a:lnTo>
                  <a:lnTo>
                    <a:pt x="77" y="212"/>
                  </a:lnTo>
                  <a:lnTo>
                    <a:pt x="79" y="208"/>
                  </a:lnTo>
                  <a:lnTo>
                    <a:pt x="81" y="203"/>
                  </a:lnTo>
                  <a:lnTo>
                    <a:pt x="83" y="200"/>
                  </a:lnTo>
                  <a:lnTo>
                    <a:pt x="87" y="193"/>
                  </a:lnTo>
                  <a:lnTo>
                    <a:pt x="87" y="194"/>
                  </a:lnTo>
                  <a:lnTo>
                    <a:pt x="93" y="185"/>
                  </a:lnTo>
                  <a:lnTo>
                    <a:pt x="108" y="170"/>
                  </a:lnTo>
                  <a:lnTo>
                    <a:pt x="123" y="155"/>
                  </a:lnTo>
                  <a:lnTo>
                    <a:pt x="138" y="143"/>
                  </a:lnTo>
                  <a:lnTo>
                    <a:pt x="150" y="135"/>
                  </a:lnTo>
                  <a:lnTo>
                    <a:pt x="162" y="127"/>
                  </a:lnTo>
                  <a:lnTo>
                    <a:pt x="190" y="112"/>
                  </a:lnTo>
                  <a:lnTo>
                    <a:pt x="219" y="98"/>
                  </a:lnTo>
                  <a:lnTo>
                    <a:pt x="247" y="81"/>
                  </a:lnTo>
                  <a:lnTo>
                    <a:pt x="248" y="80"/>
                  </a:lnTo>
                  <a:lnTo>
                    <a:pt x="252" y="78"/>
                  </a:lnTo>
                  <a:lnTo>
                    <a:pt x="259" y="76"/>
                  </a:lnTo>
                  <a:lnTo>
                    <a:pt x="266" y="74"/>
                  </a:lnTo>
                  <a:lnTo>
                    <a:pt x="273" y="72"/>
                  </a:lnTo>
                  <a:lnTo>
                    <a:pt x="297" y="60"/>
                  </a:lnTo>
                  <a:lnTo>
                    <a:pt x="309" y="53"/>
                  </a:lnTo>
                  <a:lnTo>
                    <a:pt x="312" y="51"/>
                  </a:lnTo>
                  <a:lnTo>
                    <a:pt x="321" y="44"/>
                  </a:lnTo>
                  <a:lnTo>
                    <a:pt x="343" y="39"/>
                  </a:lnTo>
                  <a:lnTo>
                    <a:pt x="363" y="33"/>
                  </a:lnTo>
                  <a:lnTo>
                    <a:pt x="382" y="29"/>
                  </a:lnTo>
                  <a:lnTo>
                    <a:pt x="399" y="26"/>
                  </a:lnTo>
                  <a:lnTo>
                    <a:pt x="428" y="22"/>
                  </a:lnTo>
                  <a:lnTo>
                    <a:pt x="461" y="19"/>
                  </a:lnTo>
                  <a:lnTo>
                    <a:pt x="477" y="19"/>
                  </a:lnTo>
                  <a:lnTo>
                    <a:pt x="495" y="19"/>
                  </a:lnTo>
                  <a:lnTo>
                    <a:pt x="515" y="19"/>
                  </a:lnTo>
                  <a:lnTo>
                    <a:pt x="536" y="19"/>
                  </a:lnTo>
                  <a:lnTo>
                    <a:pt x="560" y="19"/>
                  </a:lnTo>
                  <a:lnTo>
                    <a:pt x="586" y="19"/>
                  </a:lnTo>
                  <a:lnTo>
                    <a:pt x="615" y="19"/>
                  </a:lnTo>
                  <a:lnTo>
                    <a:pt x="647" y="18"/>
                  </a:lnTo>
                  <a:lnTo>
                    <a:pt x="673" y="21"/>
                  </a:lnTo>
                  <a:lnTo>
                    <a:pt x="702" y="24"/>
                  </a:lnTo>
                  <a:lnTo>
                    <a:pt x="728" y="28"/>
                  </a:lnTo>
                  <a:lnTo>
                    <a:pt x="758" y="34"/>
                  </a:lnTo>
                  <a:lnTo>
                    <a:pt x="788" y="43"/>
                  </a:lnTo>
                  <a:lnTo>
                    <a:pt x="816" y="53"/>
                  </a:lnTo>
                  <a:lnTo>
                    <a:pt x="842" y="66"/>
                  </a:lnTo>
                  <a:lnTo>
                    <a:pt x="851" y="72"/>
                  </a:lnTo>
                  <a:lnTo>
                    <a:pt x="861" y="80"/>
                  </a:lnTo>
                  <a:lnTo>
                    <a:pt x="862" y="80"/>
                  </a:lnTo>
                  <a:lnTo>
                    <a:pt x="869" y="88"/>
                  </a:lnTo>
                  <a:lnTo>
                    <a:pt x="875" y="96"/>
                  </a:lnTo>
                  <a:lnTo>
                    <a:pt x="880" y="104"/>
                  </a:lnTo>
                  <a:lnTo>
                    <a:pt x="885" y="114"/>
                  </a:lnTo>
                  <a:lnTo>
                    <a:pt x="894" y="136"/>
                  </a:lnTo>
                  <a:lnTo>
                    <a:pt x="903" y="158"/>
                  </a:lnTo>
                  <a:lnTo>
                    <a:pt x="914" y="188"/>
                  </a:lnTo>
                  <a:lnTo>
                    <a:pt x="924" y="219"/>
                  </a:lnTo>
                  <a:lnTo>
                    <a:pt x="942" y="282"/>
                  </a:lnTo>
                  <a:lnTo>
                    <a:pt x="960" y="345"/>
                  </a:lnTo>
                  <a:lnTo>
                    <a:pt x="970" y="376"/>
                  </a:lnTo>
                  <a:lnTo>
                    <a:pt x="982" y="407"/>
                  </a:lnTo>
                  <a:lnTo>
                    <a:pt x="986" y="419"/>
                  </a:lnTo>
                  <a:lnTo>
                    <a:pt x="990" y="430"/>
                  </a:lnTo>
                  <a:lnTo>
                    <a:pt x="994" y="440"/>
                  </a:lnTo>
                  <a:lnTo>
                    <a:pt x="1001" y="45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8" name="Freeform 637"/>
            <p:cNvSpPr>
              <a:spLocks/>
            </p:cNvSpPr>
            <p:nvPr/>
          </p:nvSpPr>
          <p:spPr bwMode="auto">
            <a:xfrm>
              <a:off x="549" y="4110"/>
              <a:ext cx="657" cy="499"/>
            </a:xfrm>
            <a:custGeom>
              <a:avLst/>
              <a:gdLst>
                <a:gd name="T0" fmla="*/ 13493 w 424"/>
                <a:gd name="T1" fmla="*/ 0 h 510"/>
                <a:gd name="T2" fmla="*/ 13021 w 424"/>
                <a:gd name="T3" fmla="*/ 83 h 510"/>
                <a:gd name="T4" fmla="*/ 12464 w 424"/>
                <a:gd name="T5" fmla="*/ 163 h 510"/>
                <a:gd name="T6" fmla="*/ 12336 w 424"/>
                <a:gd name="T7" fmla="*/ 196 h 510"/>
                <a:gd name="T8" fmla="*/ 12165 w 424"/>
                <a:gd name="T9" fmla="*/ 232 h 510"/>
                <a:gd name="T10" fmla="*/ 12063 w 424"/>
                <a:gd name="T11" fmla="*/ 246 h 510"/>
                <a:gd name="T12" fmla="*/ 11687 w 424"/>
                <a:gd name="T13" fmla="*/ 279 h 510"/>
                <a:gd name="T14" fmla="*/ 11508 w 424"/>
                <a:gd name="T15" fmla="*/ 290 h 510"/>
                <a:gd name="T16" fmla="*/ 11237 w 424"/>
                <a:gd name="T17" fmla="*/ 298 h 510"/>
                <a:gd name="T18" fmla="*/ 10879 w 424"/>
                <a:gd name="T19" fmla="*/ 308 h 510"/>
                <a:gd name="T20" fmla="*/ 10106 w 424"/>
                <a:gd name="T21" fmla="*/ 326 h 510"/>
                <a:gd name="T22" fmla="*/ 9297 w 424"/>
                <a:gd name="T23" fmla="*/ 339 h 510"/>
                <a:gd name="T24" fmla="*/ 8456 w 424"/>
                <a:gd name="T25" fmla="*/ 352 h 510"/>
                <a:gd name="T26" fmla="*/ 7184 w 424"/>
                <a:gd name="T27" fmla="*/ 364 h 510"/>
                <a:gd name="T28" fmla="*/ 4613 w 424"/>
                <a:gd name="T29" fmla="*/ 378 h 510"/>
                <a:gd name="T30" fmla="*/ 3366 w 424"/>
                <a:gd name="T31" fmla="*/ 386 h 510"/>
                <a:gd name="T32" fmla="*/ 1591 w 424"/>
                <a:gd name="T33" fmla="*/ 395 h 510"/>
                <a:gd name="T34" fmla="*/ 786 w 424"/>
                <a:gd name="T35" fmla="*/ 403 h 510"/>
                <a:gd name="T36" fmla="*/ 324 w 424"/>
                <a:gd name="T37" fmla="*/ 410 h 510"/>
                <a:gd name="T38" fmla="*/ 428 w 424"/>
                <a:gd name="T39" fmla="*/ 428 h 510"/>
                <a:gd name="T40" fmla="*/ 1027 w 424"/>
                <a:gd name="T41" fmla="*/ 417 h 510"/>
                <a:gd name="T42" fmla="*/ 1835 w 424"/>
                <a:gd name="T43" fmla="*/ 409 h 510"/>
                <a:gd name="T44" fmla="*/ 3500 w 424"/>
                <a:gd name="T45" fmla="*/ 401 h 510"/>
                <a:gd name="T46" fmla="*/ 4842 w 424"/>
                <a:gd name="T47" fmla="*/ 393 h 510"/>
                <a:gd name="T48" fmla="*/ 7427 w 424"/>
                <a:gd name="T49" fmla="*/ 378 h 510"/>
                <a:gd name="T50" fmla="*/ 8665 w 424"/>
                <a:gd name="T51" fmla="*/ 367 h 510"/>
                <a:gd name="T52" fmla="*/ 9547 w 424"/>
                <a:gd name="T53" fmla="*/ 354 h 510"/>
                <a:gd name="T54" fmla="*/ 10534 w 424"/>
                <a:gd name="T55" fmla="*/ 337 h 510"/>
                <a:gd name="T56" fmla="*/ 11312 w 424"/>
                <a:gd name="T57" fmla="*/ 319 h 510"/>
                <a:gd name="T58" fmla="*/ 11739 w 424"/>
                <a:gd name="T59" fmla="*/ 307 h 510"/>
                <a:gd name="T60" fmla="*/ 11984 w 424"/>
                <a:gd name="T61" fmla="*/ 298 h 510"/>
                <a:gd name="T62" fmla="*/ 12268 w 424"/>
                <a:gd name="T63" fmla="*/ 285 h 510"/>
                <a:gd name="T64" fmla="*/ 12641 w 424"/>
                <a:gd name="T65" fmla="*/ 252 h 510"/>
                <a:gd name="T66" fmla="*/ 12641 w 424"/>
                <a:gd name="T67" fmla="*/ 250 h 510"/>
                <a:gd name="T68" fmla="*/ 12872 w 424"/>
                <a:gd name="T69" fmla="*/ 214 h 510"/>
                <a:gd name="T70" fmla="*/ 12999 w 424"/>
                <a:gd name="T71" fmla="*/ 180 h 510"/>
                <a:gd name="T72" fmla="*/ 13317 w 424"/>
                <a:gd name="T73" fmla="*/ 124 h 510"/>
                <a:gd name="T74" fmla="*/ 13854 w 424"/>
                <a:gd name="T75" fmla="*/ 42 h 5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4"/>
                <a:gd name="T115" fmla="*/ 0 h 510"/>
                <a:gd name="T116" fmla="*/ 424 w 424"/>
                <a:gd name="T117" fmla="*/ 510 h 5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4" h="510">
                  <a:moveTo>
                    <a:pt x="424" y="2"/>
                  </a:moveTo>
                  <a:lnTo>
                    <a:pt x="406" y="0"/>
                  </a:lnTo>
                  <a:lnTo>
                    <a:pt x="399" y="50"/>
                  </a:lnTo>
                  <a:lnTo>
                    <a:pt x="392" y="99"/>
                  </a:lnTo>
                  <a:lnTo>
                    <a:pt x="383" y="148"/>
                  </a:lnTo>
                  <a:lnTo>
                    <a:pt x="375" y="195"/>
                  </a:lnTo>
                  <a:lnTo>
                    <a:pt x="373" y="213"/>
                  </a:lnTo>
                  <a:lnTo>
                    <a:pt x="371" y="233"/>
                  </a:lnTo>
                  <a:lnTo>
                    <a:pt x="369" y="254"/>
                  </a:lnTo>
                  <a:lnTo>
                    <a:pt x="366" y="276"/>
                  </a:lnTo>
                  <a:lnTo>
                    <a:pt x="363" y="293"/>
                  </a:lnTo>
                  <a:lnTo>
                    <a:pt x="358" y="314"/>
                  </a:lnTo>
                  <a:lnTo>
                    <a:pt x="352" y="332"/>
                  </a:lnTo>
                  <a:lnTo>
                    <a:pt x="349" y="340"/>
                  </a:lnTo>
                  <a:lnTo>
                    <a:pt x="346" y="345"/>
                  </a:lnTo>
                  <a:lnTo>
                    <a:pt x="338" y="356"/>
                  </a:lnTo>
                  <a:lnTo>
                    <a:pt x="327" y="367"/>
                  </a:lnTo>
                  <a:lnTo>
                    <a:pt x="316" y="378"/>
                  </a:lnTo>
                  <a:lnTo>
                    <a:pt x="304" y="388"/>
                  </a:lnTo>
                  <a:lnTo>
                    <a:pt x="280" y="404"/>
                  </a:lnTo>
                  <a:lnTo>
                    <a:pt x="254" y="419"/>
                  </a:lnTo>
                  <a:lnTo>
                    <a:pt x="235" y="426"/>
                  </a:lnTo>
                  <a:lnTo>
                    <a:pt x="216" y="433"/>
                  </a:lnTo>
                  <a:lnTo>
                    <a:pt x="178" y="443"/>
                  </a:lnTo>
                  <a:lnTo>
                    <a:pt x="139" y="451"/>
                  </a:lnTo>
                  <a:lnTo>
                    <a:pt x="101" y="460"/>
                  </a:lnTo>
                  <a:lnTo>
                    <a:pt x="73" y="464"/>
                  </a:lnTo>
                  <a:lnTo>
                    <a:pt x="48" y="470"/>
                  </a:lnTo>
                  <a:lnTo>
                    <a:pt x="35" y="474"/>
                  </a:lnTo>
                  <a:lnTo>
                    <a:pt x="24" y="479"/>
                  </a:lnTo>
                  <a:lnTo>
                    <a:pt x="13" y="486"/>
                  </a:lnTo>
                  <a:lnTo>
                    <a:pt x="10" y="488"/>
                  </a:lnTo>
                  <a:lnTo>
                    <a:pt x="0" y="498"/>
                  </a:lnTo>
                  <a:lnTo>
                    <a:pt x="13" y="510"/>
                  </a:lnTo>
                  <a:lnTo>
                    <a:pt x="23" y="502"/>
                  </a:lnTo>
                  <a:lnTo>
                    <a:pt x="31" y="496"/>
                  </a:lnTo>
                  <a:lnTo>
                    <a:pt x="42" y="491"/>
                  </a:lnTo>
                  <a:lnTo>
                    <a:pt x="55" y="487"/>
                  </a:lnTo>
                  <a:lnTo>
                    <a:pt x="80" y="481"/>
                  </a:lnTo>
                  <a:lnTo>
                    <a:pt x="105" y="477"/>
                  </a:lnTo>
                  <a:lnTo>
                    <a:pt x="146" y="468"/>
                  </a:lnTo>
                  <a:lnTo>
                    <a:pt x="185" y="460"/>
                  </a:lnTo>
                  <a:lnTo>
                    <a:pt x="223" y="450"/>
                  </a:lnTo>
                  <a:lnTo>
                    <a:pt x="242" y="443"/>
                  </a:lnTo>
                  <a:lnTo>
                    <a:pt x="261" y="436"/>
                  </a:lnTo>
                  <a:lnTo>
                    <a:pt x="261" y="435"/>
                  </a:lnTo>
                  <a:lnTo>
                    <a:pt x="287" y="421"/>
                  </a:lnTo>
                  <a:lnTo>
                    <a:pt x="314" y="403"/>
                  </a:lnTo>
                  <a:lnTo>
                    <a:pt x="317" y="401"/>
                  </a:lnTo>
                  <a:lnTo>
                    <a:pt x="329" y="391"/>
                  </a:lnTo>
                  <a:lnTo>
                    <a:pt x="340" y="380"/>
                  </a:lnTo>
                  <a:lnTo>
                    <a:pt x="351" y="369"/>
                  </a:lnTo>
                  <a:lnTo>
                    <a:pt x="353" y="366"/>
                  </a:lnTo>
                  <a:lnTo>
                    <a:pt x="361" y="355"/>
                  </a:lnTo>
                  <a:lnTo>
                    <a:pt x="366" y="347"/>
                  </a:lnTo>
                  <a:lnTo>
                    <a:pt x="369" y="339"/>
                  </a:lnTo>
                  <a:lnTo>
                    <a:pt x="375" y="321"/>
                  </a:lnTo>
                  <a:lnTo>
                    <a:pt x="380" y="300"/>
                  </a:lnTo>
                  <a:lnTo>
                    <a:pt x="380" y="297"/>
                  </a:lnTo>
                  <a:lnTo>
                    <a:pt x="384" y="276"/>
                  </a:lnTo>
                  <a:lnTo>
                    <a:pt x="387" y="254"/>
                  </a:lnTo>
                  <a:lnTo>
                    <a:pt x="389" y="233"/>
                  </a:lnTo>
                  <a:lnTo>
                    <a:pt x="391" y="213"/>
                  </a:lnTo>
                  <a:lnTo>
                    <a:pt x="393" y="198"/>
                  </a:lnTo>
                  <a:lnTo>
                    <a:pt x="401" y="148"/>
                  </a:lnTo>
                  <a:lnTo>
                    <a:pt x="410" y="99"/>
                  </a:lnTo>
                  <a:lnTo>
                    <a:pt x="417" y="50"/>
                  </a:lnTo>
                  <a:lnTo>
                    <a:pt x="424" y="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29" name="Freeform 639"/>
            <p:cNvSpPr>
              <a:spLocks/>
            </p:cNvSpPr>
            <p:nvPr/>
          </p:nvSpPr>
          <p:spPr bwMode="auto">
            <a:xfrm>
              <a:off x="568" y="4603"/>
              <a:ext cx="719" cy="426"/>
            </a:xfrm>
            <a:custGeom>
              <a:avLst/>
              <a:gdLst>
                <a:gd name="T0" fmla="*/ 231 w 464"/>
                <a:gd name="T1" fmla="*/ 0 h 434"/>
                <a:gd name="T2" fmla="*/ 108 w 464"/>
                <a:gd name="T3" fmla="*/ 16 h 434"/>
                <a:gd name="T4" fmla="*/ 0 w 464"/>
                <a:gd name="T5" fmla="*/ 29 h 434"/>
                <a:gd name="T6" fmla="*/ 45 w 464"/>
                <a:gd name="T7" fmla="*/ 42 h 434"/>
                <a:gd name="T8" fmla="*/ 197 w 464"/>
                <a:gd name="T9" fmla="*/ 58 h 434"/>
                <a:gd name="T10" fmla="*/ 401 w 464"/>
                <a:gd name="T11" fmla="*/ 68 h 434"/>
                <a:gd name="T12" fmla="*/ 979 w 464"/>
                <a:gd name="T13" fmla="*/ 79 h 434"/>
                <a:gd name="T14" fmla="*/ 1591 w 464"/>
                <a:gd name="T15" fmla="*/ 87 h 434"/>
                <a:gd name="T16" fmla="*/ 2310 w 464"/>
                <a:gd name="T17" fmla="*/ 93 h 434"/>
                <a:gd name="T18" fmla="*/ 3643 w 464"/>
                <a:gd name="T19" fmla="*/ 99 h 434"/>
                <a:gd name="T20" fmla="*/ 5069 w 464"/>
                <a:gd name="T21" fmla="*/ 99 h 434"/>
                <a:gd name="T22" fmla="*/ 6392 w 464"/>
                <a:gd name="T23" fmla="*/ 97 h 434"/>
                <a:gd name="T24" fmla="*/ 7449 w 464"/>
                <a:gd name="T25" fmla="*/ 95 h 434"/>
                <a:gd name="T26" fmla="*/ 8361 w 464"/>
                <a:gd name="T27" fmla="*/ 103 h 434"/>
                <a:gd name="T28" fmla="*/ 9569 w 464"/>
                <a:gd name="T29" fmla="*/ 121 h 434"/>
                <a:gd name="T30" fmla="*/ 10661 w 464"/>
                <a:gd name="T31" fmla="*/ 143 h 434"/>
                <a:gd name="T32" fmla="*/ 11413 w 464"/>
                <a:gd name="T33" fmla="*/ 174 h 434"/>
                <a:gd name="T34" fmla="*/ 11636 w 464"/>
                <a:gd name="T35" fmla="*/ 190 h 434"/>
                <a:gd name="T36" fmla="*/ 11992 w 464"/>
                <a:gd name="T37" fmla="*/ 258 h 434"/>
                <a:gd name="T38" fmla="*/ 12221 w 464"/>
                <a:gd name="T39" fmla="*/ 293 h 434"/>
                <a:gd name="T40" fmla="*/ 12525 w 464"/>
                <a:gd name="T41" fmla="*/ 325 h 434"/>
                <a:gd name="T42" fmla="*/ 12567 w 464"/>
                <a:gd name="T43" fmla="*/ 330 h 434"/>
                <a:gd name="T44" fmla="*/ 12807 w 464"/>
                <a:gd name="T45" fmla="*/ 346 h 434"/>
                <a:gd name="T46" fmla="*/ 12999 w 464"/>
                <a:gd name="T47" fmla="*/ 355 h 434"/>
                <a:gd name="T48" fmla="*/ 13196 w 464"/>
                <a:gd name="T49" fmla="*/ 361 h 434"/>
                <a:gd name="T50" fmla="*/ 13427 w 464"/>
                <a:gd name="T51" fmla="*/ 365 h 434"/>
                <a:gd name="T52" fmla="*/ 13785 w 464"/>
                <a:gd name="T53" fmla="*/ 369 h 434"/>
                <a:gd name="T54" fmla="*/ 14205 w 464"/>
                <a:gd name="T55" fmla="*/ 372 h 434"/>
                <a:gd name="T56" fmla="*/ 14436 w 464"/>
                <a:gd name="T57" fmla="*/ 373 h 434"/>
                <a:gd name="T58" fmla="*/ 14760 w 464"/>
                <a:gd name="T59" fmla="*/ 374 h 434"/>
                <a:gd name="T60" fmla="*/ 15022 w 464"/>
                <a:gd name="T61" fmla="*/ 373 h 434"/>
                <a:gd name="T62" fmla="*/ 15423 w 464"/>
                <a:gd name="T63" fmla="*/ 373 h 434"/>
                <a:gd name="T64" fmla="*/ 15187 w 464"/>
                <a:gd name="T65" fmla="*/ 357 h 434"/>
                <a:gd name="T66" fmla="*/ 14865 w 464"/>
                <a:gd name="T67" fmla="*/ 357 h 434"/>
                <a:gd name="T68" fmla="*/ 14563 w 464"/>
                <a:gd name="T69" fmla="*/ 358 h 434"/>
                <a:gd name="T70" fmla="*/ 14436 w 464"/>
                <a:gd name="T71" fmla="*/ 357 h 434"/>
                <a:gd name="T72" fmla="*/ 14028 w 464"/>
                <a:gd name="T73" fmla="*/ 354 h 434"/>
                <a:gd name="T74" fmla="*/ 13627 w 464"/>
                <a:gd name="T75" fmla="*/ 350 h 434"/>
                <a:gd name="T76" fmla="*/ 13627 w 464"/>
                <a:gd name="T77" fmla="*/ 350 h 434"/>
                <a:gd name="T78" fmla="*/ 13474 w 464"/>
                <a:gd name="T79" fmla="*/ 345 h 434"/>
                <a:gd name="T80" fmla="*/ 13196 w 464"/>
                <a:gd name="T81" fmla="*/ 329 h 434"/>
                <a:gd name="T82" fmla="*/ 13106 w 464"/>
                <a:gd name="T83" fmla="*/ 321 h 434"/>
                <a:gd name="T84" fmla="*/ 12925 w 464"/>
                <a:gd name="T85" fmla="*/ 304 h 434"/>
                <a:gd name="T86" fmla="*/ 12807 w 464"/>
                <a:gd name="T87" fmla="*/ 287 h 434"/>
                <a:gd name="T88" fmla="*/ 12451 w 464"/>
                <a:gd name="T89" fmla="*/ 224 h 434"/>
                <a:gd name="T90" fmla="*/ 12097 w 464"/>
                <a:gd name="T91" fmla="*/ 177 h 434"/>
                <a:gd name="T92" fmla="*/ 11636 w 464"/>
                <a:gd name="T93" fmla="*/ 151 h 434"/>
                <a:gd name="T94" fmla="*/ 11118 w 464"/>
                <a:gd name="T95" fmla="*/ 131 h 434"/>
                <a:gd name="T96" fmla="*/ 9979 w 464"/>
                <a:gd name="T97" fmla="*/ 109 h 434"/>
                <a:gd name="T98" fmla="*/ 9249 w 464"/>
                <a:gd name="T99" fmla="*/ 95 h 434"/>
                <a:gd name="T100" fmla="*/ 7917 w 464"/>
                <a:gd name="T101" fmla="*/ 79 h 434"/>
                <a:gd name="T102" fmla="*/ 7449 w 464"/>
                <a:gd name="T103" fmla="*/ 79 h 434"/>
                <a:gd name="T104" fmla="*/ 6392 w 464"/>
                <a:gd name="T105" fmla="*/ 80 h 434"/>
                <a:gd name="T106" fmla="*/ 5069 w 464"/>
                <a:gd name="T107" fmla="*/ 81 h 434"/>
                <a:gd name="T108" fmla="*/ 3643 w 464"/>
                <a:gd name="T109" fmla="*/ 81 h 434"/>
                <a:gd name="T110" fmla="*/ 2424 w 464"/>
                <a:gd name="T111" fmla="*/ 78 h 434"/>
                <a:gd name="T112" fmla="*/ 1835 w 464"/>
                <a:gd name="T113" fmla="*/ 75 h 434"/>
                <a:gd name="T114" fmla="*/ 979 w 464"/>
                <a:gd name="T115" fmla="*/ 61 h 434"/>
                <a:gd name="T116" fmla="*/ 778 w 464"/>
                <a:gd name="T117" fmla="*/ 51 h 434"/>
                <a:gd name="T118" fmla="*/ 621 w 464"/>
                <a:gd name="T119" fmla="*/ 37 h 434"/>
                <a:gd name="T120" fmla="*/ 621 w 464"/>
                <a:gd name="T121" fmla="*/ 27 h 434"/>
                <a:gd name="T122" fmla="*/ 663 w 464"/>
                <a:gd name="T123" fmla="*/ 19 h 4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4"/>
                <a:gd name="T187" fmla="*/ 0 h 434"/>
                <a:gd name="T188" fmla="*/ 464 w 464"/>
                <a:gd name="T189" fmla="*/ 434 h 4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4" h="434">
                  <a:moveTo>
                    <a:pt x="24" y="6"/>
                  </a:moveTo>
                  <a:lnTo>
                    <a:pt x="7" y="0"/>
                  </a:lnTo>
                  <a:lnTo>
                    <a:pt x="3" y="12"/>
                  </a:lnTo>
                  <a:lnTo>
                    <a:pt x="3" y="16"/>
                  </a:lnTo>
                  <a:lnTo>
                    <a:pt x="1" y="27"/>
                  </a:lnTo>
                  <a:lnTo>
                    <a:pt x="0" y="37"/>
                  </a:lnTo>
                  <a:lnTo>
                    <a:pt x="1" y="47"/>
                  </a:lnTo>
                  <a:lnTo>
                    <a:pt x="1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0" y="73"/>
                  </a:lnTo>
                  <a:lnTo>
                    <a:pt x="12" y="76"/>
                  </a:lnTo>
                  <a:lnTo>
                    <a:pt x="17" y="82"/>
                  </a:lnTo>
                  <a:lnTo>
                    <a:pt x="30" y="93"/>
                  </a:lnTo>
                  <a:lnTo>
                    <a:pt x="33" y="95"/>
                  </a:lnTo>
                  <a:lnTo>
                    <a:pt x="48" y="103"/>
                  </a:lnTo>
                  <a:lnTo>
                    <a:pt x="66" y="108"/>
                  </a:lnTo>
                  <a:lnTo>
                    <a:pt x="70" y="109"/>
                  </a:lnTo>
                  <a:lnTo>
                    <a:pt x="89" y="112"/>
                  </a:lnTo>
                  <a:lnTo>
                    <a:pt x="110" y="115"/>
                  </a:lnTo>
                  <a:lnTo>
                    <a:pt x="131" y="115"/>
                  </a:lnTo>
                  <a:lnTo>
                    <a:pt x="152" y="115"/>
                  </a:lnTo>
                  <a:lnTo>
                    <a:pt x="173" y="115"/>
                  </a:lnTo>
                  <a:lnTo>
                    <a:pt x="192" y="113"/>
                  </a:lnTo>
                  <a:lnTo>
                    <a:pt x="209" y="112"/>
                  </a:lnTo>
                  <a:lnTo>
                    <a:pt x="224" y="111"/>
                  </a:lnTo>
                  <a:lnTo>
                    <a:pt x="234" y="111"/>
                  </a:lnTo>
                  <a:lnTo>
                    <a:pt x="252" y="119"/>
                  </a:lnTo>
                  <a:lnTo>
                    <a:pt x="271" y="128"/>
                  </a:lnTo>
                  <a:lnTo>
                    <a:pt x="288" y="139"/>
                  </a:lnTo>
                  <a:lnTo>
                    <a:pt x="305" y="152"/>
                  </a:lnTo>
                  <a:lnTo>
                    <a:pt x="321" y="167"/>
                  </a:lnTo>
                  <a:lnTo>
                    <a:pt x="333" y="183"/>
                  </a:lnTo>
                  <a:lnTo>
                    <a:pt x="343" y="202"/>
                  </a:lnTo>
                  <a:lnTo>
                    <a:pt x="347" y="213"/>
                  </a:lnTo>
                  <a:lnTo>
                    <a:pt x="350" y="222"/>
                  </a:lnTo>
                  <a:lnTo>
                    <a:pt x="356" y="259"/>
                  </a:lnTo>
                  <a:lnTo>
                    <a:pt x="361" y="298"/>
                  </a:lnTo>
                  <a:lnTo>
                    <a:pt x="367" y="336"/>
                  </a:lnTo>
                  <a:lnTo>
                    <a:pt x="368" y="340"/>
                  </a:lnTo>
                  <a:lnTo>
                    <a:pt x="372" y="359"/>
                  </a:lnTo>
                  <a:lnTo>
                    <a:pt x="377" y="377"/>
                  </a:lnTo>
                  <a:lnTo>
                    <a:pt x="378" y="383"/>
                  </a:lnTo>
                  <a:lnTo>
                    <a:pt x="380" y="389"/>
                  </a:lnTo>
                  <a:lnTo>
                    <a:pt x="385" y="401"/>
                  </a:lnTo>
                  <a:lnTo>
                    <a:pt x="388" y="407"/>
                  </a:lnTo>
                  <a:lnTo>
                    <a:pt x="391" y="412"/>
                  </a:lnTo>
                  <a:lnTo>
                    <a:pt x="393" y="415"/>
                  </a:lnTo>
                  <a:lnTo>
                    <a:pt x="397" y="419"/>
                  </a:lnTo>
                  <a:lnTo>
                    <a:pt x="400" y="421"/>
                  </a:lnTo>
                  <a:lnTo>
                    <a:pt x="404" y="424"/>
                  </a:lnTo>
                  <a:lnTo>
                    <a:pt x="410" y="426"/>
                  </a:lnTo>
                  <a:lnTo>
                    <a:pt x="415" y="428"/>
                  </a:lnTo>
                  <a:lnTo>
                    <a:pt x="422" y="430"/>
                  </a:lnTo>
                  <a:lnTo>
                    <a:pt x="427" y="432"/>
                  </a:lnTo>
                  <a:lnTo>
                    <a:pt x="431" y="433"/>
                  </a:lnTo>
                  <a:lnTo>
                    <a:pt x="434" y="433"/>
                  </a:lnTo>
                  <a:lnTo>
                    <a:pt x="438" y="434"/>
                  </a:lnTo>
                  <a:lnTo>
                    <a:pt x="444" y="434"/>
                  </a:lnTo>
                  <a:lnTo>
                    <a:pt x="447" y="433"/>
                  </a:lnTo>
                  <a:lnTo>
                    <a:pt x="452" y="433"/>
                  </a:lnTo>
                  <a:lnTo>
                    <a:pt x="457" y="433"/>
                  </a:lnTo>
                  <a:lnTo>
                    <a:pt x="464" y="433"/>
                  </a:lnTo>
                  <a:lnTo>
                    <a:pt x="464" y="415"/>
                  </a:lnTo>
                  <a:lnTo>
                    <a:pt x="457" y="415"/>
                  </a:lnTo>
                  <a:lnTo>
                    <a:pt x="452" y="415"/>
                  </a:lnTo>
                  <a:lnTo>
                    <a:pt x="447" y="415"/>
                  </a:lnTo>
                  <a:lnTo>
                    <a:pt x="444" y="416"/>
                  </a:lnTo>
                  <a:lnTo>
                    <a:pt x="438" y="416"/>
                  </a:lnTo>
                  <a:lnTo>
                    <a:pt x="436" y="415"/>
                  </a:lnTo>
                  <a:lnTo>
                    <a:pt x="434" y="415"/>
                  </a:lnTo>
                  <a:lnTo>
                    <a:pt x="429" y="413"/>
                  </a:lnTo>
                  <a:lnTo>
                    <a:pt x="422" y="411"/>
                  </a:lnTo>
                  <a:lnTo>
                    <a:pt x="417" y="409"/>
                  </a:lnTo>
                  <a:lnTo>
                    <a:pt x="410" y="407"/>
                  </a:lnTo>
                  <a:lnTo>
                    <a:pt x="410" y="406"/>
                  </a:lnTo>
                  <a:lnTo>
                    <a:pt x="406" y="403"/>
                  </a:lnTo>
                  <a:lnTo>
                    <a:pt x="405" y="400"/>
                  </a:lnTo>
                  <a:lnTo>
                    <a:pt x="402" y="394"/>
                  </a:lnTo>
                  <a:lnTo>
                    <a:pt x="397" y="382"/>
                  </a:lnTo>
                  <a:lnTo>
                    <a:pt x="395" y="376"/>
                  </a:lnTo>
                  <a:lnTo>
                    <a:pt x="394" y="372"/>
                  </a:lnTo>
                  <a:lnTo>
                    <a:pt x="389" y="352"/>
                  </a:lnTo>
                  <a:lnTo>
                    <a:pt x="385" y="333"/>
                  </a:lnTo>
                  <a:lnTo>
                    <a:pt x="379" y="298"/>
                  </a:lnTo>
                  <a:lnTo>
                    <a:pt x="374" y="259"/>
                  </a:lnTo>
                  <a:lnTo>
                    <a:pt x="367" y="218"/>
                  </a:lnTo>
                  <a:lnTo>
                    <a:pt x="364" y="206"/>
                  </a:lnTo>
                  <a:lnTo>
                    <a:pt x="360" y="195"/>
                  </a:lnTo>
                  <a:lnTo>
                    <a:pt x="350" y="175"/>
                  </a:lnTo>
                  <a:lnTo>
                    <a:pt x="348" y="172"/>
                  </a:lnTo>
                  <a:lnTo>
                    <a:pt x="334" y="154"/>
                  </a:lnTo>
                  <a:lnTo>
                    <a:pt x="318" y="139"/>
                  </a:lnTo>
                  <a:lnTo>
                    <a:pt x="300" y="125"/>
                  </a:lnTo>
                  <a:lnTo>
                    <a:pt x="297" y="123"/>
                  </a:lnTo>
                  <a:lnTo>
                    <a:pt x="278" y="111"/>
                  </a:lnTo>
                  <a:lnTo>
                    <a:pt x="259" y="102"/>
                  </a:lnTo>
                  <a:lnTo>
                    <a:pt x="238" y="94"/>
                  </a:lnTo>
                  <a:lnTo>
                    <a:pt x="235" y="93"/>
                  </a:lnTo>
                  <a:lnTo>
                    <a:pt x="224" y="93"/>
                  </a:lnTo>
                  <a:lnTo>
                    <a:pt x="209" y="94"/>
                  </a:lnTo>
                  <a:lnTo>
                    <a:pt x="192" y="95"/>
                  </a:lnTo>
                  <a:lnTo>
                    <a:pt x="173" y="97"/>
                  </a:lnTo>
                  <a:lnTo>
                    <a:pt x="152" y="97"/>
                  </a:lnTo>
                  <a:lnTo>
                    <a:pt x="131" y="97"/>
                  </a:lnTo>
                  <a:lnTo>
                    <a:pt x="110" y="97"/>
                  </a:lnTo>
                  <a:lnTo>
                    <a:pt x="89" y="94"/>
                  </a:lnTo>
                  <a:lnTo>
                    <a:pt x="73" y="91"/>
                  </a:lnTo>
                  <a:lnTo>
                    <a:pt x="55" y="86"/>
                  </a:lnTo>
                  <a:lnTo>
                    <a:pt x="41" y="78"/>
                  </a:lnTo>
                  <a:lnTo>
                    <a:pt x="30" y="69"/>
                  </a:lnTo>
                  <a:lnTo>
                    <a:pt x="26" y="64"/>
                  </a:lnTo>
                  <a:lnTo>
                    <a:pt x="23" y="59"/>
                  </a:lnTo>
                  <a:lnTo>
                    <a:pt x="20" y="52"/>
                  </a:lnTo>
                  <a:lnTo>
                    <a:pt x="19" y="45"/>
                  </a:lnTo>
                  <a:lnTo>
                    <a:pt x="18" y="37"/>
                  </a:lnTo>
                  <a:lnTo>
                    <a:pt x="19" y="27"/>
                  </a:lnTo>
                  <a:lnTo>
                    <a:pt x="20" y="19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030" name="Group 641"/>
            <p:cNvGrpSpPr>
              <a:grpSpLocks/>
            </p:cNvGrpSpPr>
            <p:nvPr/>
          </p:nvGrpSpPr>
          <p:grpSpPr bwMode="auto">
            <a:xfrm>
              <a:off x="1245" y="4741"/>
              <a:ext cx="156" cy="287"/>
              <a:chOff x="1623" y="3604"/>
              <a:chExt cx="101" cy="293"/>
            </a:xfrm>
          </p:grpSpPr>
          <p:sp>
            <p:nvSpPr>
              <p:cNvPr id="74063" name="Freeform 642"/>
              <p:cNvSpPr>
                <a:spLocks/>
              </p:cNvSpPr>
              <p:nvPr/>
            </p:nvSpPr>
            <p:spPr bwMode="auto">
              <a:xfrm>
                <a:off x="1631" y="3612"/>
                <a:ext cx="93" cy="285"/>
              </a:xfrm>
              <a:custGeom>
                <a:avLst/>
                <a:gdLst>
                  <a:gd name="T0" fmla="*/ 25 w 93"/>
                  <a:gd name="T1" fmla="*/ 285 h 285"/>
                  <a:gd name="T2" fmla="*/ 38 w 93"/>
                  <a:gd name="T3" fmla="*/ 283 h 285"/>
                  <a:gd name="T4" fmla="*/ 46 w 93"/>
                  <a:gd name="T5" fmla="*/ 282 h 285"/>
                  <a:gd name="T6" fmla="*/ 54 w 93"/>
                  <a:gd name="T7" fmla="*/ 280 h 285"/>
                  <a:gd name="T8" fmla="*/ 61 w 93"/>
                  <a:gd name="T9" fmla="*/ 275 h 285"/>
                  <a:gd name="T10" fmla="*/ 70 w 93"/>
                  <a:gd name="T11" fmla="*/ 264 h 285"/>
                  <a:gd name="T12" fmla="*/ 77 w 93"/>
                  <a:gd name="T13" fmla="*/ 254 h 285"/>
                  <a:gd name="T14" fmla="*/ 85 w 93"/>
                  <a:gd name="T15" fmla="*/ 241 h 285"/>
                  <a:gd name="T16" fmla="*/ 88 w 93"/>
                  <a:gd name="T17" fmla="*/ 236 h 285"/>
                  <a:gd name="T18" fmla="*/ 89 w 93"/>
                  <a:gd name="T19" fmla="*/ 233 h 285"/>
                  <a:gd name="T20" fmla="*/ 93 w 93"/>
                  <a:gd name="T21" fmla="*/ 210 h 285"/>
                  <a:gd name="T22" fmla="*/ 91 w 93"/>
                  <a:gd name="T23" fmla="*/ 164 h 285"/>
                  <a:gd name="T24" fmla="*/ 86 w 93"/>
                  <a:gd name="T25" fmla="*/ 138 h 285"/>
                  <a:gd name="T26" fmla="*/ 71 w 93"/>
                  <a:gd name="T27" fmla="*/ 93 h 285"/>
                  <a:gd name="T28" fmla="*/ 59 w 93"/>
                  <a:gd name="T29" fmla="*/ 71 h 285"/>
                  <a:gd name="T30" fmla="*/ 50 w 93"/>
                  <a:gd name="T31" fmla="*/ 56 h 285"/>
                  <a:gd name="T32" fmla="*/ 47 w 93"/>
                  <a:gd name="T33" fmla="*/ 47 h 285"/>
                  <a:gd name="T34" fmla="*/ 45 w 93"/>
                  <a:gd name="T35" fmla="*/ 42 h 285"/>
                  <a:gd name="T36" fmla="*/ 43 w 93"/>
                  <a:gd name="T37" fmla="*/ 38 h 285"/>
                  <a:gd name="T38" fmla="*/ 36 w 93"/>
                  <a:gd name="T39" fmla="*/ 35 h 285"/>
                  <a:gd name="T40" fmla="*/ 33 w 93"/>
                  <a:gd name="T41" fmla="*/ 34 h 285"/>
                  <a:gd name="T42" fmla="*/ 30 w 93"/>
                  <a:gd name="T43" fmla="*/ 30 h 285"/>
                  <a:gd name="T44" fmla="*/ 20 w 93"/>
                  <a:gd name="T45" fmla="*/ 16 h 285"/>
                  <a:gd name="T46" fmla="*/ 18 w 93"/>
                  <a:gd name="T47" fmla="*/ 8 h 285"/>
                  <a:gd name="T48" fmla="*/ 17 w 93"/>
                  <a:gd name="T49" fmla="*/ 7 h 285"/>
                  <a:gd name="T50" fmla="*/ 15 w 93"/>
                  <a:gd name="T51" fmla="*/ 3 h 285"/>
                  <a:gd name="T52" fmla="*/ 8 w 93"/>
                  <a:gd name="T53" fmla="*/ 0 h 285"/>
                  <a:gd name="T54" fmla="*/ 1 w 93"/>
                  <a:gd name="T55" fmla="*/ 0 h 285"/>
                  <a:gd name="T56" fmla="*/ 0 w 93"/>
                  <a:gd name="T57" fmla="*/ 10 h 285"/>
                  <a:gd name="T58" fmla="*/ 1 w 93"/>
                  <a:gd name="T59" fmla="*/ 15 h 285"/>
                  <a:gd name="T60" fmla="*/ 1 w 93"/>
                  <a:gd name="T61" fmla="*/ 18 h 285"/>
                  <a:gd name="T62" fmla="*/ 1 w 93"/>
                  <a:gd name="T63" fmla="*/ 18 h 285"/>
                  <a:gd name="T64" fmla="*/ 8 w 93"/>
                  <a:gd name="T65" fmla="*/ 30 h 285"/>
                  <a:gd name="T66" fmla="*/ 16 w 93"/>
                  <a:gd name="T67" fmla="*/ 42 h 285"/>
                  <a:gd name="T68" fmla="*/ 20 w 93"/>
                  <a:gd name="T69" fmla="*/ 47 h 285"/>
                  <a:gd name="T70" fmla="*/ 25 w 93"/>
                  <a:gd name="T71" fmla="*/ 51 h 285"/>
                  <a:gd name="T72" fmla="*/ 30 w 93"/>
                  <a:gd name="T73" fmla="*/ 54 h 285"/>
                  <a:gd name="T74" fmla="*/ 31 w 93"/>
                  <a:gd name="T75" fmla="*/ 58 h 285"/>
                  <a:gd name="T76" fmla="*/ 33 w 93"/>
                  <a:gd name="T77" fmla="*/ 63 h 285"/>
                  <a:gd name="T78" fmla="*/ 44 w 93"/>
                  <a:gd name="T79" fmla="*/ 80 h 285"/>
                  <a:gd name="T80" fmla="*/ 54 w 93"/>
                  <a:gd name="T81" fmla="*/ 100 h 285"/>
                  <a:gd name="T82" fmla="*/ 69 w 93"/>
                  <a:gd name="T83" fmla="*/ 145 h 285"/>
                  <a:gd name="T84" fmla="*/ 73 w 93"/>
                  <a:gd name="T85" fmla="*/ 164 h 285"/>
                  <a:gd name="T86" fmla="*/ 75 w 93"/>
                  <a:gd name="T87" fmla="*/ 210 h 285"/>
                  <a:gd name="T88" fmla="*/ 71 w 93"/>
                  <a:gd name="T89" fmla="*/ 229 h 285"/>
                  <a:gd name="T90" fmla="*/ 68 w 93"/>
                  <a:gd name="T91" fmla="*/ 234 h 285"/>
                  <a:gd name="T92" fmla="*/ 60 w 93"/>
                  <a:gd name="T93" fmla="*/ 247 h 285"/>
                  <a:gd name="T94" fmla="*/ 56 w 93"/>
                  <a:gd name="T95" fmla="*/ 253 h 285"/>
                  <a:gd name="T96" fmla="*/ 48 w 93"/>
                  <a:gd name="T97" fmla="*/ 262 h 285"/>
                  <a:gd name="T98" fmla="*/ 44 w 93"/>
                  <a:gd name="T99" fmla="*/ 264 h 285"/>
                  <a:gd name="T100" fmla="*/ 38 w 93"/>
                  <a:gd name="T101" fmla="*/ 265 h 285"/>
                  <a:gd name="T102" fmla="*/ 22 w 93"/>
                  <a:gd name="T103" fmla="*/ 267 h 285"/>
                  <a:gd name="T104" fmla="*/ 1 w 93"/>
                  <a:gd name="T105" fmla="*/ 15 h 285"/>
                  <a:gd name="T106" fmla="*/ 1 w 93"/>
                  <a:gd name="T107" fmla="*/ 13 h 2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3"/>
                  <a:gd name="T163" fmla="*/ 0 h 285"/>
                  <a:gd name="T164" fmla="*/ 93 w 93"/>
                  <a:gd name="T165" fmla="*/ 285 h 2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3" h="285">
                    <a:moveTo>
                      <a:pt x="22" y="267"/>
                    </a:moveTo>
                    <a:lnTo>
                      <a:pt x="25" y="285"/>
                    </a:lnTo>
                    <a:lnTo>
                      <a:pt x="32" y="284"/>
                    </a:lnTo>
                    <a:lnTo>
                      <a:pt x="38" y="283"/>
                    </a:lnTo>
                    <a:lnTo>
                      <a:pt x="43" y="283"/>
                    </a:lnTo>
                    <a:lnTo>
                      <a:pt x="46" y="282"/>
                    </a:lnTo>
                    <a:lnTo>
                      <a:pt x="51" y="281"/>
                    </a:lnTo>
                    <a:lnTo>
                      <a:pt x="54" y="280"/>
                    </a:lnTo>
                    <a:lnTo>
                      <a:pt x="57" y="278"/>
                    </a:lnTo>
                    <a:lnTo>
                      <a:pt x="61" y="275"/>
                    </a:lnTo>
                    <a:lnTo>
                      <a:pt x="65" y="271"/>
                    </a:lnTo>
                    <a:lnTo>
                      <a:pt x="70" y="264"/>
                    </a:lnTo>
                    <a:lnTo>
                      <a:pt x="71" y="263"/>
                    </a:lnTo>
                    <a:lnTo>
                      <a:pt x="77" y="254"/>
                    </a:lnTo>
                    <a:lnTo>
                      <a:pt x="83" y="245"/>
                    </a:lnTo>
                    <a:lnTo>
                      <a:pt x="85" y="241"/>
                    </a:lnTo>
                    <a:lnTo>
                      <a:pt x="87" y="238"/>
                    </a:lnTo>
                    <a:lnTo>
                      <a:pt x="88" y="236"/>
                    </a:lnTo>
                    <a:lnTo>
                      <a:pt x="89" y="233"/>
                    </a:lnTo>
                    <a:lnTo>
                      <a:pt x="92" y="213"/>
                    </a:lnTo>
                    <a:lnTo>
                      <a:pt x="93" y="210"/>
                    </a:lnTo>
                    <a:lnTo>
                      <a:pt x="93" y="187"/>
                    </a:lnTo>
                    <a:lnTo>
                      <a:pt x="91" y="164"/>
                    </a:lnTo>
                    <a:lnTo>
                      <a:pt x="87" y="141"/>
                    </a:lnTo>
                    <a:lnTo>
                      <a:pt x="86" y="138"/>
                    </a:lnTo>
                    <a:lnTo>
                      <a:pt x="80" y="115"/>
                    </a:lnTo>
                    <a:lnTo>
                      <a:pt x="71" y="93"/>
                    </a:lnTo>
                    <a:lnTo>
                      <a:pt x="61" y="74"/>
                    </a:lnTo>
                    <a:lnTo>
                      <a:pt x="59" y="71"/>
                    </a:lnTo>
                    <a:lnTo>
                      <a:pt x="50" y="56"/>
                    </a:lnTo>
                    <a:lnTo>
                      <a:pt x="48" y="51"/>
                    </a:lnTo>
                    <a:lnTo>
                      <a:pt x="47" y="47"/>
                    </a:lnTo>
                    <a:lnTo>
                      <a:pt x="46" y="44"/>
                    </a:lnTo>
                    <a:lnTo>
                      <a:pt x="45" y="42"/>
                    </a:lnTo>
                    <a:lnTo>
                      <a:pt x="45" y="41"/>
                    </a:lnTo>
                    <a:lnTo>
                      <a:pt x="43" y="38"/>
                    </a:lnTo>
                    <a:lnTo>
                      <a:pt x="40" y="36"/>
                    </a:lnTo>
                    <a:lnTo>
                      <a:pt x="36" y="35"/>
                    </a:lnTo>
                    <a:lnTo>
                      <a:pt x="35" y="36"/>
                    </a:lnTo>
                    <a:lnTo>
                      <a:pt x="33" y="34"/>
                    </a:lnTo>
                    <a:lnTo>
                      <a:pt x="30" y="30"/>
                    </a:lnTo>
                    <a:lnTo>
                      <a:pt x="24" y="22"/>
                    </a:lnTo>
                    <a:lnTo>
                      <a:pt x="20" y="16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3" y="23"/>
                    </a:lnTo>
                    <a:lnTo>
                      <a:pt x="8" y="30"/>
                    </a:lnTo>
                    <a:lnTo>
                      <a:pt x="10" y="33"/>
                    </a:lnTo>
                    <a:lnTo>
                      <a:pt x="16" y="42"/>
                    </a:lnTo>
                    <a:lnTo>
                      <a:pt x="20" y="47"/>
                    </a:lnTo>
                    <a:lnTo>
                      <a:pt x="23" y="50"/>
                    </a:lnTo>
                    <a:lnTo>
                      <a:pt x="25" y="51"/>
                    </a:lnTo>
                    <a:lnTo>
                      <a:pt x="28" y="53"/>
                    </a:lnTo>
                    <a:lnTo>
                      <a:pt x="30" y="54"/>
                    </a:lnTo>
                    <a:lnTo>
                      <a:pt x="31" y="58"/>
                    </a:lnTo>
                    <a:lnTo>
                      <a:pt x="33" y="62"/>
                    </a:lnTo>
                    <a:lnTo>
                      <a:pt x="33" y="63"/>
                    </a:lnTo>
                    <a:lnTo>
                      <a:pt x="34" y="64"/>
                    </a:lnTo>
                    <a:lnTo>
                      <a:pt x="44" y="80"/>
                    </a:lnTo>
                    <a:lnTo>
                      <a:pt x="44" y="81"/>
                    </a:lnTo>
                    <a:lnTo>
                      <a:pt x="54" y="100"/>
                    </a:lnTo>
                    <a:lnTo>
                      <a:pt x="63" y="122"/>
                    </a:lnTo>
                    <a:lnTo>
                      <a:pt x="69" y="145"/>
                    </a:lnTo>
                    <a:lnTo>
                      <a:pt x="73" y="164"/>
                    </a:lnTo>
                    <a:lnTo>
                      <a:pt x="75" y="187"/>
                    </a:lnTo>
                    <a:lnTo>
                      <a:pt x="75" y="210"/>
                    </a:lnTo>
                    <a:lnTo>
                      <a:pt x="72" y="228"/>
                    </a:lnTo>
                    <a:lnTo>
                      <a:pt x="71" y="229"/>
                    </a:lnTo>
                    <a:lnTo>
                      <a:pt x="70" y="231"/>
                    </a:lnTo>
                    <a:lnTo>
                      <a:pt x="68" y="234"/>
                    </a:lnTo>
                    <a:lnTo>
                      <a:pt x="66" y="238"/>
                    </a:lnTo>
                    <a:lnTo>
                      <a:pt x="60" y="247"/>
                    </a:lnTo>
                    <a:lnTo>
                      <a:pt x="56" y="253"/>
                    </a:lnTo>
                    <a:lnTo>
                      <a:pt x="52" y="258"/>
                    </a:lnTo>
                    <a:lnTo>
                      <a:pt x="48" y="262"/>
                    </a:lnTo>
                    <a:lnTo>
                      <a:pt x="46" y="263"/>
                    </a:lnTo>
                    <a:lnTo>
                      <a:pt x="44" y="264"/>
                    </a:lnTo>
                    <a:lnTo>
                      <a:pt x="40" y="265"/>
                    </a:lnTo>
                    <a:lnTo>
                      <a:pt x="38" y="265"/>
                    </a:lnTo>
                    <a:lnTo>
                      <a:pt x="32" y="266"/>
                    </a:lnTo>
                    <a:lnTo>
                      <a:pt x="22" y="267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22" y="26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064" name="Freeform 643"/>
              <p:cNvSpPr>
                <a:spLocks/>
              </p:cNvSpPr>
              <p:nvPr/>
            </p:nvSpPr>
            <p:spPr bwMode="auto">
              <a:xfrm>
                <a:off x="1623" y="3604"/>
                <a:ext cx="93" cy="285"/>
              </a:xfrm>
              <a:custGeom>
                <a:avLst/>
                <a:gdLst>
                  <a:gd name="T0" fmla="*/ 25 w 93"/>
                  <a:gd name="T1" fmla="*/ 285 h 285"/>
                  <a:gd name="T2" fmla="*/ 38 w 93"/>
                  <a:gd name="T3" fmla="*/ 283 h 285"/>
                  <a:gd name="T4" fmla="*/ 46 w 93"/>
                  <a:gd name="T5" fmla="*/ 282 h 285"/>
                  <a:gd name="T6" fmla="*/ 54 w 93"/>
                  <a:gd name="T7" fmla="*/ 280 h 285"/>
                  <a:gd name="T8" fmla="*/ 61 w 93"/>
                  <a:gd name="T9" fmla="*/ 275 h 285"/>
                  <a:gd name="T10" fmla="*/ 70 w 93"/>
                  <a:gd name="T11" fmla="*/ 264 h 285"/>
                  <a:gd name="T12" fmla="*/ 77 w 93"/>
                  <a:gd name="T13" fmla="*/ 254 h 285"/>
                  <a:gd name="T14" fmla="*/ 85 w 93"/>
                  <a:gd name="T15" fmla="*/ 241 h 285"/>
                  <a:gd name="T16" fmla="*/ 88 w 93"/>
                  <a:gd name="T17" fmla="*/ 236 h 285"/>
                  <a:gd name="T18" fmla="*/ 89 w 93"/>
                  <a:gd name="T19" fmla="*/ 233 h 285"/>
                  <a:gd name="T20" fmla="*/ 93 w 93"/>
                  <a:gd name="T21" fmla="*/ 210 h 285"/>
                  <a:gd name="T22" fmla="*/ 91 w 93"/>
                  <a:gd name="T23" fmla="*/ 164 h 285"/>
                  <a:gd name="T24" fmla="*/ 86 w 93"/>
                  <a:gd name="T25" fmla="*/ 138 h 285"/>
                  <a:gd name="T26" fmla="*/ 71 w 93"/>
                  <a:gd name="T27" fmla="*/ 93 h 285"/>
                  <a:gd name="T28" fmla="*/ 59 w 93"/>
                  <a:gd name="T29" fmla="*/ 71 h 285"/>
                  <a:gd name="T30" fmla="*/ 50 w 93"/>
                  <a:gd name="T31" fmla="*/ 56 h 285"/>
                  <a:gd name="T32" fmla="*/ 47 w 93"/>
                  <a:gd name="T33" fmla="*/ 47 h 285"/>
                  <a:gd name="T34" fmla="*/ 45 w 93"/>
                  <a:gd name="T35" fmla="*/ 42 h 285"/>
                  <a:gd name="T36" fmla="*/ 43 w 93"/>
                  <a:gd name="T37" fmla="*/ 38 h 285"/>
                  <a:gd name="T38" fmla="*/ 36 w 93"/>
                  <a:gd name="T39" fmla="*/ 35 h 285"/>
                  <a:gd name="T40" fmla="*/ 33 w 93"/>
                  <a:gd name="T41" fmla="*/ 34 h 285"/>
                  <a:gd name="T42" fmla="*/ 30 w 93"/>
                  <a:gd name="T43" fmla="*/ 30 h 285"/>
                  <a:gd name="T44" fmla="*/ 20 w 93"/>
                  <a:gd name="T45" fmla="*/ 16 h 285"/>
                  <a:gd name="T46" fmla="*/ 18 w 93"/>
                  <a:gd name="T47" fmla="*/ 8 h 285"/>
                  <a:gd name="T48" fmla="*/ 17 w 93"/>
                  <a:gd name="T49" fmla="*/ 7 h 285"/>
                  <a:gd name="T50" fmla="*/ 15 w 93"/>
                  <a:gd name="T51" fmla="*/ 3 h 285"/>
                  <a:gd name="T52" fmla="*/ 8 w 93"/>
                  <a:gd name="T53" fmla="*/ 0 h 285"/>
                  <a:gd name="T54" fmla="*/ 1 w 93"/>
                  <a:gd name="T55" fmla="*/ 0 h 285"/>
                  <a:gd name="T56" fmla="*/ 0 w 93"/>
                  <a:gd name="T57" fmla="*/ 10 h 285"/>
                  <a:gd name="T58" fmla="*/ 1 w 93"/>
                  <a:gd name="T59" fmla="*/ 15 h 285"/>
                  <a:gd name="T60" fmla="*/ 1 w 93"/>
                  <a:gd name="T61" fmla="*/ 18 h 285"/>
                  <a:gd name="T62" fmla="*/ 1 w 93"/>
                  <a:gd name="T63" fmla="*/ 18 h 285"/>
                  <a:gd name="T64" fmla="*/ 8 w 93"/>
                  <a:gd name="T65" fmla="*/ 30 h 285"/>
                  <a:gd name="T66" fmla="*/ 16 w 93"/>
                  <a:gd name="T67" fmla="*/ 42 h 285"/>
                  <a:gd name="T68" fmla="*/ 20 w 93"/>
                  <a:gd name="T69" fmla="*/ 47 h 285"/>
                  <a:gd name="T70" fmla="*/ 25 w 93"/>
                  <a:gd name="T71" fmla="*/ 51 h 285"/>
                  <a:gd name="T72" fmla="*/ 30 w 93"/>
                  <a:gd name="T73" fmla="*/ 54 h 285"/>
                  <a:gd name="T74" fmla="*/ 31 w 93"/>
                  <a:gd name="T75" fmla="*/ 58 h 285"/>
                  <a:gd name="T76" fmla="*/ 33 w 93"/>
                  <a:gd name="T77" fmla="*/ 63 h 285"/>
                  <a:gd name="T78" fmla="*/ 44 w 93"/>
                  <a:gd name="T79" fmla="*/ 80 h 285"/>
                  <a:gd name="T80" fmla="*/ 54 w 93"/>
                  <a:gd name="T81" fmla="*/ 100 h 285"/>
                  <a:gd name="T82" fmla="*/ 69 w 93"/>
                  <a:gd name="T83" fmla="*/ 145 h 285"/>
                  <a:gd name="T84" fmla="*/ 73 w 93"/>
                  <a:gd name="T85" fmla="*/ 164 h 285"/>
                  <a:gd name="T86" fmla="*/ 75 w 93"/>
                  <a:gd name="T87" fmla="*/ 210 h 285"/>
                  <a:gd name="T88" fmla="*/ 71 w 93"/>
                  <a:gd name="T89" fmla="*/ 229 h 285"/>
                  <a:gd name="T90" fmla="*/ 68 w 93"/>
                  <a:gd name="T91" fmla="*/ 234 h 285"/>
                  <a:gd name="T92" fmla="*/ 60 w 93"/>
                  <a:gd name="T93" fmla="*/ 247 h 285"/>
                  <a:gd name="T94" fmla="*/ 56 w 93"/>
                  <a:gd name="T95" fmla="*/ 253 h 285"/>
                  <a:gd name="T96" fmla="*/ 48 w 93"/>
                  <a:gd name="T97" fmla="*/ 262 h 285"/>
                  <a:gd name="T98" fmla="*/ 44 w 93"/>
                  <a:gd name="T99" fmla="*/ 264 h 285"/>
                  <a:gd name="T100" fmla="*/ 38 w 93"/>
                  <a:gd name="T101" fmla="*/ 265 h 285"/>
                  <a:gd name="T102" fmla="*/ 22 w 93"/>
                  <a:gd name="T103" fmla="*/ 267 h 285"/>
                  <a:gd name="T104" fmla="*/ 1 w 93"/>
                  <a:gd name="T105" fmla="*/ 15 h 285"/>
                  <a:gd name="T106" fmla="*/ 1 w 93"/>
                  <a:gd name="T107" fmla="*/ 13 h 2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3"/>
                  <a:gd name="T163" fmla="*/ 0 h 285"/>
                  <a:gd name="T164" fmla="*/ 93 w 93"/>
                  <a:gd name="T165" fmla="*/ 285 h 2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3" h="285">
                    <a:moveTo>
                      <a:pt x="22" y="267"/>
                    </a:moveTo>
                    <a:lnTo>
                      <a:pt x="25" y="285"/>
                    </a:lnTo>
                    <a:lnTo>
                      <a:pt x="32" y="284"/>
                    </a:lnTo>
                    <a:lnTo>
                      <a:pt x="38" y="283"/>
                    </a:lnTo>
                    <a:lnTo>
                      <a:pt x="43" y="283"/>
                    </a:lnTo>
                    <a:lnTo>
                      <a:pt x="46" y="282"/>
                    </a:lnTo>
                    <a:lnTo>
                      <a:pt x="51" y="281"/>
                    </a:lnTo>
                    <a:lnTo>
                      <a:pt x="54" y="280"/>
                    </a:lnTo>
                    <a:lnTo>
                      <a:pt x="57" y="278"/>
                    </a:lnTo>
                    <a:lnTo>
                      <a:pt x="61" y="275"/>
                    </a:lnTo>
                    <a:lnTo>
                      <a:pt x="65" y="271"/>
                    </a:lnTo>
                    <a:lnTo>
                      <a:pt x="70" y="264"/>
                    </a:lnTo>
                    <a:lnTo>
                      <a:pt x="71" y="263"/>
                    </a:lnTo>
                    <a:lnTo>
                      <a:pt x="77" y="254"/>
                    </a:lnTo>
                    <a:lnTo>
                      <a:pt x="83" y="245"/>
                    </a:lnTo>
                    <a:lnTo>
                      <a:pt x="85" y="241"/>
                    </a:lnTo>
                    <a:lnTo>
                      <a:pt x="87" y="238"/>
                    </a:lnTo>
                    <a:lnTo>
                      <a:pt x="88" y="236"/>
                    </a:lnTo>
                    <a:lnTo>
                      <a:pt x="89" y="233"/>
                    </a:lnTo>
                    <a:lnTo>
                      <a:pt x="92" y="213"/>
                    </a:lnTo>
                    <a:lnTo>
                      <a:pt x="93" y="210"/>
                    </a:lnTo>
                    <a:lnTo>
                      <a:pt x="93" y="187"/>
                    </a:lnTo>
                    <a:lnTo>
                      <a:pt x="91" y="164"/>
                    </a:lnTo>
                    <a:lnTo>
                      <a:pt x="87" y="141"/>
                    </a:lnTo>
                    <a:lnTo>
                      <a:pt x="86" y="138"/>
                    </a:lnTo>
                    <a:lnTo>
                      <a:pt x="80" y="115"/>
                    </a:lnTo>
                    <a:lnTo>
                      <a:pt x="71" y="93"/>
                    </a:lnTo>
                    <a:lnTo>
                      <a:pt x="61" y="74"/>
                    </a:lnTo>
                    <a:lnTo>
                      <a:pt x="59" y="71"/>
                    </a:lnTo>
                    <a:lnTo>
                      <a:pt x="50" y="56"/>
                    </a:lnTo>
                    <a:lnTo>
                      <a:pt x="48" y="51"/>
                    </a:lnTo>
                    <a:lnTo>
                      <a:pt x="47" y="47"/>
                    </a:lnTo>
                    <a:lnTo>
                      <a:pt x="46" y="44"/>
                    </a:lnTo>
                    <a:lnTo>
                      <a:pt x="45" y="42"/>
                    </a:lnTo>
                    <a:lnTo>
                      <a:pt x="45" y="41"/>
                    </a:lnTo>
                    <a:lnTo>
                      <a:pt x="43" y="38"/>
                    </a:lnTo>
                    <a:lnTo>
                      <a:pt x="40" y="36"/>
                    </a:lnTo>
                    <a:lnTo>
                      <a:pt x="36" y="35"/>
                    </a:lnTo>
                    <a:lnTo>
                      <a:pt x="35" y="36"/>
                    </a:lnTo>
                    <a:lnTo>
                      <a:pt x="33" y="34"/>
                    </a:lnTo>
                    <a:lnTo>
                      <a:pt x="30" y="30"/>
                    </a:lnTo>
                    <a:lnTo>
                      <a:pt x="24" y="22"/>
                    </a:lnTo>
                    <a:lnTo>
                      <a:pt x="20" y="16"/>
                    </a:lnTo>
                    <a:lnTo>
                      <a:pt x="18" y="11"/>
                    </a:lnTo>
                    <a:lnTo>
                      <a:pt x="18" y="8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1" y="18"/>
                    </a:lnTo>
                    <a:lnTo>
                      <a:pt x="3" y="23"/>
                    </a:lnTo>
                    <a:lnTo>
                      <a:pt x="8" y="30"/>
                    </a:lnTo>
                    <a:lnTo>
                      <a:pt x="10" y="33"/>
                    </a:lnTo>
                    <a:lnTo>
                      <a:pt x="16" y="42"/>
                    </a:lnTo>
                    <a:lnTo>
                      <a:pt x="20" y="47"/>
                    </a:lnTo>
                    <a:lnTo>
                      <a:pt x="23" y="50"/>
                    </a:lnTo>
                    <a:lnTo>
                      <a:pt x="25" y="51"/>
                    </a:lnTo>
                    <a:lnTo>
                      <a:pt x="28" y="53"/>
                    </a:lnTo>
                    <a:lnTo>
                      <a:pt x="30" y="54"/>
                    </a:lnTo>
                    <a:lnTo>
                      <a:pt x="31" y="58"/>
                    </a:lnTo>
                    <a:lnTo>
                      <a:pt x="33" y="62"/>
                    </a:lnTo>
                    <a:lnTo>
                      <a:pt x="33" y="63"/>
                    </a:lnTo>
                    <a:lnTo>
                      <a:pt x="34" y="64"/>
                    </a:lnTo>
                    <a:lnTo>
                      <a:pt x="44" y="80"/>
                    </a:lnTo>
                    <a:lnTo>
                      <a:pt x="44" y="81"/>
                    </a:lnTo>
                    <a:lnTo>
                      <a:pt x="54" y="100"/>
                    </a:lnTo>
                    <a:lnTo>
                      <a:pt x="63" y="122"/>
                    </a:lnTo>
                    <a:lnTo>
                      <a:pt x="69" y="145"/>
                    </a:lnTo>
                    <a:lnTo>
                      <a:pt x="73" y="164"/>
                    </a:lnTo>
                    <a:lnTo>
                      <a:pt x="75" y="187"/>
                    </a:lnTo>
                    <a:lnTo>
                      <a:pt x="75" y="210"/>
                    </a:lnTo>
                    <a:lnTo>
                      <a:pt x="72" y="228"/>
                    </a:lnTo>
                    <a:lnTo>
                      <a:pt x="71" y="229"/>
                    </a:lnTo>
                    <a:lnTo>
                      <a:pt x="70" y="231"/>
                    </a:lnTo>
                    <a:lnTo>
                      <a:pt x="68" y="234"/>
                    </a:lnTo>
                    <a:lnTo>
                      <a:pt x="66" y="238"/>
                    </a:lnTo>
                    <a:lnTo>
                      <a:pt x="60" y="247"/>
                    </a:lnTo>
                    <a:lnTo>
                      <a:pt x="56" y="253"/>
                    </a:lnTo>
                    <a:lnTo>
                      <a:pt x="52" y="258"/>
                    </a:lnTo>
                    <a:lnTo>
                      <a:pt x="48" y="262"/>
                    </a:lnTo>
                    <a:lnTo>
                      <a:pt x="46" y="263"/>
                    </a:lnTo>
                    <a:lnTo>
                      <a:pt x="44" y="264"/>
                    </a:lnTo>
                    <a:lnTo>
                      <a:pt x="40" y="265"/>
                    </a:lnTo>
                    <a:lnTo>
                      <a:pt x="38" y="265"/>
                    </a:lnTo>
                    <a:lnTo>
                      <a:pt x="32" y="266"/>
                    </a:lnTo>
                    <a:lnTo>
                      <a:pt x="22" y="267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22" y="26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031" name="Freeform 645"/>
            <p:cNvSpPr>
              <a:spLocks/>
            </p:cNvSpPr>
            <p:nvPr/>
          </p:nvSpPr>
          <p:spPr bwMode="auto">
            <a:xfrm>
              <a:off x="1252" y="4285"/>
              <a:ext cx="419" cy="547"/>
            </a:xfrm>
            <a:custGeom>
              <a:avLst/>
              <a:gdLst>
                <a:gd name="T0" fmla="*/ 195 w 322"/>
                <a:gd name="T1" fmla="*/ 404 h 558"/>
                <a:gd name="T2" fmla="*/ 183 w 322"/>
                <a:gd name="T3" fmla="*/ 375 h 558"/>
                <a:gd name="T4" fmla="*/ 383 w 322"/>
                <a:gd name="T5" fmla="*/ 334 h 558"/>
                <a:gd name="T6" fmla="*/ 535 w 322"/>
                <a:gd name="T7" fmla="*/ 322 h 558"/>
                <a:gd name="T8" fmla="*/ 696 w 322"/>
                <a:gd name="T9" fmla="*/ 318 h 558"/>
                <a:gd name="T10" fmla="*/ 592 w 322"/>
                <a:gd name="T11" fmla="*/ 372 h 558"/>
                <a:gd name="T12" fmla="*/ 675 w 322"/>
                <a:gd name="T13" fmla="*/ 419 h 558"/>
                <a:gd name="T14" fmla="*/ 906 w 322"/>
                <a:gd name="T15" fmla="*/ 447 h 558"/>
                <a:gd name="T16" fmla="*/ 1448 w 322"/>
                <a:gd name="T17" fmla="*/ 450 h 558"/>
                <a:gd name="T18" fmla="*/ 1685 w 322"/>
                <a:gd name="T19" fmla="*/ 469 h 558"/>
                <a:gd name="T20" fmla="*/ 2130 w 322"/>
                <a:gd name="T21" fmla="*/ 475 h 558"/>
                <a:gd name="T22" fmla="*/ 2478 w 322"/>
                <a:gd name="T23" fmla="*/ 454 h 558"/>
                <a:gd name="T24" fmla="*/ 2647 w 322"/>
                <a:gd name="T25" fmla="*/ 404 h 558"/>
                <a:gd name="T26" fmla="*/ 2591 w 322"/>
                <a:gd name="T27" fmla="*/ 343 h 558"/>
                <a:gd name="T28" fmla="*/ 2429 w 322"/>
                <a:gd name="T29" fmla="*/ 311 h 558"/>
                <a:gd name="T30" fmla="*/ 2208 w 322"/>
                <a:gd name="T31" fmla="*/ 285 h 558"/>
                <a:gd name="T32" fmla="*/ 2288 w 322"/>
                <a:gd name="T33" fmla="*/ 254 h 558"/>
                <a:gd name="T34" fmla="*/ 2562 w 322"/>
                <a:gd name="T35" fmla="*/ 190 h 558"/>
                <a:gd name="T36" fmla="*/ 2543 w 322"/>
                <a:gd name="T37" fmla="*/ 91 h 558"/>
                <a:gd name="T38" fmla="*/ 2113 w 322"/>
                <a:gd name="T39" fmla="*/ 9 h 558"/>
                <a:gd name="T40" fmla="*/ 2143 w 322"/>
                <a:gd name="T41" fmla="*/ 40 h 558"/>
                <a:gd name="T42" fmla="*/ 2428 w 322"/>
                <a:gd name="T43" fmla="*/ 108 h 558"/>
                <a:gd name="T44" fmla="*/ 2219 w 322"/>
                <a:gd name="T45" fmla="*/ 238 h 558"/>
                <a:gd name="T46" fmla="*/ 1872 w 322"/>
                <a:gd name="T47" fmla="*/ 273 h 558"/>
                <a:gd name="T48" fmla="*/ 1236 w 322"/>
                <a:gd name="T49" fmla="*/ 271 h 558"/>
                <a:gd name="T50" fmla="*/ 1011 w 322"/>
                <a:gd name="T51" fmla="*/ 278 h 558"/>
                <a:gd name="T52" fmla="*/ 782 w 322"/>
                <a:gd name="T53" fmla="*/ 303 h 558"/>
                <a:gd name="T54" fmla="*/ 573 w 322"/>
                <a:gd name="T55" fmla="*/ 305 h 558"/>
                <a:gd name="T56" fmla="*/ 355 w 322"/>
                <a:gd name="T57" fmla="*/ 313 h 558"/>
                <a:gd name="T58" fmla="*/ 273 w 322"/>
                <a:gd name="T59" fmla="*/ 324 h 558"/>
                <a:gd name="T60" fmla="*/ 27 w 322"/>
                <a:gd name="T61" fmla="*/ 378 h 558"/>
                <a:gd name="T62" fmla="*/ 46 w 322"/>
                <a:gd name="T63" fmla="*/ 406 h 558"/>
                <a:gd name="T64" fmla="*/ 161 w 322"/>
                <a:gd name="T65" fmla="*/ 424 h 558"/>
                <a:gd name="T66" fmla="*/ 855 w 322"/>
                <a:gd name="T67" fmla="*/ 318 h 558"/>
                <a:gd name="T68" fmla="*/ 1407 w 322"/>
                <a:gd name="T69" fmla="*/ 326 h 558"/>
                <a:gd name="T70" fmla="*/ 1287 w 322"/>
                <a:gd name="T71" fmla="*/ 374 h 558"/>
                <a:gd name="T72" fmla="*/ 1388 w 322"/>
                <a:gd name="T73" fmla="*/ 434 h 558"/>
                <a:gd name="T74" fmla="*/ 900 w 322"/>
                <a:gd name="T75" fmla="*/ 430 h 558"/>
                <a:gd name="T76" fmla="*/ 759 w 322"/>
                <a:gd name="T77" fmla="*/ 399 h 558"/>
                <a:gd name="T78" fmla="*/ 792 w 322"/>
                <a:gd name="T79" fmla="*/ 335 h 558"/>
                <a:gd name="T80" fmla="*/ 1551 w 322"/>
                <a:gd name="T81" fmla="*/ 355 h 558"/>
                <a:gd name="T82" fmla="*/ 1615 w 322"/>
                <a:gd name="T83" fmla="*/ 391 h 558"/>
                <a:gd name="T84" fmla="*/ 1486 w 322"/>
                <a:gd name="T85" fmla="*/ 415 h 558"/>
                <a:gd name="T86" fmla="*/ 195 w 322"/>
                <a:gd name="T87" fmla="*/ 430 h 558"/>
                <a:gd name="T88" fmla="*/ 1067 w 322"/>
                <a:gd name="T89" fmla="*/ 293 h 558"/>
                <a:gd name="T90" fmla="*/ 1421 w 322"/>
                <a:gd name="T91" fmla="*/ 287 h 558"/>
                <a:gd name="T92" fmla="*/ 1486 w 322"/>
                <a:gd name="T93" fmla="*/ 314 h 558"/>
                <a:gd name="T94" fmla="*/ 989 w 322"/>
                <a:gd name="T95" fmla="*/ 303 h 558"/>
                <a:gd name="T96" fmla="*/ 2143 w 322"/>
                <a:gd name="T97" fmla="*/ 299 h 558"/>
                <a:gd name="T98" fmla="*/ 2345 w 322"/>
                <a:gd name="T99" fmla="*/ 324 h 558"/>
                <a:gd name="T100" fmla="*/ 2480 w 322"/>
                <a:gd name="T101" fmla="*/ 368 h 558"/>
                <a:gd name="T102" fmla="*/ 2310 w 322"/>
                <a:gd name="T103" fmla="*/ 450 h 558"/>
                <a:gd name="T104" fmla="*/ 1866 w 322"/>
                <a:gd name="T105" fmla="*/ 458 h 558"/>
                <a:gd name="T106" fmla="*/ 1589 w 322"/>
                <a:gd name="T107" fmla="*/ 436 h 558"/>
                <a:gd name="T108" fmla="*/ 1758 w 322"/>
                <a:gd name="T109" fmla="*/ 397 h 558"/>
                <a:gd name="T110" fmla="*/ 1742 w 322"/>
                <a:gd name="T111" fmla="*/ 365 h 558"/>
                <a:gd name="T112" fmla="*/ 1637 w 322"/>
                <a:gd name="T113" fmla="*/ 331 h 5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2"/>
                <a:gd name="T172" fmla="*/ 0 h 558"/>
                <a:gd name="T173" fmla="*/ 322 w 322"/>
                <a:gd name="T174" fmla="*/ 558 h 55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2" h="558">
                  <a:moveTo>
                    <a:pt x="24" y="505"/>
                  </a:moveTo>
                  <a:lnTo>
                    <a:pt x="39" y="496"/>
                  </a:lnTo>
                  <a:lnTo>
                    <a:pt x="36" y="491"/>
                  </a:lnTo>
                  <a:lnTo>
                    <a:pt x="33" y="487"/>
                  </a:lnTo>
                  <a:lnTo>
                    <a:pt x="29" y="480"/>
                  </a:lnTo>
                  <a:lnTo>
                    <a:pt x="27" y="477"/>
                  </a:lnTo>
                  <a:lnTo>
                    <a:pt x="24" y="473"/>
                  </a:lnTo>
                  <a:lnTo>
                    <a:pt x="23" y="471"/>
                  </a:lnTo>
                  <a:lnTo>
                    <a:pt x="22" y="468"/>
                  </a:lnTo>
                  <a:lnTo>
                    <a:pt x="20" y="463"/>
                  </a:lnTo>
                  <a:lnTo>
                    <a:pt x="19" y="459"/>
                  </a:lnTo>
                  <a:lnTo>
                    <a:pt x="20" y="451"/>
                  </a:lnTo>
                  <a:lnTo>
                    <a:pt x="22" y="441"/>
                  </a:lnTo>
                  <a:lnTo>
                    <a:pt x="25" y="432"/>
                  </a:lnTo>
                  <a:lnTo>
                    <a:pt x="28" y="424"/>
                  </a:lnTo>
                  <a:lnTo>
                    <a:pt x="37" y="408"/>
                  </a:lnTo>
                  <a:lnTo>
                    <a:pt x="42" y="399"/>
                  </a:lnTo>
                  <a:lnTo>
                    <a:pt x="47" y="392"/>
                  </a:lnTo>
                  <a:lnTo>
                    <a:pt x="51" y="386"/>
                  </a:lnTo>
                  <a:lnTo>
                    <a:pt x="53" y="383"/>
                  </a:lnTo>
                  <a:lnTo>
                    <a:pt x="54" y="381"/>
                  </a:lnTo>
                  <a:lnTo>
                    <a:pt x="55" y="380"/>
                  </a:lnTo>
                  <a:lnTo>
                    <a:pt x="60" y="379"/>
                  </a:lnTo>
                  <a:lnTo>
                    <a:pt x="65" y="377"/>
                  </a:lnTo>
                  <a:lnTo>
                    <a:pt x="71" y="376"/>
                  </a:lnTo>
                  <a:lnTo>
                    <a:pt x="77" y="375"/>
                  </a:lnTo>
                  <a:lnTo>
                    <a:pt x="77" y="374"/>
                  </a:lnTo>
                  <a:lnTo>
                    <a:pt x="79" y="374"/>
                  </a:lnTo>
                  <a:lnTo>
                    <a:pt x="83" y="374"/>
                  </a:lnTo>
                  <a:lnTo>
                    <a:pt x="84" y="373"/>
                  </a:lnTo>
                  <a:lnTo>
                    <a:pt x="85" y="373"/>
                  </a:lnTo>
                  <a:lnTo>
                    <a:pt x="84" y="375"/>
                  </a:lnTo>
                  <a:lnTo>
                    <a:pt x="80" y="386"/>
                  </a:lnTo>
                  <a:lnTo>
                    <a:pt x="77" y="397"/>
                  </a:lnTo>
                  <a:lnTo>
                    <a:pt x="76" y="401"/>
                  </a:lnTo>
                  <a:lnTo>
                    <a:pt x="74" y="412"/>
                  </a:lnTo>
                  <a:lnTo>
                    <a:pt x="72" y="436"/>
                  </a:lnTo>
                  <a:lnTo>
                    <a:pt x="70" y="458"/>
                  </a:lnTo>
                  <a:lnTo>
                    <a:pt x="70" y="459"/>
                  </a:lnTo>
                  <a:lnTo>
                    <a:pt x="71" y="462"/>
                  </a:lnTo>
                  <a:lnTo>
                    <a:pt x="73" y="468"/>
                  </a:lnTo>
                  <a:lnTo>
                    <a:pt x="75" y="475"/>
                  </a:lnTo>
                  <a:lnTo>
                    <a:pt x="78" y="484"/>
                  </a:lnTo>
                  <a:lnTo>
                    <a:pt x="82" y="492"/>
                  </a:lnTo>
                  <a:lnTo>
                    <a:pt x="85" y="501"/>
                  </a:lnTo>
                  <a:lnTo>
                    <a:pt x="89" y="508"/>
                  </a:lnTo>
                  <a:lnTo>
                    <a:pt x="91" y="511"/>
                  </a:lnTo>
                  <a:lnTo>
                    <a:pt x="96" y="517"/>
                  </a:lnTo>
                  <a:lnTo>
                    <a:pt x="99" y="519"/>
                  </a:lnTo>
                  <a:lnTo>
                    <a:pt x="103" y="522"/>
                  </a:lnTo>
                  <a:lnTo>
                    <a:pt x="111" y="524"/>
                  </a:lnTo>
                  <a:lnTo>
                    <a:pt x="114" y="524"/>
                  </a:lnTo>
                  <a:lnTo>
                    <a:pt x="122" y="526"/>
                  </a:lnTo>
                  <a:lnTo>
                    <a:pt x="139" y="527"/>
                  </a:lnTo>
                  <a:lnTo>
                    <a:pt x="156" y="527"/>
                  </a:lnTo>
                  <a:lnTo>
                    <a:pt x="171" y="527"/>
                  </a:lnTo>
                  <a:lnTo>
                    <a:pt x="172" y="527"/>
                  </a:lnTo>
                  <a:lnTo>
                    <a:pt x="176" y="527"/>
                  </a:lnTo>
                  <a:lnTo>
                    <a:pt x="178" y="525"/>
                  </a:lnTo>
                  <a:lnTo>
                    <a:pt x="179" y="524"/>
                  </a:lnTo>
                  <a:lnTo>
                    <a:pt x="180" y="525"/>
                  </a:lnTo>
                  <a:lnTo>
                    <a:pt x="188" y="536"/>
                  </a:lnTo>
                  <a:lnTo>
                    <a:pt x="195" y="543"/>
                  </a:lnTo>
                  <a:lnTo>
                    <a:pt x="202" y="548"/>
                  </a:lnTo>
                  <a:lnTo>
                    <a:pt x="205" y="550"/>
                  </a:lnTo>
                  <a:lnTo>
                    <a:pt x="213" y="553"/>
                  </a:lnTo>
                  <a:lnTo>
                    <a:pt x="217" y="553"/>
                  </a:lnTo>
                  <a:lnTo>
                    <a:pt x="227" y="555"/>
                  </a:lnTo>
                  <a:lnTo>
                    <a:pt x="234" y="556"/>
                  </a:lnTo>
                  <a:lnTo>
                    <a:pt x="241" y="557"/>
                  </a:lnTo>
                  <a:lnTo>
                    <a:pt x="250" y="557"/>
                  </a:lnTo>
                  <a:lnTo>
                    <a:pt x="259" y="558"/>
                  </a:lnTo>
                  <a:lnTo>
                    <a:pt x="260" y="558"/>
                  </a:lnTo>
                  <a:lnTo>
                    <a:pt x="263" y="558"/>
                  </a:lnTo>
                  <a:lnTo>
                    <a:pt x="274" y="554"/>
                  </a:lnTo>
                  <a:lnTo>
                    <a:pt x="283" y="548"/>
                  </a:lnTo>
                  <a:lnTo>
                    <a:pt x="286" y="546"/>
                  </a:lnTo>
                  <a:lnTo>
                    <a:pt x="294" y="540"/>
                  </a:lnTo>
                  <a:lnTo>
                    <a:pt x="301" y="533"/>
                  </a:lnTo>
                  <a:lnTo>
                    <a:pt x="306" y="526"/>
                  </a:lnTo>
                  <a:lnTo>
                    <a:pt x="308" y="523"/>
                  </a:lnTo>
                  <a:lnTo>
                    <a:pt x="313" y="515"/>
                  </a:lnTo>
                  <a:lnTo>
                    <a:pt x="319" y="497"/>
                  </a:lnTo>
                  <a:lnTo>
                    <a:pt x="319" y="493"/>
                  </a:lnTo>
                  <a:lnTo>
                    <a:pt x="322" y="473"/>
                  </a:lnTo>
                  <a:lnTo>
                    <a:pt x="322" y="452"/>
                  </a:lnTo>
                  <a:lnTo>
                    <a:pt x="320" y="431"/>
                  </a:lnTo>
                  <a:lnTo>
                    <a:pt x="317" y="408"/>
                  </a:lnTo>
                  <a:lnTo>
                    <a:pt x="317" y="406"/>
                  </a:lnTo>
                  <a:lnTo>
                    <a:pt x="316" y="406"/>
                  </a:lnTo>
                  <a:lnTo>
                    <a:pt x="316" y="405"/>
                  </a:lnTo>
                  <a:lnTo>
                    <a:pt x="315" y="402"/>
                  </a:lnTo>
                  <a:lnTo>
                    <a:pt x="313" y="397"/>
                  </a:lnTo>
                  <a:lnTo>
                    <a:pt x="311" y="392"/>
                  </a:lnTo>
                  <a:lnTo>
                    <a:pt x="305" y="380"/>
                  </a:lnTo>
                  <a:lnTo>
                    <a:pt x="302" y="374"/>
                  </a:lnTo>
                  <a:lnTo>
                    <a:pt x="299" y="369"/>
                  </a:lnTo>
                  <a:lnTo>
                    <a:pt x="298" y="367"/>
                  </a:lnTo>
                  <a:lnTo>
                    <a:pt x="296" y="364"/>
                  </a:lnTo>
                  <a:lnTo>
                    <a:pt x="293" y="359"/>
                  </a:lnTo>
                  <a:lnTo>
                    <a:pt x="285" y="350"/>
                  </a:lnTo>
                  <a:lnTo>
                    <a:pt x="277" y="340"/>
                  </a:lnTo>
                  <a:lnTo>
                    <a:pt x="274" y="337"/>
                  </a:lnTo>
                  <a:lnTo>
                    <a:pt x="271" y="335"/>
                  </a:lnTo>
                  <a:lnTo>
                    <a:pt x="269" y="333"/>
                  </a:lnTo>
                  <a:lnTo>
                    <a:pt x="269" y="334"/>
                  </a:lnTo>
                  <a:lnTo>
                    <a:pt x="255" y="326"/>
                  </a:lnTo>
                  <a:lnTo>
                    <a:pt x="249" y="325"/>
                  </a:lnTo>
                  <a:lnTo>
                    <a:pt x="253" y="321"/>
                  </a:lnTo>
                  <a:lnTo>
                    <a:pt x="254" y="320"/>
                  </a:lnTo>
                  <a:lnTo>
                    <a:pt x="262" y="313"/>
                  </a:lnTo>
                  <a:lnTo>
                    <a:pt x="270" y="306"/>
                  </a:lnTo>
                  <a:lnTo>
                    <a:pt x="278" y="298"/>
                  </a:lnTo>
                  <a:lnTo>
                    <a:pt x="280" y="295"/>
                  </a:lnTo>
                  <a:lnTo>
                    <a:pt x="286" y="287"/>
                  </a:lnTo>
                  <a:lnTo>
                    <a:pt x="286" y="286"/>
                  </a:lnTo>
                  <a:lnTo>
                    <a:pt x="296" y="266"/>
                  </a:lnTo>
                  <a:lnTo>
                    <a:pt x="304" y="246"/>
                  </a:lnTo>
                  <a:lnTo>
                    <a:pt x="311" y="226"/>
                  </a:lnTo>
                  <a:lnTo>
                    <a:pt x="312" y="222"/>
                  </a:lnTo>
                  <a:lnTo>
                    <a:pt x="317" y="202"/>
                  </a:lnTo>
                  <a:lnTo>
                    <a:pt x="317" y="200"/>
                  </a:lnTo>
                  <a:lnTo>
                    <a:pt x="316" y="162"/>
                  </a:lnTo>
                  <a:lnTo>
                    <a:pt x="313" y="123"/>
                  </a:lnTo>
                  <a:lnTo>
                    <a:pt x="313" y="122"/>
                  </a:lnTo>
                  <a:lnTo>
                    <a:pt x="311" y="111"/>
                  </a:lnTo>
                  <a:lnTo>
                    <a:pt x="310" y="107"/>
                  </a:lnTo>
                  <a:lnTo>
                    <a:pt x="305" y="92"/>
                  </a:lnTo>
                  <a:lnTo>
                    <a:pt x="297" y="75"/>
                  </a:lnTo>
                  <a:lnTo>
                    <a:pt x="288" y="58"/>
                  </a:lnTo>
                  <a:lnTo>
                    <a:pt x="278" y="41"/>
                  </a:lnTo>
                  <a:lnTo>
                    <a:pt x="268" y="25"/>
                  </a:lnTo>
                  <a:lnTo>
                    <a:pt x="266" y="22"/>
                  </a:lnTo>
                  <a:lnTo>
                    <a:pt x="257" y="9"/>
                  </a:lnTo>
                  <a:lnTo>
                    <a:pt x="253" y="4"/>
                  </a:lnTo>
                  <a:lnTo>
                    <a:pt x="249" y="0"/>
                  </a:lnTo>
                  <a:lnTo>
                    <a:pt x="236" y="13"/>
                  </a:lnTo>
                  <a:lnTo>
                    <a:pt x="240" y="17"/>
                  </a:lnTo>
                  <a:lnTo>
                    <a:pt x="244" y="22"/>
                  </a:lnTo>
                  <a:lnTo>
                    <a:pt x="253" y="34"/>
                  </a:lnTo>
                  <a:lnTo>
                    <a:pt x="261" y="48"/>
                  </a:lnTo>
                  <a:lnTo>
                    <a:pt x="271" y="65"/>
                  </a:lnTo>
                  <a:lnTo>
                    <a:pt x="280" y="82"/>
                  </a:lnTo>
                  <a:lnTo>
                    <a:pt x="288" y="99"/>
                  </a:lnTo>
                  <a:lnTo>
                    <a:pt x="293" y="114"/>
                  </a:lnTo>
                  <a:lnTo>
                    <a:pt x="295" y="124"/>
                  </a:lnTo>
                  <a:lnTo>
                    <a:pt x="298" y="162"/>
                  </a:lnTo>
                  <a:lnTo>
                    <a:pt x="299" y="200"/>
                  </a:lnTo>
                  <a:lnTo>
                    <a:pt x="295" y="219"/>
                  </a:lnTo>
                  <a:lnTo>
                    <a:pt x="294" y="219"/>
                  </a:lnTo>
                  <a:lnTo>
                    <a:pt x="287" y="239"/>
                  </a:lnTo>
                  <a:lnTo>
                    <a:pt x="279" y="259"/>
                  </a:lnTo>
                  <a:lnTo>
                    <a:pt x="270" y="278"/>
                  </a:lnTo>
                  <a:lnTo>
                    <a:pt x="265" y="285"/>
                  </a:lnTo>
                  <a:lnTo>
                    <a:pt x="257" y="293"/>
                  </a:lnTo>
                  <a:lnTo>
                    <a:pt x="249" y="300"/>
                  </a:lnTo>
                  <a:lnTo>
                    <a:pt x="241" y="308"/>
                  </a:lnTo>
                  <a:lnTo>
                    <a:pt x="228" y="320"/>
                  </a:lnTo>
                  <a:lnTo>
                    <a:pt x="221" y="319"/>
                  </a:lnTo>
                  <a:lnTo>
                    <a:pt x="204" y="318"/>
                  </a:lnTo>
                  <a:lnTo>
                    <a:pt x="188" y="318"/>
                  </a:lnTo>
                  <a:lnTo>
                    <a:pt x="173" y="318"/>
                  </a:lnTo>
                  <a:lnTo>
                    <a:pt x="161" y="318"/>
                  </a:lnTo>
                  <a:lnTo>
                    <a:pt x="151" y="318"/>
                  </a:lnTo>
                  <a:lnTo>
                    <a:pt x="150" y="318"/>
                  </a:lnTo>
                  <a:lnTo>
                    <a:pt x="148" y="319"/>
                  </a:lnTo>
                  <a:lnTo>
                    <a:pt x="146" y="319"/>
                  </a:lnTo>
                  <a:lnTo>
                    <a:pt x="144" y="319"/>
                  </a:lnTo>
                  <a:lnTo>
                    <a:pt x="140" y="320"/>
                  </a:lnTo>
                  <a:lnTo>
                    <a:pt x="136" y="321"/>
                  </a:lnTo>
                  <a:lnTo>
                    <a:pt x="127" y="324"/>
                  </a:lnTo>
                  <a:lnTo>
                    <a:pt x="123" y="326"/>
                  </a:lnTo>
                  <a:lnTo>
                    <a:pt x="119" y="329"/>
                  </a:lnTo>
                  <a:lnTo>
                    <a:pt x="119" y="328"/>
                  </a:lnTo>
                  <a:lnTo>
                    <a:pt x="117" y="330"/>
                  </a:lnTo>
                  <a:lnTo>
                    <a:pt x="114" y="332"/>
                  </a:lnTo>
                  <a:lnTo>
                    <a:pt x="110" y="336"/>
                  </a:lnTo>
                  <a:lnTo>
                    <a:pt x="102" y="345"/>
                  </a:lnTo>
                  <a:lnTo>
                    <a:pt x="95" y="355"/>
                  </a:lnTo>
                  <a:lnTo>
                    <a:pt x="85" y="355"/>
                  </a:lnTo>
                  <a:lnTo>
                    <a:pt x="84" y="355"/>
                  </a:lnTo>
                  <a:lnTo>
                    <a:pt x="83" y="356"/>
                  </a:lnTo>
                  <a:lnTo>
                    <a:pt x="79" y="356"/>
                  </a:lnTo>
                  <a:lnTo>
                    <a:pt x="74" y="357"/>
                  </a:lnTo>
                  <a:lnTo>
                    <a:pt x="70" y="358"/>
                  </a:lnTo>
                  <a:lnTo>
                    <a:pt x="64" y="359"/>
                  </a:lnTo>
                  <a:lnTo>
                    <a:pt x="58" y="360"/>
                  </a:lnTo>
                  <a:lnTo>
                    <a:pt x="53" y="362"/>
                  </a:lnTo>
                  <a:lnTo>
                    <a:pt x="48" y="363"/>
                  </a:lnTo>
                  <a:lnTo>
                    <a:pt x="45" y="365"/>
                  </a:lnTo>
                  <a:lnTo>
                    <a:pt x="43" y="367"/>
                  </a:lnTo>
                  <a:lnTo>
                    <a:pt x="43" y="368"/>
                  </a:lnTo>
                  <a:lnTo>
                    <a:pt x="40" y="370"/>
                  </a:lnTo>
                  <a:lnTo>
                    <a:pt x="38" y="373"/>
                  </a:lnTo>
                  <a:lnTo>
                    <a:pt x="36" y="376"/>
                  </a:lnTo>
                  <a:lnTo>
                    <a:pt x="33" y="381"/>
                  </a:lnTo>
                  <a:lnTo>
                    <a:pt x="27" y="389"/>
                  </a:lnTo>
                  <a:lnTo>
                    <a:pt x="25" y="392"/>
                  </a:lnTo>
                  <a:lnTo>
                    <a:pt x="20" y="401"/>
                  </a:lnTo>
                  <a:lnTo>
                    <a:pt x="11" y="417"/>
                  </a:lnTo>
                  <a:lnTo>
                    <a:pt x="8" y="425"/>
                  </a:lnTo>
                  <a:lnTo>
                    <a:pt x="5" y="434"/>
                  </a:lnTo>
                  <a:lnTo>
                    <a:pt x="3" y="444"/>
                  </a:lnTo>
                  <a:lnTo>
                    <a:pt x="2" y="447"/>
                  </a:lnTo>
                  <a:lnTo>
                    <a:pt x="0" y="458"/>
                  </a:lnTo>
                  <a:lnTo>
                    <a:pt x="0" y="459"/>
                  </a:lnTo>
                  <a:lnTo>
                    <a:pt x="1" y="462"/>
                  </a:lnTo>
                  <a:lnTo>
                    <a:pt x="3" y="470"/>
                  </a:lnTo>
                  <a:lnTo>
                    <a:pt x="5" y="475"/>
                  </a:lnTo>
                  <a:lnTo>
                    <a:pt x="6" y="478"/>
                  </a:lnTo>
                  <a:lnTo>
                    <a:pt x="7" y="480"/>
                  </a:lnTo>
                  <a:lnTo>
                    <a:pt x="9" y="483"/>
                  </a:lnTo>
                  <a:lnTo>
                    <a:pt x="11" y="486"/>
                  </a:lnTo>
                  <a:lnTo>
                    <a:pt x="14" y="490"/>
                  </a:lnTo>
                  <a:lnTo>
                    <a:pt x="16" y="494"/>
                  </a:lnTo>
                  <a:lnTo>
                    <a:pt x="19" y="498"/>
                  </a:lnTo>
                  <a:lnTo>
                    <a:pt x="24" y="505"/>
                  </a:lnTo>
                  <a:lnTo>
                    <a:pt x="52" y="382"/>
                  </a:lnTo>
                  <a:lnTo>
                    <a:pt x="53" y="382"/>
                  </a:lnTo>
                  <a:lnTo>
                    <a:pt x="50" y="385"/>
                  </a:lnTo>
                  <a:lnTo>
                    <a:pt x="52" y="382"/>
                  </a:lnTo>
                  <a:lnTo>
                    <a:pt x="24" y="505"/>
                  </a:lnTo>
                  <a:lnTo>
                    <a:pt x="104" y="373"/>
                  </a:lnTo>
                  <a:lnTo>
                    <a:pt x="121" y="373"/>
                  </a:lnTo>
                  <a:lnTo>
                    <a:pt x="136" y="372"/>
                  </a:lnTo>
                  <a:lnTo>
                    <a:pt x="147" y="373"/>
                  </a:lnTo>
                  <a:lnTo>
                    <a:pt x="156" y="375"/>
                  </a:lnTo>
                  <a:lnTo>
                    <a:pt x="166" y="379"/>
                  </a:lnTo>
                  <a:lnTo>
                    <a:pt x="168" y="381"/>
                  </a:lnTo>
                  <a:lnTo>
                    <a:pt x="171" y="383"/>
                  </a:lnTo>
                  <a:lnTo>
                    <a:pt x="170" y="384"/>
                  </a:lnTo>
                  <a:lnTo>
                    <a:pt x="168" y="387"/>
                  </a:lnTo>
                  <a:lnTo>
                    <a:pt x="162" y="403"/>
                  </a:lnTo>
                  <a:lnTo>
                    <a:pt x="159" y="419"/>
                  </a:lnTo>
                  <a:lnTo>
                    <a:pt x="158" y="422"/>
                  </a:lnTo>
                  <a:lnTo>
                    <a:pt x="157" y="439"/>
                  </a:lnTo>
                  <a:lnTo>
                    <a:pt x="158" y="456"/>
                  </a:lnTo>
                  <a:lnTo>
                    <a:pt x="160" y="473"/>
                  </a:lnTo>
                  <a:lnTo>
                    <a:pt x="160" y="477"/>
                  </a:lnTo>
                  <a:lnTo>
                    <a:pt x="164" y="493"/>
                  </a:lnTo>
                  <a:lnTo>
                    <a:pt x="168" y="507"/>
                  </a:lnTo>
                  <a:lnTo>
                    <a:pt x="168" y="508"/>
                  </a:lnTo>
                  <a:lnTo>
                    <a:pt x="169" y="509"/>
                  </a:lnTo>
                  <a:lnTo>
                    <a:pt x="156" y="509"/>
                  </a:lnTo>
                  <a:lnTo>
                    <a:pt x="139" y="509"/>
                  </a:lnTo>
                  <a:lnTo>
                    <a:pt x="122" y="508"/>
                  </a:lnTo>
                  <a:lnTo>
                    <a:pt x="118" y="507"/>
                  </a:lnTo>
                  <a:lnTo>
                    <a:pt x="109" y="505"/>
                  </a:lnTo>
                  <a:lnTo>
                    <a:pt x="108" y="504"/>
                  </a:lnTo>
                  <a:lnTo>
                    <a:pt x="109" y="504"/>
                  </a:lnTo>
                  <a:lnTo>
                    <a:pt x="106" y="500"/>
                  </a:lnTo>
                  <a:lnTo>
                    <a:pt x="102" y="494"/>
                  </a:lnTo>
                  <a:lnTo>
                    <a:pt x="99" y="485"/>
                  </a:lnTo>
                  <a:lnTo>
                    <a:pt x="95" y="477"/>
                  </a:lnTo>
                  <a:lnTo>
                    <a:pt x="92" y="468"/>
                  </a:lnTo>
                  <a:lnTo>
                    <a:pt x="90" y="461"/>
                  </a:lnTo>
                  <a:lnTo>
                    <a:pt x="88" y="458"/>
                  </a:lnTo>
                  <a:lnTo>
                    <a:pt x="90" y="436"/>
                  </a:lnTo>
                  <a:lnTo>
                    <a:pt x="92" y="412"/>
                  </a:lnTo>
                  <a:lnTo>
                    <a:pt x="94" y="404"/>
                  </a:lnTo>
                  <a:lnTo>
                    <a:pt x="97" y="393"/>
                  </a:lnTo>
                  <a:lnTo>
                    <a:pt x="101" y="382"/>
                  </a:lnTo>
                  <a:lnTo>
                    <a:pt x="104" y="373"/>
                  </a:lnTo>
                  <a:lnTo>
                    <a:pt x="24" y="505"/>
                  </a:lnTo>
                  <a:lnTo>
                    <a:pt x="183" y="399"/>
                  </a:lnTo>
                  <a:lnTo>
                    <a:pt x="185" y="403"/>
                  </a:lnTo>
                  <a:lnTo>
                    <a:pt x="187" y="410"/>
                  </a:lnTo>
                  <a:lnTo>
                    <a:pt x="189" y="416"/>
                  </a:lnTo>
                  <a:lnTo>
                    <a:pt x="191" y="422"/>
                  </a:lnTo>
                  <a:lnTo>
                    <a:pt x="193" y="427"/>
                  </a:lnTo>
                  <a:lnTo>
                    <a:pt x="195" y="434"/>
                  </a:lnTo>
                  <a:lnTo>
                    <a:pt x="197" y="443"/>
                  </a:lnTo>
                  <a:lnTo>
                    <a:pt x="198" y="450"/>
                  </a:lnTo>
                  <a:lnTo>
                    <a:pt x="197" y="458"/>
                  </a:lnTo>
                  <a:lnTo>
                    <a:pt x="195" y="468"/>
                  </a:lnTo>
                  <a:lnTo>
                    <a:pt x="192" y="477"/>
                  </a:lnTo>
                  <a:lnTo>
                    <a:pt x="189" y="485"/>
                  </a:lnTo>
                  <a:lnTo>
                    <a:pt x="186" y="491"/>
                  </a:lnTo>
                  <a:lnTo>
                    <a:pt x="183" y="495"/>
                  </a:lnTo>
                  <a:lnTo>
                    <a:pt x="181" y="486"/>
                  </a:lnTo>
                  <a:lnTo>
                    <a:pt x="177" y="470"/>
                  </a:lnTo>
                  <a:lnTo>
                    <a:pt x="176" y="456"/>
                  </a:lnTo>
                  <a:lnTo>
                    <a:pt x="175" y="439"/>
                  </a:lnTo>
                  <a:lnTo>
                    <a:pt x="176" y="424"/>
                  </a:lnTo>
                  <a:lnTo>
                    <a:pt x="179" y="410"/>
                  </a:lnTo>
                  <a:lnTo>
                    <a:pt x="183" y="399"/>
                  </a:lnTo>
                  <a:lnTo>
                    <a:pt x="24" y="505"/>
                  </a:lnTo>
                  <a:lnTo>
                    <a:pt x="118" y="355"/>
                  </a:lnTo>
                  <a:lnTo>
                    <a:pt x="123" y="349"/>
                  </a:lnTo>
                  <a:lnTo>
                    <a:pt x="127" y="345"/>
                  </a:lnTo>
                  <a:lnTo>
                    <a:pt x="128" y="344"/>
                  </a:lnTo>
                  <a:lnTo>
                    <a:pt x="130" y="343"/>
                  </a:lnTo>
                  <a:lnTo>
                    <a:pt x="134" y="341"/>
                  </a:lnTo>
                  <a:lnTo>
                    <a:pt x="143" y="338"/>
                  </a:lnTo>
                  <a:lnTo>
                    <a:pt x="147" y="337"/>
                  </a:lnTo>
                  <a:lnTo>
                    <a:pt x="151" y="336"/>
                  </a:lnTo>
                  <a:lnTo>
                    <a:pt x="161" y="336"/>
                  </a:lnTo>
                  <a:lnTo>
                    <a:pt x="173" y="336"/>
                  </a:lnTo>
                  <a:lnTo>
                    <a:pt x="188" y="336"/>
                  </a:lnTo>
                  <a:lnTo>
                    <a:pt x="204" y="336"/>
                  </a:lnTo>
                  <a:lnTo>
                    <a:pt x="211" y="337"/>
                  </a:lnTo>
                  <a:lnTo>
                    <a:pt x="209" y="339"/>
                  </a:lnTo>
                  <a:lnTo>
                    <a:pt x="193" y="354"/>
                  </a:lnTo>
                  <a:lnTo>
                    <a:pt x="181" y="368"/>
                  </a:lnTo>
                  <a:lnTo>
                    <a:pt x="176" y="364"/>
                  </a:lnTo>
                  <a:lnTo>
                    <a:pt x="173" y="362"/>
                  </a:lnTo>
                  <a:lnTo>
                    <a:pt x="163" y="358"/>
                  </a:lnTo>
                  <a:lnTo>
                    <a:pt x="152" y="355"/>
                  </a:lnTo>
                  <a:lnTo>
                    <a:pt x="148" y="355"/>
                  </a:lnTo>
                  <a:lnTo>
                    <a:pt x="136" y="354"/>
                  </a:lnTo>
                  <a:lnTo>
                    <a:pt x="121" y="355"/>
                  </a:lnTo>
                  <a:lnTo>
                    <a:pt x="118" y="355"/>
                  </a:lnTo>
                  <a:lnTo>
                    <a:pt x="24" y="505"/>
                  </a:lnTo>
                  <a:lnTo>
                    <a:pt x="234" y="339"/>
                  </a:lnTo>
                  <a:lnTo>
                    <a:pt x="248" y="343"/>
                  </a:lnTo>
                  <a:lnTo>
                    <a:pt x="260" y="349"/>
                  </a:lnTo>
                  <a:lnTo>
                    <a:pt x="261" y="350"/>
                  </a:lnTo>
                  <a:lnTo>
                    <a:pt x="264" y="353"/>
                  </a:lnTo>
                  <a:lnTo>
                    <a:pt x="272" y="363"/>
                  </a:lnTo>
                  <a:lnTo>
                    <a:pt x="280" y="372"/>
                  </a:lnTo>
                  <a:lnTo>
                    <a:pt x="281" y="375"/>
                  </a:lnTo>
                  <a:lnTo>
                    <a:pt x="283" y="378"/>
                  </a:lnTo>
                  <a:lnTo>
                    <a:pt x="285" y="381"/>
                  </a:lnTo>
                  <a:lnTo>
                    <a:pt x="288" y="387"/>
                  </a:lnTo>
                  <a:lnTo>
                    <a:pt x="294" y="399"/>
                  </a:lnTo>
                  <a:lnTo>
                    <a:pt x="296" y="404"/>
                  </a:lnTo>
                  <a:lnTo>
                    <a:pt x="298" y="409"/>
                  </a:lnTo>
                  <a:lnTo>
                    <a:pt x="299" y="412"/>
                  </a:lnTo>
                  <a:lnTo>
                    <a:pt x="302" y="431"/>
                  </a:lnTo>
                  <a:lnTo>
                    <a:pt x="304" y="452"/>
                  </a:lnTo>
                  <a:lnTo>
                    <a:pt x="304" y="473"/>
                  </a:lnTo>
                  <a:lnTo>
                    <a:pt x="302" y="490"/>
                  </a:lnTo>
                  <a:lnTo>
                    <a:pt x="296" y="508"/>
                  </a:lnTo>
                  <a:lnTo>
                    <a:pt x="292" y="515"/>
                  </a:lnTo>
                  <a:lnTo>
                    <a:pt x="288" y="520"/>
                  </a:lnTo>
                  <a:lnTo>
                    <a:pt x="281" y="527"/>
                  </a:lnTo>
                  <a:lnTo>
                    <a:pt x="275" y="532"/>
                  </a:lnTo>
                  <a:lnTo>
                    <a:pt x="267" y="537"/>
                  </a:lnTo>
                  <a:lnTo>
                    <a:pt x="259" y="540"/>
                  </a:lnTo>
                  <a:lnTo>
                    <a:pt x="250" y="539"/>
                  </a:lnTo>
                  <a:lnTo>
                    <a:pt x="241" y="539"/>
                  </a:lnTo>
                  <a:lnTo>
                    <a:pt x="234" y="538"/>
                  </a:lnTo>
                  <a:lnTo>
                    <a:pt x="227" y="537"/>
                  </a:lnTo>
                  <a:lnTo>
                    <a:pt x="220" y="536"/>
                  </a:lnTo>
                  <a:lnTo>
                    <a:pt x="212" y="533"/>
                  </a:lnTo>
                  <a:lnTo>
                    <a:pt x="208" y="530"/>
                  </a:lnTo>
                  <a:lnTo>
                    <a:pt x="201" y="523"/>
                  </a:lnTo>
                  <a:lnTo>
                    <a:pt x="193" y="512"/>
                  </a:lnTo>
                  <a:lnTo>
                    <a:pt x="195" y="510"/>
                  </a:lnTo>
                  <a:lnTo>
                    <a:pt x="200" y="503"/>
                  </a:lnTo>
                  <a:lnTo>
                    <a:pt x="202" y="500"/>
                  </a:lnTo>
                  <a:lnTo>
                    <a:pt x="206" y="492"/>
                  </a:lnTo>
                  <a:lnTo>
                    <a:pt x="209" y="484"/>
                  </a:lnTo>
                  <a:lnTo>
                    <a:pt x="212" y="475"/>
                  </a:lnTo>
                  <a:lnTo>
                    <a:pt x="214" y="465"/>
                  </a:lnTo>
                  <a:lnTo>
                    <a:pt x="214" y="462"/>
                  </a:lnTo>
                  <a:lnTo>
                    <a:pt x="216" y="452"/>
                  </a:lnTo>
                  <a:lnTo>
                    <a:pt x="216" y="449"/>
                  </a:lnTo>
                  <a:lnTo>
                    <a:pt x="214" y="439"/>
                  </a:lnTo>
                  <a:lnTo>
                    <a:pt x="214" y="436"/>
                  </a:lnTo>
                  <a:lnTo>
                    <a:pt x="212" y="427"/>
                  </a:lnTo>
                  <a:lnTo>
                    <a:pt x="210" y="420"/>
                  </a:lnTo>
                  <a:lnTo>
                    <a:pt x="208" y="415"/>
                  </a:lnTo>
                  <a:lnTo>
                    <a:pt x="206" y="409"/>
                  </a:lnTo>
                  <a:lnTo>
                    <a:pt x="204" y="403"/>
                  </a:lnTo>
                  <a:lnTo>
                    <a:pt x="202" y="396"/>
                  </a:lnTo>
                  <a:lnTo>
                    <a:pt x="199" y="389"/>
                  </a:lnTo>
                  <a:lnTo>
                    <a:pt x="199" y="388"/>
                  </a:lnTo>
                  <a:lnTo>
                    <a:pt x="197" y="386"/>
                  </a:lnTo>
                  <a:lnTo>
                    <a:pt x="194" y="381"/>
                  </a:lnTo>
                  <a:lnTo>
                    <a:pt x="206" y="367"/>
                  </a:lnTo>
                  <a:lnTo>
                    <a:pt x="222" y="352"/>
                  </a:lnTo>
                  <a:lnTo>
                    <a:pt x="234" y="339"/>
                  </a:lnTo>
                  <a:lnTo>
                    <a:pt x="24" y="50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2" name="Freeform 649"/>
            <p:cNvSpPr>
              <a:spLocks/>
            </p:cNvSpPr>
            <p:nvPr/>
          </p:nvSpPr>
          <p:spPr bwMode="auto">
            <a:xfrm>
              <a:off x="1243" y="4218"/>
              <a:ext cx="299" cy="61"/>
            </a:xfrm>
            <a:custGeom>
              <a:avLst/>
              <a:gdLst>
                <a:gd name="T0" fmla="*/ 6092 w 193"/>
                <a:gd name="T1" fmla="*/ 40 h 62"/>
                <a:gd name="T2" fmla="*/ 6398 w 193"/>
                <a:gd name="T3" fmla="*/ 31 h 62"/>
                <a:gd name="T4" fmla="*/ 6113 w 193"/>
                <a:gd name="T5" fmla="*/ 26 h 62"/>
                <a:gd name="T6" fmla="*/ 6113 w 193"/>
                <a:gd name="T7" fmla="*/ 26 h 62"/>
                <a:gd name="T8" fmla="*/ 5844 w 193"/>
                <a:gd name="T9" fmla="*/ 21 h 62"/>
                <a:gd name="T10" fmla="*/ 5633 w 193"/>
                <a:gd name="T11" fmla="*/ 16 h 62"/>
                <a:gd name="T12" fmla="*/ 5540 w 193"/>
                <a:gd name="T13" fmla="*/ 14 h 62"/>
                <a:gd name="T14" fmla="*/ 5380 w 193"/>
                <a:gd name="T15" fmla="*/ 11 h 62"/>
                <a:gd name="T16" fmla="*/ 5184 w 193"/>
                <a:gd name="T17" fmla="*/ 8 h 62"/>
                <a:gd name="T18" fmla="*/ 4954 w 193"/>
                <a:gd name="T19" fmla="*/ 5 h 62"/>
                <a:gd name="T20" fmla="*/ 4603 w 193"/>
                <a:gd name="T21" fmla="*/ 3 h 62"/>
                <a:gd name="T22" fmla="*/ 4522 w 193"/>
                <a:gd name="T23" fmla="*/ 3 h 62"/>
                <a:gd name="T24" fmla="*/ 4301 w 193"/>
                <a:gd name="T25" fmla="*/ 2 h 62"/>
                <a:gd name="T26" fmla="*/ 4109 w 193"/>
                <a:gd name="T27" fmla="*/ 0 h 62"/>
                <a:gd name="T28" fmla="*/ 4050 w 193"/>
                <a:gd name="T29" fmla="*/ 0 h 62"/>
                <a:gd name="T30" fmla="*/ 2892 w 193"/>
                <a:gd name="T31" fmla="*/ 2 h 62"/>
                <a:gd name="T32" fmla="*/ 2308 w 193"/>
                <a:gd name="T33" fmla="*/ 3 h 62"/>
                <a:gd name="T34" fmla="*/ 1687 w 193"/>
                <a:gd name="T35" fmla="*/ 4 h 62"/>
                <a:gd name="T36" fmla="*/ 1644 w 193"/>
                <a:gd name="T37" fmla="*/ 5 h 62"/>
                <a:gd name="T38" fmla="*/ 1332 w 193"/>
                <a:gd name="T39" fmla="*/ 7 h 62"/>
                <a:gd name="T40" fmla="*/ 1061 w 193"/>
                <a:gd name="T41" fmla="*/ 10 h 62"/>
                <a:gd name="T42" fmla="*/ 926 w 193"/>
                <a:gd name="T43" fmla="*/ 11 h 62"/>
                <a:gd name="T44" fmla="*/ 827 w 193"/>
                <a:gd name="T45" fmla="*/ 13 h 62"/>
                <a:gd name="T46" fmla="*/ 778 w 193"/>
                <a:gd name="T47" fmla="*/ 13 h 62"/>
                <a:gd name="T48" fmla="*/ 733 w 193"/>
                <a:gd name="T49" fmla="*/ 14 h 62"/>
                <a:gd name="T50" fmla="*/ 733 w 193"/>
                <a:gd name="T51" fmla="*/ 14 h 62"/>
                <a:gd name="T52" fmla="*/ 621 w 193"/>
                <a:gd name="T53" fmla="*/ 16 h 62"/>
                <a:gd name="T54" fmla="*/ 598 w 193"/>
                <a:gd name="T55" fmla="*/ 17 h 62"/>
                <a:gd name="T56" fmla="*/ 401 w 193"/>
                <a:gd name="T57" fmla="*/ 28 h 62"/>
                <a:gd name="T58" fmla="*/ 259 w 193"/>
                <a:gd name="T59" fmla="*/ 31 h 62"/>
                <a:gd name="T60" fmla="*/ 127 w 193"/>
                <a:gd name="T61" fmla="*/ 38 h 62"/>
                <a:gd name="T62" fmla="*/ 0 w 193"/>
                <a:gd name="T63" fmla="*/ 46 h 62"/>
                <a:gd name="T64" fmla="*/ 534 w 193"/>
                <a:gd name="T65" fmla="*/ 54 h 62"/>
                <a:gd name="T66" fmla="*/ 703 w 193"/>
                <a:gd name="T67" fmla="*/ 45 h 62"/>
                <a:gd name="T68" fmla="*/ 827 w 193"/>
                <a:gd name="T69" fmla="*/ 36 h 62"/>
                <a:gd name="T70" fmla="*/ 962 w 193"/>
                <a:gd name="T71" fmla="*/ 31 h 62"/>
                <a:gd name="T72" fmla="*/ 1027 w 193"/>
                <a:gd name="T73" fmla="*/ 30 h 62"/>
                <a:gd name="T74" fmla="*/ 1061 w 193"/>
                <a:gd name="T75" fmla="*/ 30 h 62"/>
                <a:gd name="T76" fmla="*/ 1157 w 193"/>
                <a:gd name="T77" fmla="*/ 28 h 62"/>
                <a:gd name="T78" fmla="*/ 1281 w 193"/>
                <a:gd name="T79" fmla="*/ 27 h 62"/>
                <a:gd name="T80" fmla="*/ 1563 w 193"/>
                <a:gd name="T81" fmla="*/ 24 h 62"/>
                <a:gd name="T82" fmla="*/ 1760 w 193"/>
                <a:gd name="T83" fmla="*/ 22 h 62"/>
                <a:gd name="T84" fmla="*/ 1760 w 193"/>
                <a:gd name="T85" fmla="*/ 22 h 62"/>
                <a:gd name="T86" fmla="*/ 2308 w 193"/>
                <a:gd name="T87" fmla="*/ 21 h 62"/>
                <a:gd name="T88" fmla="*/ 2892 w 193"/>
                <a:gd name="T89" fmla="*/ 20 h 62"/>
                <a:gd name="T90" fmla="*/ 4008 w 193"/>
                <a:gd name="T91" fmla="*/ 18 h 62"/>
                <a:gd name="T92" fmla="*/ 4301 w 193"/>
                <a:gd name="T93" fmla="*/ 20 h 62"/>
                <a:gd name="T94" fmla="*/ 4373 w 193"/>
                <a:gd name="T95" fmla="*/ 20 h 62"/>
                <a:gd name="T96" fmla="*/ 4373 w 193"/>
                <a:gd name="T97" fmla="*/ 20 h 62"/>
                <a:gd name="T98" fmla="*/ 4711 w 193"/>
                <a:gd name="T99" fmla="*/ 22 h 62"/>
                <a:gd name="T100" fmla="*/ 4954 w 193"/>
                <a:gd name="T101" fmla="*/ 25 h 62"/>
                <a:gd name="T102" fmla="*/ 5139 w 193"/>
                <a:gd name="T103" fmla="*/ 28 h 62"/>
                <a:gd name="T104" fmla="*/ 5253 w 193"/>
                <a:gd name="T105" fmla="*/ 29 h 62"/>
                <a:gd name="T106" fmla="*/ 5415 w 193"/>
                <a:gd name="T107" fmla="*/ 31 h 62"/>
                <a:gd name="T108" fmla="*/ 5686 w 193"/>
                <a:gd name="T109" fmla="*/ 31 h 62"/>
                <a:gd name="T110" fmla="*/ 5782 w 193"/>
                <a:gd name="T111" fmla="*/ 33 h 62"/>
                <a:gd name="T112" fmla="*/ 6092 w 193"/>
                <a:gd name="T113" fmla="*/ 40 h 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3"/>
                <a:gd name="T172" fmla="*/ 0 h 62"/>
                <a:gd name="T173" fmla="*/ 193 w 193"/>
                <a:gd name="T174" fmla="*/ 62 h 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3" h="62">
                  <a:moveTo>
                    <a:pt x="183" y="48"/>
                  </a:moveTo>
                  <a:lnTo>
                    <a:pt x="193" y="33"/>
                  </a:lnTo>
                  <a:lnTo>
                    <a:pt x="184" y="26"/>
                  </a:lnTo>
                  <a:lnTo>
                    <a:pt x="176" y="21"/>
                  </a:lnTo>
                  <a:lnTo>
                    <a:pt x="170" y="16"/>
                  </a:lnTo>
                  <a:lnTo>
                    <a:pt x="167" y="14"/>
                  </a:lnTo>
                  <a:lnTo>
                    <a:pt x="162" y="11"/>
                  </a:lnTo>
                  <a:lnTo>
                    <a:pt x="156" y="8"/>
                  </a:lnTo>
                  <a:lnTo>
                    <a:pt x="149" y="5"/>
                  </a:lnTo>
                  <a:lnTo>
                    <a:pt x="139" y="3"/>
                  </a:lnTo>
                  <a:lnTo>
                    <a:pt x="136" y="3"/>
                  </a:lnTo>
                  <a:lnTo>
                    <a:pt x="130" y="2"/>
                  </a:lnTo>
                  <a:lnTo>
                    <a:pt x="124" y="0"/>
                  </a:lnTo>
                  <a:lnTo>
                    <a:pt x="122" y="0"/>
                  </a:lnTo>
                  <a:lnTo>
                    <a:pt x="87" y="2"/>
                  </a:lnTo>
                  <a:lnTo>
                    <a:pt x="70" y="3"/>
                  </a:lnTo>
                  <a:lnTo>
                    <a:pt x="51" y="4"/>
                  </a:lnTo>
                  <a:lnTo>
                    <a:pt x="50" y="5"/>
                  </a:lnTo>
                  <a:lnTo>
                    <a:pt x="40" y="7"/>
                  </a:lnTo>
                  <a:lnTo>
                    <a:pt x="32" y="10"/>
                  </a:lnTo>
                  <a:lnTo>
                    <a:pt x="28" y="11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8" y="17"/>
                  </a:lnTo>
                  <a:lnTo>
                    <a:pt x="12" y="28"/>
                  </a:lnTo>
                  <a:lnTo>
                    <a:pt x="8" y="37"/>
                  </a:lnTo>
                  <a:lnTo>
                    <a:pt x="4" y="46"/>
                  </a:lnTo>
                  <a:lnTo>
                    <a:pt x="0" y="54"/>
                  </a:lnTo>
                  <a:lnTo>
                    <a:pt x="16" y="62"/>
                  </a:lnTo>
                  <a:lnTo>
                    <a:pt x="21" y="53"/>
                  </a:lnTo>
                  <a:lnTo>
                    <a:pt x="25" y="44"/>
                  </a:lnTo>
                  <a:lnTo>
                    <a:pt x="29" y="35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5" y="28"/>
                  </a:lnTo>
                  <a:lnTo>
                    <a:pt x="39" y="27"/>
                  </a:lnTo>
                  <a:lnTo>
                    <a:pt x="47" y="24"/>
                  </a:lnTo>
                  <a:lnTo>
                    <a:pt x="53" y="22"/>
                  </a:lnTo>
                  <a:lnTo>
                    <a:pt x="70" y="21"/>
                  </a:lnTo>
                  <a:lnTo>
                    <a:pt x="87" y="20"/>
                  </a:lnTo>
                  <a:lnTo>
                    <a:pt x="121" y="18"/>
                  </a:lnTo>
                  <a:lnTo>
                    <a:pt x="130" y="20"/>
                  </a:lnTo>
                  <a:lnTo>
                    <a:pt x="132" y="20"/>
                  </a:lnTo>
                  <a:lnTo>
                    <a:pt x="142" y="22"/>
                  </a:lnTo>
                  <a:lnTo>
                    <a:pt x="149" y="25"/>
                  </a:lnTo>
                  <a:lnTo>
                    <a:pt x="155" y="28"/>
                  </a:lnTo>
                  <a:lnTo>
                    <a:pt x="158" y="29"/>
                  </a:lnTo>
                  <a:lnTo>
                    <a:pt x="163" y="34"/>
                  </a:lnTo>
                  <a:lnTo>
                    <a:pt x="171" y="39"/>
                  </a:lnTo>
                  <a:lnTo>
                    <a:pt x="174" y="41"/>
                  </a:lnTo>
                  <a:lnTo>
                    <a:pt x="183" y="48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33" name="Freeform 652"/>
            <p:cNvSpPr>
              <a:spLocks/>
            </p:cNvSpPr>
            <p:nvPr/>
          </p:nvSpPr>
          <p:spPr bwMode="auto">
            <a:xfrm>
              <a:off x="3216" y="3690"/>
              <a:ext cx="115" cy="65"/>
            </a:xfrm>
            <a:custGeom>
              <a:avLst/>
              <a:gdLst>
                <a:gd name="T0" fmla="*/ 0 w 74"/>
                <a:gd name="T1" fmla="*/ 51 h 67"/>
                <a:gd name="T2" fmla="*/ 2519 w 74"/>
                <a:gd name="T3" fmla="*/ 37 h 67"/>
                <a:gd name="T4" fmla="*/ 426 w 74"/>
                <a:gd name="T5" fmla="*/ 0 h 67"/>
                <a:gd name="T6" fmla="*/ 0 w 74"/>
                <a:gd name="T7" fmla="*/ 51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67"/>
                <a:gd name="T14" fmla="*/ 74 w 74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67">
                  <a:moveTo>
                    <a:pt x="0" y="67"/>
                  </a:moveTo>
                  <a:lnTo>
                    <a:pt x="74" y="45"/>
                  </a:lnTo>
                  <a:lnTo>
                    <a:pt x="12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4" name="Freeform 653"/>
            <p:cNvSpPr>
              <a:spLocks/>
            </p:cNvSpPr>
            <p:nvPr/>
          </p:nvSpPr>
          <p:spPr bwMode="auto">
            <a:xfrm>
              <a:off x="1244" y="3661"/>
              <a:ext cx="1972" cy="603"/>
            </a:xfrm>
            <a:custGeom>
              <a:avLst/>
              <a:gdLst>
                <a:gd name="T0" fmla="*/ 555 w 1271"/>
                <a:gd name="T1" fmla="*/ 520 h 616"/>
                <a:gd name="T2" fmla="*/ 1016 w 1271"/>
                <a:gd name="T3" fmla="*/ 489 h 616"/>
                <a:gd name="T4" fmla="*/ 1842 w 1271"/>
                <a:gd name="T5" fmla="*/ 440 h 616"/>
                <a:gd name="T6" fmla="*/ 2510 w 1271"/>
                <a:gd name="T7" fmla="*/ 410 h 616"/>
                <a:gd name="T8" fmla="*/ 2785 w 1271"/>
                <a:gd name="T9" fmla="*/ 397 h 616"/>
                <a:gd name="T10" fmla="*/ 2858 w 1271"/>
                <a:gd name="T11" fmla="*/ 396 h 616"/>
                <a:gd name="T12" fmla="*/ 3418 w 1271"/>
                <a:gd name="T13" fmla="*/ 366 h 616"/>
                <a:gd name="T14" fmla="*/ 4200 w 1271"/>
                <a:gd name="T15" fmla="*/ 339 h 616"/>
                <a:gd name="T16" fmla="*/ 5106 w 1271"/>
                <a:gd name="T17" fmla="*/ 308 h 616"/>
                <a:gd name="T18" fmla="*/ 5967 w 1271"/>
                <a:gd name="T19" fmla="*/ 283 h 616"/>
                <a:gd name="T20" fmla="*/ 7416 w 1271"/>
                <a:gd name="T21" fmla="*/ 242 h 616"/>
                <a:gd name="T22" fmla="*/ 10715 w 1271"/>
                <a:gd name="T23" fmla="*/ 160 h 616"/>
                <a:gd name="T24" fmla="*/ 12522 w 1271"/>
                <a:gd name="T25" fmla="*/ 124 h 616"/>
                <a:gd name="T26" fmla="*/ 14311 w 1271"/>
                <a:gd name="T27" fmla="*/ 96 h 616"/>
                <a:gd name="T28" fmla="*/ 16319 w 1271"/>
                <a:gd name="T29" fmla="*/ 67 h 616"/>
                <a:gd name="T30" fmla="*/ 18367 w 1271"/>
                <a:gd name="T31" fmla="*/ 47 h 616"/>
                <a:gd name="T32" fmla="*/ 19428 w 1271"/>
                <a:gd name="T33" fmla="*/ 38 h 616"/>
                <a:gd name="T34" fmla="*/ 20479 w 1271"/>
                <a:gd name="T35" fmla="*/ 32 h 616"/>
                <a:gd name="T36" fmla="*/ 22413 w 1271"/>
                <a:gd name="T37" fmla="*/ 23 h 616"/>
                <a:gd name="T38" fmla="*/ 23315 w 1271"/>
                <a:gd name="T39" fmla="*/ 21 h 616"/>
                <a:gd name="T40" fmla="*/ 26100 w 1271"/>
                <a:gd name="T41" fmla="*/ 19 h 616"/>
                <a:gd name="T42" fmla="*/ 31482 w 1271"/>
                <a:gd name="T43" fmla="*/ 18 h 616"/>
                <a:gd name="T44" fmla="*/ 35153 w 1271"/>
                <a:gd name="T45" fmla="*/ 21 h 616"/>
                <a:gd name="T46" fmla="*/ 38746 w 1271"/>
                <a:gd name="T47" fmla="*/ 23 h 616"/>
                <a:gd name="T48" fmla="*/ 39156 w 1271"/>
                <a:gd name="T49" fmla="*/ 25 h 616"/>
                <a:gd name="T50" fmla="*/ 39631 w 1271"/>
                <a:gd name="T51" fmla="*/ 28 h 616"/>
                <a:gd name="T52" fmla="*/ 41511 w 1271"/>
                <a:gd name="T53" fmla="*/ 46 h 616"/>
                <a:gd name="T54" fmla="*/ 42690 w 1271"/>
                <a:gd name="T55" fmla="*/ 39 h 616"/>
                <a:gd name="T56" fmla="*/ 40801 w 1271"/>
                <a:gd name="T57" fmla="*/ 23 h 616"/>
                <a:gd name="T58" fmla="*/ 39400 w 1271"/>
                <a:gd name="T59" fmla="*/ 16 h 616"/>
                <a:gd name="T60" fmla="*/ 38849 w 1271"/>
                <a:gd name="T61" fmla="*/ 13 h 616"/>
                <a:gd name="T62" fmla="*/ 37007 w 1271"/>
                <a:gd name="T63" fmla="*/ 7 h 616"/>
                <a:gd name="T64" fmla="*/ 33358 w 1271"/>
                <a:gd name="T65" fmla="*/ 1 h 616"/>
                <a:gd name="T66" fmla="*/ 27873 w 1271"/>
                <a:gd name="T67" fmla="*/ 0 h 616"/>
                <a:gd name="T68" fmla="*/ 24303 w 1271"/>
                <a:gd name="T69" fmla="*/ 0 h 616"/>
                <a:gd name="T70" fmla="*/ 23315 w 1271"/>
                <a:gd name="T71" fmla="*/ 3 h 616"/>
                <a:gd name="T72" fmla="*/ 22204 w 1271"/>
                <a:gd name="T73" fmla="*/ 8 h 616"/>
                <a:gd name="T74" fmla="*/ 20341 w 1271"/>
                <a:gd name="T75" fmla="*/ 22 h 616"/>
                <a:gd name="T76" fmla="*/ 19301 w 1271"/>
                <a:gd name="T77" fmla="*/ 23 h 616"/>
                <a:gd name="T78" fmla="*/ 18134 w 1271"/>
                <a:gd name="T79" fmla="*/ 30 h 616"/>
                <a:gd name="T80" fmla="*/ 16085 w 1271"/>
                <a:gd name="T81" fmla="*/ 54 h 616"/>
                <a:gd name="T82" fmla="*/ 14066 w 1271"/>
                <a:gd name="T83" fmla="*/ 79 h 616"/>
                <a:gd name="T84" fmla="*/ 13028 w 1271"/>
                <a:gd name="T85" fmla="*/ 99 h 616"/>
                <a:gd name="T86" fmla="*/ 11148 w 1271"/>
                <a:gd name="T87" fmla="*/ 132 h 616"/>
                <a:gd name="T88" fmla="*/ 8572 w 1271"/>
                <a:gd name="T89" fmla="*/ 190 h 616"/>
                <a:gd name="T90" fmla="*/ 6250 w 1271"/>
                <a:gd name="T91" fmla="*/ 251 h 616"/>
                <a:gd name="T92" fmla="*/ 5106 w 1271"/>
                <a:gd name="T93" fmla="*/ 284 h 616"/>
                <a:gd name="T94" fmla="*/ 4200 w 1271"/>
                <a:gd name="T95" fmla="*/ 312 h 616"/>
                <a:gd name="T96" fmla="*/ 3339 w 1271"/>
                <a:gd name="T97" fmla="*/ 342 h 616"/>
                <a:gd name="T98" fmla="*/ 2858 w 1271"/>
                <a:gd name="T99" fmla="*/ 360 h 616"/>
                <a:gd name="T100" fmla="*/ 2282 w 1271"/>
                <a:gd name="T101" fmla="*/ 391 h 616"/>
                <a:gd name="T102" fmla="*/ 2005 w 1271"/>
                <a:gd name="T103" fmla="*/ 401 h 616"/>
                <a:gd name="T104" fmla="*/ 1598 w 1271"/>
                <a:gd name="T105" fmla="*/ 419 h 616"/>
                <a:gd name="T106" fmla="*/ 979 w 1271"/>
                <a:gd name="T107" fmla="*/ 450 h 616"/>
                <a:gd name="T108" fmla="*/ 197 w 1271"/>
                <a:gd name="T109" fmla="*/ 500 h 6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1"/>
                <a:gd name="T166" fmla="*/ 0 h 616"/>
                <a:gd name="T167" fmla="*/ 1271 w 1271"/>
                <a:gd name="T168" fmla="*/ 616 h 6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1" h="616">
                  <a:moveTo>
                    <a:pt x="0" y="610"/>
                  </a:moveTo>
                  <a:lnTo>
                    <a:pt x="17" y="616"/>
                  </a:lnTo>
                  <a:lnTo>
                    <a:pt x="23" y="599"/>
                  </a:lnTo>
                  <a:lnTo>
                    <a:pt x="30" y="580"/>
                  </a:lnTo>
                  <a:lnTo>
                    <a:pt x="46" y="541"/>
                  </a:lnTo>
                  <a:lnTo>
                    <a:pt x="55" y="522"/>
                  </a:lnTo>
                  <a:lnTo>
                    <a:pt x="65" y="503"/>
                  </a:lnTo>
                  <a:lnTo>
                    <a:pt x="75" y="486"/>
                  </a:lnTo>
                  <a:lnTo>
                    <a:pt x="83" y="472"/>
                  </a:lnTo>
                  <a:lnTo>
                    <a:pt x="85" y="471"/>
                  </a:lnTo>
                  <a:lnTo>
                    <a:pt x="85" y="470"/>
                  </a:lnTo>
                  <a:lnTo>
                    <a:pt x="92" y="453"/>
                  </a:lnTo>
                  <a:lnTo>
                    <a:pt x="102" y="434"/>
                  </a:lnTo>
                  <a:lnTo>
                    <a:pt x="113" y="418"/>
                  </a:lnTo>
                  <a:lnTo>
                    <a:pt x="125" y="401"/>
                  </a:lnTo>
                  <a:lnTo>
                    <a:pt x="138" y="383"/>
                  </a:lnTo>
                  <a:lnTo>
                    <a:pt x="152" y="366"/>
                  </a:lnTo>
                  <a:lnTo>
                    <a:pt x="165" y="350"/>
                  </a:lnTo>
                  <a:lnTo>
                    <a:pt x="178" y="335"/>
                  </a:lnTo>
                  <a:lnTo>
                    <a:pt x="199" y="311"/>
                  </a:lnTo>
                  <a:lnTo>
                    <a:pt x="221" y="287"/>
                  </a:lnTo>
                  <a:lnTo>
                    <a:pt x="268" y="238"/>
                  </a:lnTo>
                  <a:lnTo>
                    <a:pt x="319" y="191"/>
                  </a:lnTo>
                  <a:lnTo>
                    <a:pt x="345" y="169"/>
                  </a:lnTo>
                  <a:lnTo>
                    <a:pt x="373" y="148"/>
                  </a:lnTo>
                  <a:lnTo>
                    <a:pt x="400" y="129"/>
                  </a:lnTo>
                  <a:lnTo>
                    <a:pt x="426" y="112"/>
                  </a:lnTo>
                  <a:lnTo>
                    <a:pt x="456" y="95"/>
                  </a:lnTo>
                  <a:lnTo>
                    <a:pt x="486" y="79"/>
                  </a:lnTo>
                  <a:lnTo>
                    <a:pt x="516" y="66"/>
                  </a:lnTo>
                  <a:lnTo>
                    <a:pt x="547" y="55"/>
                  </a:lnTo>
                  <a:lnTo>
                    <a:pt x="579" y="46"/>
                  </a:lnTo>
                  <a:lnTo>
                    <a:pt x="609" y="40"/>
                  </a:lnTo>
                  <a:lnTo>
                    <a:pt x="610" y="40"/>
                  </a:lnTo>
                  <a:lnTo>
                    <a:pt x="640" y="31"/>
                  </a:lnTo>
                  <a:lnTo>
                    <a:pt x="668" y="25"/>
                  </a:lnTo>
                  <a:lnTo>
                    <a:pt x="694" y="21"/>
                  </a:lnTo>
                  <a:lnTo>
                    <a:pt x="725" y="18"/>
                  </a:lnTo>
                  <a:lnTo>
                    <a:pt x="777" y="19"/>
                  </a:lnTo>
                  <a:lnTo>
                    <a:pt x="830" y="18"/>
                  </a:lnTo>
                  <a:lnTo>
                    <a:pt x="938" y="18"/>
                  </a:lnTo>
                  <a:lnTo>
                    <a:pt x="993" y="19"/>
                  </a:lnTo>
                  <a:lnTo>
                    <a:pt x="1047" y="21"/>
                  </a:lnTo>
                  <a:lnTo>
                    <a:pt x="1102" y="25"/>
                  </a:lnTo>
                  <a:lnTo>
                    <a:pt x="1154" y="31"/>
                  </a:lnTo>
                  <a:lnTo>
                    <a:pt x="1166" y="33"/>
                  </a:lnTo>
                  <a:lnTo>
                    <a:pt x="1180" y="36"/>
                  </a:lnTo>
                  <a:lnTo>
                    <a:pt x="1208" y="45"/>
                  </a:lnTo>
                  <a:lnTo>
                    <a:pt x="1236" y="54"/>
                  </a:lnTo>
                  <a:lnTo>
                    <a:pt x="1265" y="64"/>
                  </a:lnTo>
                  <a:lnTo>
                    <a:pt x="1271" y="47"/>
                  </a:lnTo>
                  <a:lnTo>
                    <a:pt x="1243" y="37"/>
                  </a:lnTo>
                  <a:lnTo>
                    <a:pt x="1215" y="28"/>
                  </a:lnTo>
                  <a:lnTo>
                    <a:pt x="1187" y="19"/>
                  </a:lnTo>
                  <a:lnTo>
                    <a:pt x="1173" y="16"/>
                  </a:lnTo>
                  <a:lnTo>
                    <a:pt x="1169" y="16"/>
                  </a:lnTo>
                  <a:lnTo>
                    <a:pt x="1157" y="13"/>
                  </a:lnTo>
                  <a:lnTo>
                    <a:pt x="1102" y="7"/>
                  </a:lnTo>
                  <a:lnTo>
                    <a:pt x="1047" y="3"/>
                  </a:lnTo>
                  <a:lnTo>
                    <a:pt x="993" y="1"/>
                  </a:lnTo>
                  <a:lnTo>
                    <a:pt x="938" y="0"/>
                  </a:lnTo>
                  <a:lnTo>
                    <a:pt x="830" y="0"/>
                  </a:lnTo>
                  <a:lnTo>
                    <a:pt x="777" y="1"/>
                  </a:lnTo>
                  <a:lnTo>
                    <a:pt x="724" y="0"/>
                  </a:lnTo>
                  <a:lnTo>
                    <a:pt x="694" y="3"/>
                  </a:lnTo>
                  <a:lnTo>
                    <a:pt x="665" y="8"/>
                  </a:lnTo>
                  <a:lnTo>
                    <a:pt x="661" y="8"/>
                  </a:lnTo>
                  <a:lnTo>
                    <a:pt x="633" y="14"/>
                  </a:lnTo>
                  <a:lnTo>
                    <a:pt x="606" y="22"/>
                  </a:lnTo>
                  <a:lnTo>
                    <a:pt x="575" y="29"/>
                  </a:lnTo>
                  <a:lnTo>
                    <a:pt x="572" y="29"/>
                  </a:lnTo>
                  <a:lnTo>
                    <a:pt x="540" y="38"/>
                  </a:lnTo>
                  <a:lnTo>
                    <a:pt x="509" y="49"/>
                  </a:lnTo>
                  <a:lnTo>
                    <a:pt x="479" y="62"/>
                  </a:lnTo>
                  <a:lnTo>
                    <a:pt x="449" y="78"/>
                  </a:lnTo>
                  <a:lnTo>
                    <a:pt x="419" y="95"/>
                  </a:lnTo>
                  <a:lnTo>
                    <a:pt x="391" y="113"/>
                  </a:lnTo>
                  <a:lnTo>
                    <a:pt x="388" y="115"/>
                  </a:lnTo>
                  <a:lnTo>
                    <a:pt x="360" y="135"/>
                  </a:lnTo>
                  <a:lnTo>
                    <a:pt x="332" y="156"/>
                  </a:lnTo>
                  <a:lnTo>
                    <a:pt x="306" y="178"/>
                  </a:lnTo>
                  <a:lnTo>
                    <a:pt x="255" y="225"/>
                  </a:lnTo>
                  <a:lnTo>
                    <a:pt x="208" y="274"/>
                  </a:lnTo>
                  <a:lnTo>
                    <a:pt x="186" y="298"/>
                  </a:lnTo>
                  <a:lnTo>
                    <a:pt x="164" y="323"/>
                  </a:lnTo>
                  <a:lnTo>
                    <a:pt x="152" y="337"/>
                  </a:lnTo>
                  <a:lnTo>
                    <a:pt x="139" y="353"/>
                  </a:lnTo>
                  <a:lnTo>
                    <a:pt x="125" y="370"/>
                  </a:lnTo>
                  <a:lnTo>
                    <a:pt x="112" y="388"/>
                  </a:lnTo>
                  <a:lnTo>
                    <a:pt x="99" y="406"/>
                  </a:lnTo>
                  <a:lnTo>
                    <a:pt x="97" y="409"/>
                  </a:lnTo>
                  <a:lnTo>
                    <a:pt x="85" y="427"/>
                  </a:lnTo>
                  <a:lnTo>
                    <a:pt x="75" y="446"/>
                  </a:lnTo>
                  <a:lnTo>
                    <a:pt x="68" y="464"/>
                  </a:lnTo>
                  <a:lnTo>
                    <a:pt x="60" y="476"/>
                  </a:lnTo>
                  <a:lnTo>
                    <a:pt x="58" y="479"/>
                  </a:lnTo>
                  <a:lnTo>
                    <a:pt x="48" y="496"/>
                  </a:lnTo>
                  <a:lnTo>
                    <a:pt x="38" y="515"/>
                  </a:lnTo>
                  <a:lnTo>
                    <a:pt x="29" y="534"/>
                  </a:lnTo>
                  <a:lnTo>
                    <a:pt x="13" y="573"/>
                  </a:lnTo>
                  <a:lnTo>
                    <a:pt x="6" y="592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5" name="Freeform 654"/>
            <p:cNvSpPr>
              <a:spLocks/>
            </p:cNvSpPr>
            <p:nvPr/>
          </p:nvSpPr>
          <p:spPr bwMode="auto">
            <a:xfrm>
              <a:off x="3203" y="3682"/>
              <a:ext cx="116" cy="66"/>
            </a:xfrm>
            <a:custGeom>
              <a:avLst/>
              <a:gdLst>
                <a:gd name="T0" fmla="*/ 0 w 74"/>
                <a:gd name="T1" fmla="*/ 59 h 67"/>
                <a:gd name="T2" fmla="*/ 2701 w 74"/>
                <a:gd name="T3" fmla="*/ 37 h 67"/>
                <a:gd name="T4" fmla="*/ 447 w 74"/>
                <a:gd name="T5" fmla="*/ 0 h 67"/>
                <a:gd name="T6" fmla="*/ 0 w 74"/>
                <a:gd name="T7" fmla="*/ 59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67"/>
                <a:gd name="T14" fmla="*/ 74 w 74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67">
                  <a:moveTo>
                    <a:pt x="0" y="67"/>
                  </a:moveTo>
                  <a:lnTo>
                    <a:pt x="74" y="45"/>
                  </a:lnTo>
                  <a:lnTo>
                    <a:pt x="12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6" name="Freeform 657"/>
            <p:cNvSpPr>
              <a:spLocks/>
            </p:cNvSpPr>
            <p:nvPr/>
          </p:nvSpPr>
          <p:spPr bwMode="auto">
            <a:xfrm>
              <a:off x="3171" y="3549"/>
              <a:ext cx="161" cy="118"/>
            </a:xfrm>
            <a:custGeom>
              <a:avLst/>
              <a:gdLst>
                <a:gd name="T0" fmla="*/ 2965 w 104"/>
                <a:gd name="T1" fmla="*/ 98 h 121"/>
                <a:gd name="T2" fmla="*/ 3424 w 104"/>
                <a:gd name="T3" fmla="*/ 90 h 121"/>
                <a:gd name="T4" fmla="*/ 472 w 104"/>
                <a:gd name="T5" fmla="*/ 0 h 121"/>
                <a:gd name="T6" fmla="*/ 0 w 104"/>
                <a:gd name="T7" fmla="*/ 11 h 121"/>
                <a:gd name="T8" fmla="*/ 2965 w 104"/>
                <a:gd name="T9" fmla="*/ 98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121"/>
                <a:gd name="T17" fmla="*/ 104 w 104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121">
                  <a:moveTo>
                    <a:pt x="90" y="121"/>
                  </a:moveTo>
                  <a:lnTo>
                    <a:pt x="104" y="110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90" y="12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7" name="Freeform 658"/>
            <p:cNvSpPr>
              <a:spLocks/>
            </p:cNvSpPr>
            <p:nvPr/>
          </p:nvSpPr>
          <p:spPr bwMode="auto">
            <a:xfrm>
              <a:off x="3116" y="3502"/>
              <a:ext cx="109" cy="74"/>
            </a:xfrm>
            <a:custGeom>
              <a:avLst/>
              <a:gdLst>
                <a:gd name="T0" fmla="*/ 2428 w 70"/>
                <a:gd name="T1" fmla="*/ 32 h 75"/>
                <a:gd name="T2" fmla="*/ 0 w 70"/>
                <a:gd name="T3" fmla="*/ 0 h 75"/>
                <a:gd name="T4" fmla="*/ 557 w 70"/>
                <a:gd name="T5" fmla="*/ 67 h 75"/>
                <a:gd name="T6" fmla="*/ 2428 w 70"/>
                <a:gd name="T7" fmla="*/ 32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5"/>
                <a:gd name="T14" fmla="*/ 70 w 70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5">
                  <a:moveTo>
                    <a:pt x="70" y="32"/>
                  </a:moveTo>
                  <a:lnTo>
                    <a:pt x="0" y="0"/>
                  </a:lnTo>
                  <a:lnTo>
                    <a:pt x="16" y="75"/>
                  </a:lnTo>
                  <a:lnTo>
                    <a:pt x="70" y="3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8" name="Freeform 662"/>
            <p:cNvSpPr>
              <a:spLocks/>
            </p:cNvSpPr>
            <p:nvPr/>
          </p:nvSpPr>
          <p:spPr bwMode="auto">
            <a:xfrm>
              <a:off x="3474" y="3549"/>
              <a:ext cx="159" cy="118"/>
            </a:xfrm>
            <a:custGeom>
              <a:avLst/>
              <a:gdLst>
                <a:gd name="T0" fmla="*/ 0 w 103"/>
                <a:gd name="T1" fmla="*/ 90 h 121"/>
                <a:gd name="T2" fmla="*/ 452 w 103"/>
                <a:gd name="T3" fmla="*/ 98 h 121"/>
                <a:gd name="T4" fmla="*/ 3317 w 103"/>
                <a:gd name="T5" fmla="*/ 11 h 121"/>
                <a:gd name="T6" fmla="*/ 2854 w 103"/>
                <a:gd name="T7" fmla="*/ 0 h 121"/>
                <a:gd name="T8" fmla="*/ 0 w 103"/>
                <a:gd name="T9" fmla="*/ 9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21"/>
                <a:gd name="T17" fmla="*/ 103 w 103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21">
                  <a:moveTo>
                    <a:pt x="0" y="110"/>
                  </a:moveTo>
                  <a:lnTo>
                    <a:pt x="14" y="121"/>
                  </a:lnTo>
                  <a:lnTo>
                    <a:pt x="103" y="11"/>
                  </a:lnTo>
                  <a:lnTo>
                    <a:pt x="89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39" name="Freeform 663"/>
            <p:cNvSpPr>
              <a:spLocks/>
            </p:cNvSpPr>
            <p:nvPr/>
          </p:nvSpPr>
          <p:spPr bwMode="auto">
            <a:xfrm>
              <a:off x="3581" y="3502"/>
              <a:ext cx="107" cy="74"/>
            </a:xfrm>
            <a:custGeom>
              <a:avLst/>
              <a:gdLst>
                <a:gd name="T0" fmla="*/ 1622 w 70"/>
                <a:gd name="T1" fmla="*/ 67 h 75"/>
                <a:gd name="T2" fmla="*/ 2096 w 70"/>
                <a:gd name="T3" fmla="*/ 0 h 75"/>
                <a:gd name="T4" fmla="*/ 0 w 70"/>
                <a:gd name="T5" fmla="*/ 32 h 75"/>
                <a:gd name="T6" fmla="*/ 1622 w 70"/>
                <a:gd name="T7" fmla="*/ 67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75"/>
                <a:gd name="T14" fmla="*/ 70 w 70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75">
                  <a:moveTo>
                    <a:pt x="54" y="75"/>
                  </a:moveTo>
                  <a:lnTo>
                    <a:pt x="70" y="0"/>
                  </a:lnTo>
                  <a:lnTo>
                    <a:pt x="0" y="32"/>
                  </a:lnTo>
                  <a:lnTo>
                    <a:pt x="54" y="7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0" name="Freeform 667"/>
            <p:cNvSpPr>
              <a:spLocks/>
            </p:cNvSpPr>
            <p:nvPr/>
          </p:nvSpPr>
          <p:spPr bwMode="auto">
            <a:xfrm>
              <a:off x="3474" y="3790"/>
              <a:ext cx="129" cy="115"/>
            </a:xfrm>
            <a:custGeom>
              <a:avLst/>
              <a:gdLst>
                <a:gd name="T0" fmla="*/ 459 w 84"/>
                <a:gd name="T1" fmla="*/ 0 h 116"/>
                <a:gd name="T2" fmla="*/ 0 w 84"/>
                <a:gd name="T3" fmla="*/ 10 h 116"/>
                <a:gd name="T4" fmla="*/ 2136 w 84"/>
                <a:gd name="T5" fmla="*/ 108 h 116"/>
                <a:gd name="T6" fmla="*/ 2597 w 84"/>
                <a:gd name="T7" fmla="*/ 98 h 116"/>
                <a:gd name="T8" fmla="*/ 459 w 84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16"/>
                <a:gd name="T17" fmla="*/ 84 w 84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16">
                  <a:moveTo>
                    <a:pt x="15" y="0"/>
                  </a:moveTo>
                  <a:lnTo>
                    <a:pt x="0" y="10"/>
                  </a:lnTo>
                  <a:lnTo>
                    <a:pt x="69" y="116"/>
                  </a:lnTo>
                  <a:lnTo>
                    <a:pt x="84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1" name="Freeform 668"/>
            <p:cNvSpPr>
              <a:spLocks/>
            </p:cNvSpPr>
            <p:nvPr/>
          </p:nvSpPr>
          <p:spPr bwMode="auto">
            <a:xfrm>
              <a:off x="3544" y="3881"/>
              <a:ext cx="104" cy="75"/>
            </a:xfrm>
            <a:custGeom>
              <a:avLst/>
              <a:gdLst>
                <a:gd name="T0" fmla="*/ 0 w 67"/>
                <a:gd name="T1" fmla="*/ 29 h 77"/>
                <a:gd name="T2" fmla="*/ 2251 w 67"/>
                <a:gd name="T3" fmla="*/ 61 h 77"/>
                <a:gd name="T4" fmla="*/ 1956 w 67"/>
                <a:gd name="T5" fmla="*/ 0 h 77"/>
                <a:gd name="T6" fmla="*/ 0 w 67"/>
                <a:gd name="T7" fmla="*/ 29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77"/>
                <a:gd name="T14" fmla="*/ 67 w 67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77">
                  <a:moveTo>
                    <a:pt x="0" y="37"/>
                  </a:moveTo>
                  <a:lnTo>
                    <a:pt x="67" y="77"/>
                  </a:lnTo>
                  <a:lnTo>
                    <a:pt x="58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2" name="Freeform 672"/>
            <p:cNvSpPr>
              <a:spLocks/>
            </p:cNvSpPr>
            <p:nvPr/>
          </p:nvSpPr>
          <p:spPr bwMode="auto">
            <a:xfrm>
              <a:off x="3252" y="3790"/>
              <a:ext cx="120" cy="92"/>
            </a:xfrm>
            <a:custGeom>
              <a:avLst/>
              <a:gdLst>
                <a:gd name="T0" fmla="*/ 2454 w 78"/>
                <a:gd name="T1" fmla="*/ 11 h 93"/>
                <a:gd name="T2" fmla="*/ 2000 w 78"/>
                <a:gd name="T3" fmla="*/ 0 h 93"/>
                <a:gd name="T4" fmla="*/ 0 w 78"/>
                <a:gd name="T5" fmla="*/ 74 h 93"/>
                <a:gd name="T6" fmla="*/ 448 w 78"/>
                <a:gd name="T7" fmla="*/ 85 h 93"/>
                <a:gd name="T8" fmla="*/ 2454 w 78"/>
                <a:gd name="T9" fmla="*/ 11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3"/>
                <a:gd name="T17" fmla="*/ 78 w 78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3">
                  <a:moveTo>
                    <a:pt x="78" y="11"/>
                  </a:moveTo>
                  <a:lnTo>
                    <a:pt x="64" y="0"/>
                  </a:lnTo>
                  <a:lnTo>
                    <a:pt x="0" y="82"/>
                  </a:lnTo>
                  <a:lnTo>
                    <a:pt x="14" y="93"/>
                  </a:lnTo>
                  <a:lnTo>
                    <a:pt x="78" y="1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3" name="Freeform 673"/>
            <p:cNvSpPr>
              <a:spLocks/>
            </p:cNvSpPr>
            <p:nvPr/>
          </p:nvSpPr>
          <p:spPr bwMode="auto">
            <a:xfrm>
              <a:off x="3200" y="3855"/>
              <a:ext cx="107" cy="74"/>
            </a:xfrm>
            <a:custGeom>
              <a:avLst/>
              <a:gdLst>
                <a:gd name="T0" fmla="*/ 473 w 69"/>
                <a:gd name="T1" fmla="*/ 0 h 75"/>
                <a:gd name="T2" fmla="*/ 0 w 69"/>
                <a:gd name="T3" fmla="*/ 67 h 75"/>
                <a:gd name="T4" fmla="*/ 2309 w 69"/>
                <a:gd name="T5" fmla="*/ 37 h 75"/>
                <a:gd name="T6" fmla="*/ 473 w 69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75"/>
                <a:gd name="T14" fmla="*/ 69 w 69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75">
                  <a:moveTo>
                    <a:pt x="14" y="0"/>
                  </a:moveTo>
                  <a:lnTo>
                    <a:pt x="0" y="75"/>
                  </a:lnTo>
                  <a:lnTo>
                    <a:pt x="69" y="4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4" name="Freeform 678"/>
            <p:cNvSpPr>
              <a:spLocks/>
            </p:cNvSpPr>
            <p:nvPr/>
          </p:nvSpPr>
          <p:spPr bwMode="auto">
            <a:xfrm>
              <a:off x="1297" y="4056"/>
              <a:ext cx="1389" cy="176"/>
            </a:xfrm>
            <a:custGeom>
              <a:avLst/>
              <a:gdLst>
                <a:gd name="T0" fmla="*/ 29887 w 896"/>
                <a:gd name="T1" fmla="*/ 152 h 178"/>
                <a:gd name="T2" fmla="*/ 28358 w 896"/>
                <a:gd name="T3" fmla="*/ 100 h 178"/>
                <a:gd name="T4" fmla="*/ 27048 w 896"/>
                <a:gd name="T5" fmla="*/ 62 h 178"/>
                <a:gd name="T6" fmla="*/ 26486 w 896"/>
                <a:gd name="T7" fmla="*/ 51 h 178"/>
                <a:gd name="T8" fmla="*/ 26284 w 896"/>
                <a:gd name="T9" fmla="*/ 46 h 178"/>
                <a:gd name="T10" fmla="*/ 26053 w 896"/>
                <a:gd name="T11" fmla="*/ 44 h 178"/>
                <a:gd name="T12" fmla="*/ 25724 w 896"/>
                <a:gd name="T13" fmla="*/ 40 h 178"/>
                <a:gd name="T14" fmla="*/ 24289 w 896"/>
                <a:gd name="T15" fmla="*/ 24 h 178"/>
                <a:gd name="T16" fmla="*/ 22013 w 896"/>
                <a:gd name="T17" fmla="*/ 7 h 178"/>
                <a:gd name="T18" fmla="*/ 20733 w 896"/>
                <a:gd name="T19" fmla="*/ 0 h 178"/>
                <a:gd name="T20" fmla="*/ 19169 w 896"/>
                <a:gd name="T21" fmla="*/ 1 h 178"/>
                <a:gd name="T22" fmla="*/ 16195 w 896"/>
                <a:gd name="T23" fmla="*/ 3 h 178"/>
                <a:gd name="T24" fmla="*/ 11932 w 896"/>
                <a:gd name="T25" fmla="*/ 9 h 178"/>
                <a:gd name="T26" fmla="*/ 9027 w 896"/>
                <a:gd name="T27" fmla="*/ 17 h 178"/>
                <a:gd name="T28" fmla="*/ 8531 w 896"/>
                <a:gd name="T29" fmla="*/ 21 h 178"/>
                <a:gd name="T30" fmla="*/ 7745 w 896"/>
                <a:gd name="T31" fmla="*/ 27 h 178"/>
                <a:gd name="T32" fmla="*/ 7339 w 896"/>
                <a:gd name="T33" fmla="*/ 32 h 178"/>
                <a:gd name="T34" fmla="*/ 6561 w 896"/>
                <a:gd name="T35" fmla="*/ 42 h 178"/>
                <a:gd name="T36" fmla="*/ 5823 w 896"/>
                <a:gd name="T37" fmla="*/ 44 h 178"/>
                <a:gd name="T38" fmla="*/ 5700 w 896"/>
                <a:gd name="T39" fmla="*/ 44 h 178"/>
                <a:gd name="T40" fmla="*/ 5289 w 896"/>
                <a:gd name="T41" fmla="*/ 49 h 178"/>
                <a:gd name="T42" fmla="*/ 4373 w 896"/>
                <a:gd name="T43" fmla="*/ 61 h 178"/>
                <a:gd name="T44" fmla="*/ 3874 w 896"/>
                <a:gd name="T45" fmla="*/ 68 h 178"/>
                <a:gd name="T46" fmla="*/ 3011 w 896"/>
                <a:gd name="T47" fmla="*/ 84 h 178"/>
                <a:gd name="T48" fmla="*/ 2066 w 896"/>
                <a:gd name="T49" fmla="*/ 99 h 178"/>
                <a:gd name="T50" fmla="*/ 1958 w 896"/>
                <a:gd name="T51" fmla="*/ 101 h 178"/>
                <a:gd name="T52" fmla="*/ 1530 w 896"/>
                <a:gd name="T53" fmla="*/ 113 h 178"/>
                <a:gd name="T54" fmla="*/ 406 w 896"/>
                <a:gd name="T55" fmla="*/ 132 h 178"/>
                <a:gd name="T56" fmla="*/ 0 w 896"/>
                <a:gd name="T57" fmla="*/ 140 h 178"/>
                <a:gd name="T58" fmla="*/ 473 w 896"/>
                <a:gd name="T59" fmla="*/ 153 h 178"/>
                <a:gd name="T60" fmla="*/ 831 w 896"/>
                <a:gd name="T61" fmla="*/ 145 h 178"/>
                <a:gd name="T62" fmla="*/ 1958 w 896"/>
                <a:gd name="T63" fmla="*/ 125 h 178"/>
                <a:gd name="T64" fmla="*/ 2372 w 896"/>
                <a:gd name="T65" fmla="*/ 115 h 178"/>
                <a:gd name="T66" fmla="*/ 3235 w 896"/>
                <a:gd name="T67" fmla="*/ 101 h 178"/>
                <a:gd name="T68" fmla="*/ 4136 w 896"/>
                <a:gd name="T69" fmla="*/ 84 h 178"/>
                <a:gd name="T70" fmla="*/ 4609 w 896"/>
                <a:gd name="T71" fmla="*/ 78 h 178"/>
                <a:gd name="T72" fmla="*/ 5520 w 896"/>
                <a:gd name="T73" fmla="*/ 66 h 178"/>
                <a:gd name="T74" fmla="*/ 6006 w 896"/>
                <a:gd name="T75" fmla="*/ 57 h 178"/>
                <a:gd name="T76" fmla="*/ 6804 w 896"/>
                <a:gd name="T77" fmla="*/ 51 h 178"/>
                <a:gd name="T78" fmla="*/ 7596 w 896"/>
                <a:gd name="T79" fmla="*/ 44 h 178"/>
                <a:gd name="T80" fmla="*/ 7976 w 896"/>
                <a:gd name="T81" fmla="*/ 44 h 178"/>
                <a:gd name="T82" fmla="*/ 8774 w 896"/>
                <a:gd name="T83" fmla="*/ 38 h 178"/>
                <a:gd name="T84" fmla="*/ 9080 w 896"/>
                <a:gd name="T85" fmla="*/ 35 h 178"/>
                <a:gd name="T86" fmla="*/ 11932 w 896"/>
                <a:gd name="T87" fmla="*/ 27 h 178"/>
                <a:gd name="T88" fmla="*/ 16195 w 896"/>
                <a:gd name="T89" fmla="*/ 21 h 178"/>
                <a:gd name="T90" fmla="*/ 19169 w 896"/>
                <a:gd name="T91" fmla="*/ 19 h 178"/>
                <a:gd name="T92" fmla="*/ 21773 w 896"/>
                <a:gd name="T93" fmla="*/ 23 h 178"/>
                <a:gd name="T94" fmla="*/ 22912 w 896"/>
                <a:gd name="T95" fmla="*/ 32 h 178"/>
                <a:gd name="T96" fmla="*/ 25222 w 896"/>
                <a:gd name="T97" fmla="*/ 45 h 178"/>
                <a:gd name="T98" fmla="*/ 25622 w 896"/>
                <a:gd name="T99" fmla="*/ 53 h 178"/>
                <a:gd name="T100" fmla="*/ 25954 w 896"/>
                <a:gd name="T101" fmla="*/ 61 h 178"/>
                <a:gd name="T102" fmla="*/ 26149 w 896"/>
                <a:gd name="T103" fmla="*/ 66 h 178"/>
                <a:gd name="T104" fmla="*/ 26617 w 896"/>
                <a:gd name="T105" fmla="*/ 75 h 178"/>
                <a:gd name="T106" fmla="*/ 27923 w 896"/>
                <a:gd name="T107" fmla="*/ 113 h 178"/>
                <a:gd name="T108" fmla="*/ 29391 w 896"/>
                <a:gd name="T109" fmla="*/ 162 h 1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96"/>
                <a:gd name="T166" fmla="*/ 0 h 178"/>
                <a:gd name="T167" fmla="*/ 896 w 896"/>
                <a:gd name="T168" fmla="*/ 178 h 1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96" h="178">
                  <a:moveTo>
                    <a:pt x="881" y="178"/>
                  </a:moveTo>
                  <a:lnTo>
                    <a:pt x="896" y="168"/>
                  </a:lnTo>
                  <a:lnTo>
                    <a:pt x="873" y="137"/>
                  </a:lnTo>
                  <a:lnTo>
                    <a:pt x="850" y="108"/>
                  </a:lnTo>
                  <a:lnTo>
                    <a:pt x="825" y="82"/>
                  </a:lnTo>
                  <a:lnTo>
                    <a:pt x="811" y="70"/>
                  </a:lnTo>
                  <a:lnTo>
                    <a:pt x="808" y="68"/>
                  </a:lnTo>
                  <a:lnTo>
                    <a:pt x="794" y="59"/>
                  </a:lnTo>
                  <a:lnTo>
                    <a:pt x="788" y="54"/>
                  </a:lnTo>
                  <a:lnTo>
                    <a:pt x="781" y="48"/>
                  </a:lnTo>
                  <a:lnTo>
                    <a:pt x="774" y="42"/>
                  </a:lnTo>
                  <a:lnTo>
                    <a:pt x="771" y="40"/>
                  </a:lnTo>
                  <a:lnTo>
                    <a:pt x="762" y="36"/>
                  </a:lnTo>
                  <a:lnTo>
                    <a:pt x="728" y="24"/>
                  </a:lnTo>
                  <a:lnTo>
                    <a:pt x="694" y="15"/>
                  </a:lnTo>
                  <a:lnTo>
                    <a:pt x="660" y="7"/>
                  </a:lnTo>
                  <a:lnTo>
                    <a:pt x="656" y="6"/>
                  </a:lnTo>
                  <a:lnTo>
                    <a:pt x="622" y="0"/>
                  </a:lnTo>
                  <a:lnTo>
                    <a:pt x="621" y="0"/>
                  </a:lnTo>
                  <a:lnTo>
                    <a:pt x="575" y="1"/>
                  </a:lnTo>
                  <a:lnTo>
                    <a:pt x="530" y="2"/>
                  </a:lnTo>
                  <a:lnTo>
                    <a:pt x="486" y="3"/>
                  </a:lnTo>
                  <a:lnTo>
                    <a:pt x="443" y="4"/>
                  </a:lnTo>
                  <a:lnTo>
                    <a:pt x="358" y="9"/>
                  </a:lnTo>
                  <a:lnTo>
                    <a:pt x="315" y="13"/>
                  </a:lnTo>
                  <a:lnTo>
                    <a:pt x="270" y="17"/>
                  </a:lnTo>
                  <a:lnTo>
                    <a:pt x="269" y="18"/>
                  </a:lnTo>
                  <a:lnTo>
                    <a:pt x="256" y="21"/>
                  </a:lnTo>
                  <a:lnTo>
                    <a:pt x="244" y="24"/>
                  </a:lnTo>
                  <a:lnTo>
                    <a:pt x="232" y="27"/>
                  </a:lnTo>
                  <a:lnTo>
                    <a:pt x="220" y="32"/>
                  </a:lnTo>
                  <a:lnTo>
                    <a:pt x="209" y="37"/>
                  </a:lnTo>
                  <a:lnTo>
                    <a:pt x="197" y="42"/>
                  </a:lnTo>
                  <a:lnTo>
                    <a:pt x="185" y="46"/>
                  </a:lnTo>
                  <a:lnTo>
                    <a:pt x="174" y="49"/>
                  </a:lnTo>
                  <a:lnTo>
                    <a:pt x="173" y="49"/>
                  </a:lnTo>
                  <a:lnTo>
                    <a:pt x="171" y="50"/>
                  </a:lnTo>
                  <a:lnTo>
                    <a:pt x="159" y="57"/>
                  </a:lnTo>
                  <a:lnTo>
                    <a:pt x="145" y="63"/>
                  </a:lnTo>
                  <a:lnTo>
                    <a:pt x="131" y="69"/>
                  </a:lnTo>
                  <a:lnTo>
                    <a:pt x="116" y="76"/>
                  </a:lnTo>
                  <a:lnTo>
                    <a:pt x="103" y="84"/>
                  </a:lnTo>
                  <a:lnTo>
                    <a:pt x="90" y="92"/>
                  </a:lnTo>
                  <a:lnTo>
                    <a:pt x="76" y="100"/>
                  </a:lnTo>
                  <a:lnTo>
                    <a:pt x="62" y="107"/>
                  </a:lnTo>
                  <a:lnTo>
                    <a:pt x="59" y="109"/>
                  </a:lnTo>
                  <a:lnTo>
                    <a:pt x="53" y="114"/>
                  </a:lnTo>
                  <a:lnTo>
                    <a:pt x="46" y="121"/>
                  </a:lnTo>
                  <a:lnTo>
                    <a:pt x="29" y="135"/>
                  </a:lnTo>
                  <a:lnTo>
                    <a:pt x="12" y="148"/>
                  </a:lnTo>
                  <a:lnTo>
                    <a:pt x="6" y="152"/>
                  </a:lnTo>
                  <a:lnTo>
                    <a:pt x="0" y="156"/>
                  </a:lnTo>
                  <a:lnTo>
                    <a:pt x="9" y="172"/>
                  </a:lnTo>
                  <a:lnTo>
                    <a:pt x="14" y="169"/>
                  </a:lnTo>
                  <a:lnTo>
                    <a:pt x="17" y="167"/>
                  </a:lnTo>
                  <a:lnTo>
                    <a:pt x="25" y="161"/>
                  </a:lnTo>
                  <a:lnTo>
                    <a:pt x="42" y="148"/>
                  </a:lnTo>
                  <a:lnTo>
                    <a:pt x="59" y="134"/>
                  </a:lnTo>
                  <a:lnTo>
                    <a:pt x="66" y="127"/>
                  </a:lnTo>
                  <a:lnTo>
                    <a:pt x="71" y="123"/>
                  </a:lnTo>
                  <a:lnTo>
                    <a:pt x="83" y="117"/>
                  </a:lnTo>
                  <a:lnTo>
                    <a:pt x="97" y="109"/>
                  </a:lnTo>
                  <a:lnTo>
                    <a:pt x="110" y="101"/>
                  </a:lnTo>
                  <a:lnTo>
                    <a:pt x="124" y="92"/>
                  </a:lnTo>
                  <a:lnTo>
                    <a:pt x="125" y="92"/>
                  </a:lnTo>
                  <a:lnTo>
                    <a:pt x="138" y="86"/>
                  </a:lnTo>
                  <a:lnTo>
                    <a:pt x="152" y="80"/>
                  </a:lnTo>
                  <a:lnTo>
                    <a:pt x="166" y="74"/>
                  </a:lnTo>
                  <a:lnTo>
                    <a:pt x="169" y="72"/>
                  </a:lnTo>
                  <a:lnTo>
                    <a:pt x="180" y="65"/>
                  </a:lnTo>
                  <a:lnTo>
                    <a:pt x="192" y="63"/>
                  </a:lnTo>
                  <a:lnTo>
                    <a:pt x="204" y="59"/>
                  </a:lnTo>
                  <a:lnTo>
                    <a:pt x="216" y="54"/>
                  </a:lnTo>
                  <a:lnTo>
                    <a:pt x="228" y="48"/>
                  </a:lnTo>
                  <a:lnTo>
                    <a:pt x="229" y="48"/>
                  </a:lnTo>
                  <a:lnTo>
                    <a:pt x="239" y="44"/>
                  </a:lnTo>
                  <a:lnTo>
                    <a:pt x="251" y="41"/>
                  </a:lnTo>
                  <a:lnTo>
                    <a:pt x="263" y="38"/>
                  </a:lnTo>
                  <a:lnTo>
                    <a:pt x="272" y="35"/>
                  </a:lnTo>
                  <a:lnTo>
                    <a:pt x="315" y="31"/>
                  </a:lnTo>
                  <a:lnTo>
                    <a:pt x="358" y="27"/>
                  </a:lnTo>
                  <a:lnTo>
                    <a:pt x="443" y="22"/>
                  </a:lnTo>
                  <a:lnTo>
                    <a:pt x="486" y="21"/>
                  </a:lnTo>
                  <a:lnTo>
                    <a:pt x="530" y="20"/>
                  </a:lnTo>
                  <a:lnTo>
                    <a:pt x="575" y="19"/>
                  </a:lnTo>
                  <a:lnTo>
                    <a:pt x="620" y="18"/>
                  </a:lnTo>
                  <a:lnTo>
                    <a:pt x="653" y="23"/>
                  </a:lnTo>
                  <a:lnTo>
                    <a:pt x="653" y="24"/>
                  </a:lnTo>
                  <a:lnTo>
                    <a:pt x="687" y="32"/>
                  </a:lnTo>
                  <a:lnTo>
                    <a:pt x="721" y="41"/>
                  </a:lnTo>
                  <a:lnTo>
                    <a:pt x="756" y="53"/>
                  </a:lnTo>
                  <a:lnTo>
                    <a:pt x="762" y="56"/>
                  </a:lnTo>
                  <a:lnTo>
                    <a:pt x="768" y="61"/>
                  </a:lnTo>
                  <a:lnTo>
                    <a:pt x="775" y="67"/>
                  </a:lnTo>
                  <a:lnTo>
                    <a:pt x="778" y="69"/>
                  </a:lnTo>
                  <a:lnTo>
                    <a:pt x="784" y="74"/>
                  </a:lnTo>
                  <a:lnTo>
                    <a:pt x="798" y="83"/>
                  </a:lnTo>
                  <a:lnTo>
                    <a:pt x="812" y="95"/>
                  </a:lnTo>
                  <a:lnTo>
                    <a:pt x="837" y="121"/>
                  </a:lnTo>
                  <a:lnTo>
                    <a:pt x="860" y="150"/>
                  </a:lnTo>
                  <a:lnTo>
                    <a:pt x="881" y="17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5" name="Freeform 680"/>
            <p:cNvSpPr>
              <a:spLocks/>
            </p:cNvSpPr>
            <p:nvPr/>
          </p:nvSpPr>
          <p:spPr bwMode="auto">
            <a:xfrm>
              <a:off x="1289" y="3973"/>
              <a:ext cx="1390" cy="273"/>
            </a:xfrm>
            <a:custGeom>
              <a:avLst/>
              <a:gdLst>
                <a:gd name="T0" fmla="*/ 1170 w 896"/>
                <a:gd name="T1" fmla="*/ 198 h 279"/>
                <a:gd name="T2" fmla="*/ 1952 w 896"/>
                <a:gd name="T3" fmla="*/ 165 h 279"/>
                <a:gd name="T4" fmla="*/ 2626 w 896"/>
                <a:gd name="T5" fmla="*/ 147 h 279"/>
                <a:gd name="T6" fmla="*/ 2872 w 896"/>
                <a:gd name="T7" fmla="*/ 136 h 279"/>
                <a:gd name="T8" fmla="*/ 3522 w 896"/>
                <a:gd name="T9" fmla="*/ 121 h 279"/>
                <a:gd name="T10" fmla="*/ 3962 w 896"/>
                <a:gd name="T11" fmla="*/ 110 h 279"/>
                <a:gd name="T12" fmla="*/ 4395 w 896"/>
                <a:gd name="T13" fmla="*/ 98 h 279"/>
                <a:gd name="T14" fmla="*/ 7775 w 896"/>
                <a:gd name="T15" fmla="*/ 36 h 279"/>
                <a:gd name="T16" fmla="*/ 8625 w 896"/>
                <a:gd name="T17" fmla="*/ 23 h 279"/>
                <a:gd name="T18" fmla="*/ 9181 w 896"/>
                <a:gd name="T19" fmla="*/ 23 h 279"/>
                <a:gd name="T20" fmla="*/ 9759 w 896"/>
                <a:gd name="T21" fmla="*/ 22 h 279"/>
                <a:gd name="T22" fmla="*/ 9991 w 896"/>
                <a:gd name="T23" fmla="*/ 21 h 279"/>
                <a:gd name="T24" fmla="*/ 11503 w 896"/>
                <a:gd name="T25" fmla="*/ 19 h 279"/>
                <a:gd name="T26" fmla="*/ 16365 w 896"/>
                <a:gd name="T27" fmla="*/ 23 h 279"/>
                <a:gd name="T28" fmla="*/ 19835 w 896"/>
                <a:gd name="T29" fmla="*/ 40 h 279"/>
                <a:gd name="T30" fmla="*/ 21860 w 896"/>
                <a:gd name="T31" fmla="*/ 59 h 279"/>
                <a:gd name="T32" fmla="*/ 24319 w 896"/>
                <a:gd name="T33" fmla="*/ 91 h 279"/>
                <a:gd name="T34" fmla="*/ 25022 w 896"/>
                <a:gd name="T35" fmla="*/ 102 h 279"/>
                <a:gd name="T36" fmla="*/ 26045 w 896"/>
                <a:gd name="T37" fmla="*/ 125 h 279"/>
                <a:gd name="T38" fmla="*/ 27263 w 896"/>
                <a:gd name="T39" fmla="*/ 158 h 279"/>
                <a:gd name="T40" fmla="*/ 28521 w 896"/>
                <a:gd name="T41" fmla="*/ 194 h 279"/>
                <a:gd name="T42" fmla="*/ 28745 w 896"/>
                <a:gd name="T43" fmla="*/ 201 h 279"/>
                <a:gd name="T44" fmla="*/ 29382 w 896"/>
                <a:gd name="T45" fmla="*/ 216 h 279"/>
                <a:gd name="T46" fmla="*/ 29992 w 896"/>
                <a:gd name="T47" fmla="*/ 210 h 279"/>
                <a:gd name="T48" fmla="*/ 29350 w 896"/>
                <a:gd name="T49" fmla="*/ 197 h 279"/>
                <a:gd name="T50" fmla="*/ 29193 w 896"/>
                <a:gd name="T51" fmla="*/ 191 h 279"/>
                <a:gd name="T52" fmla="*/ 28469 w 896"/>
                <a:gd name="T53" fmla="*/ 167 h 279"/>
                <a:gd name="T54" fmla="*/ 27311 w 896"/>
                <a:gd name="T55" fmla="*/ 138 h 279"/>
                <a:gd name="T56" fmla="*/ 26045 w 896"/>
                <a:gd name="T57" fmla="*/ 104 h 279"/>
                <a:gd name="T58" fmla="*/ 24935 w 896"/>
                <a:gd name="T59" fmla="*/ 81 h 279"/>
                <a:gd name="T60" fmla="*/ 24559 w 896"/>
                <a:gd name="T61" fmla="*/ 74 h 279"/>
                <a:gd name="T62" fmla="*/ 22096 w 896"/>
                <a:gd name="T63" fmla="*/ 42 h 279"/>
                <a:gd name="T64" fmla="*/ 20079 w 896"/>
                <a:gd name="T65" fmla="*/ 24 h 279"/>
                <a:gd name="T66" fmla="*/ 18385 w 896"/>
                <a:gd name="T67" fmla="*/ 18 h 279"/>
                <a:gd name="T68" fmla="*/ 13523 w 896"/>
                <a:gd name="T69" fmla="*/ 4 h 279"/>
                <a:gd name="T70" fmla="*/ 10397 w 896"/>
                <a:gd name="T71" fmla="*/ 0 h 279"/>
                <a:gd name="T72" fmla="*/ 9759 w 896"/>
                <a:gd name="T73" fmla="*/ 4 h 279"/>
                <a:gd name="T74" fmla="*/ 9535 w 896"/>
                <a:gd name="T75" fmla="*/ 5 h 279"/>
                <a:gd name="T76" fmla="*/ 9181 w 896"/>
                <a:gd name="T77" fmla="*/ 7 h 279"/>
                <a:gd name="T78" fmla="*/ 8477 w 896"/>
                <a:gd name="T79" fmla="*/ 12 h 279"/>
                <a:gd name="T80" fmla="*/ 7530 w 896"/>
                <a:gd name="T81" fmla="*/ 23 h 279"/>
                <a:gd name="T82" fmla="*/ 4755 w 896"/>
                <a:gd name="T83" fmla="*/ 66 h 279"/>
                <a:gd name="T84" fmla="*/ 3719 w 896"/>
                <a:gd name="T85" fmla="*/ 93 h 279"/>
                <a:gd name="T86" fmla="*/ 3109 w 896"/>
                <a:gd name="T87" fmla="*/ 110 h 279"/>
                <a:gd name="T88" fmla="*/ 2510 w 896"/>
                <a:gd name="T89" fmla="*/ 121 h 279"/>
                <a:gd name="T90" fmla="*/ 2121 w 896"/>
                <a:gd name="T91" fmla="*/ 140 h 279"/>
                <a:gd name="T92" fmla="*/ 1773 w 896"/>
                <a:gd name="T93" fmla="*/ 148 h 279"/>
                <a:gd name="T94" fmla="*/ 1091 w 896"/>
                <a:gd name="T95" fmla="*/ 172 h 279"/>
                <a:gd name="T96" fmla="*/ 0 w 896"/>
                <a:gd name="T97" fmla="*/ 230 h 27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6"/>
                <a:gd name="T148" fmla="*/ 0 h 279"/>
                <a:gd name="T149" fmla="*/ 896 w 896"/>
                <a:gd name="T150" fmla="*/ 279 h 27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6" h="279">
                  <a:moveTo>
                    <a:pt x="0" y="274"/>
                  </a:moveTo>
                  <a:lnTo>
                    <a:pt x="17" y="279"/>
                  </a:lnTo>
                  <a:lnTo>
                    <a:pt x="24" y="258"/>
                  </a:lnTo>
                  <a:lnTo>
                    <a:pt x="35" y="236"/>
                  </a:lnTo>
                  <a:lnTo>
                    <a:pt x="46" y="214"/>
                  </a:lnTo>
                  <a:lnTo>
                    <a:pt x="51" y="207"/>
                  </a:lnTo>
                  <a:lnTo>
                    <a:pt x="58" y="198"/>
                  </a:lnTo>
                  <a:lnTo>
                    <a:pt x="58" y="197"/>
                  </a:lnTo>
                  <a:lnTo>
                    <a:pt x="66" y="189"/>
                  </a:lnTo>
                  <a:lnTo>
                    <a:pt x="75" y="180"/>
                  </a:lnTo>
                  <a:lnTo>
                    <a:pt x="75" y="179"/>
                  </a:lnTo>
                  <a:lnTo>
                    <a:pt x="78" y="175"/>
                  </a:lnTo>
                  <a:lnTo>
                    <a:pt x="80" y="172"/>
                  </a:lnTo>
                  <a:lnTo>
                    <a:pt x="83" y="166"/>
                  </a:lnTo>
                  <a:lnTo>
                    <a:pt x="86" y="160"/>
                  </a:lnTo>
                  <a:lnTo>
                    <a:pt x="88" y="158"/>
                  </a:lnTo>
                  <a:lnTo>
                    <a:pt x="96" y="151"/>
                  </a:lnTo>
                  <a:lnTo>
                    <a:pt x="105" y="145"/>
                  </a:lnTo>
                  <a:lnTo>
                    <a:pt x="106" y="145"/>
                  </a:lnTo>
                  <a:lnTo>
                    <a:pt x="112" y="138"/>
                  </a:lnTo>
                  <a:lnTo>
                    <a:pt x="118" y="132"/>
                  </a:lnTo>
                  <a:lnTo>
                    <a:pt x="118" y="131"/>
                  </a:lnTo>
                  <a:lnTo>
                    <a:pt x="124" y="122"/>
                  </a:lnTo>
                  <a:lnTo>
                    <a:pt x="128" y="118"/>
                  </a:lnTo>
                  <a:lnTo>
                    <a:pt x="131" y="114"/>
                  </a:lnTo>
                  <a:lnTo>
                    <a:pt x="155" y="93"/>
                  </a:lnTo>
                  <a:lnTo>
                    <a:pt x="180" y="75"/>
                  </a:lnTo>
                  <a:lnTo>
                    <a:pt x="205" y="60"/>
                  </a:lnTo>
                  <a:lnTo>
                    <a:pt x="232" y="44"/>
                  </a:lnTo>
                  <a:lnTo>
                    <a:pt x="233" y="44"/>
                  </a:lnTo>
                  <a:lnTo>
                    <a:pt x="248" y="34"/>
                  </a:lnTo>
                  <a:lnTo>
                    <a:pt x="257" y="29"/>
                  </a:lnTo>
                  <a:lnTo>
                    <a:pt x="265" y="27"/>
                  </a:lnTo>
                  <a:lnTo>
                    <a:pt x="269" y="26"/>
                  </a:lnTo>
                  <a:lnTo>
                    <a:pt x="274" y="25"/>
                  </a:lnTo>
                  <a:lnTo>
                    <a:pt x="280" y="24"/>
                  </a:lnTo>
                  <a:lnTo>
                    <a:pt x="285" y="23"/>
                  </a:lnTo>
                  <a:lnTo>
                    <a:pt x="288" y="23"/>
                  </a:lnTo>
                  <a:lnTo>
                    <a:pt x="291" y="22"/>
                  </a:lnTo>
                  <a:lnTo>
                    <a:pt x="294" y="22"/>
                  </a:lnTo>
                  <a:lnTo>
                    <a:pt x="294" y="21"/>
                  </a:lnTo>
                  <a:lnTo>
                    <a:pt x="295" y="21"/>
                  </a:lnTo>
                  <a:lnTo>
                    <a:pt x="298" y="21"/>
                  </a:lnTo>
                  <a:lnTo>
                    <a:pt x="305" y="20"/>
                  </a:lnTo>
                  <a:lnTo>
                    <a:pt x="309" y="19"/>
                  </a:lnTo>
                  <a:lnTo>
                    <a:pt x="310" y="18"/>
                  </a:lnTo>
                  <a:lnTo>
                    <a:pt x="343" y="19"/>
                  </a:lnTo>
                  <a:lnTo>
                    <a:pt x="374" y="21"/>
                  </a:lnTo>
                  <a:lnTo>
                    <a:pt x="403" y="22"/>
                  </a:lnTo>
                  <a:lnTo>
                    <a:pt x="431" y="24"/>
                  </a:lnTo>
                  <a:lnTo>
                    <a:pt x="488" y="30"/>
                  </a:lnTo>
                  <a:lnTo>
                    <a:pt x="517" y="33"/>
                  </a:lnTo>
                  <a:lnTo>
                    <a:pt x="546" y="36"/>
                  </a:lnTo>
                  <a:lnTo>
                    <a:pt x="567" y="43"/>
                  </a:lnTo>
                  <a:lnTo>
                    <a:pt x="591" y="48"/>
                  </a:lnTo>
                  <a:lnTo>
                    <a:pt x="607" y="55"/>
                  </a:lnTo>
                  <a:lnTo>
                    <a:pt x="621" y="59"/>
                  </a:lnTo>
                  <a:lnTo>
                    <a:pt x="636" y="62"/>
                  </a:lnTo>
                  <a:lnTo>
                    <a:pt x="652" y="67"/>
                  </a:lnTo>
                  <a:lnTo>
                    <a:pt x="671" y="76"/>
                  </a:lnTo>
                  <a:lnTo>
                    <a:pt x="688" y="87"/>
                  </a:lnTo>
                  <a:lnTo>
                    <a:pt x="706" y="98"/>
                  </a:lnTo>
                  <a:lnTo>
                    <a:pt x="725" y="107"/>
                  </a:lnTo>
                  <a:lnTo>
                    <a:pt x="733" y="112"/>
                  </a:lnTo>
                  <a:lnTo>
                    <a:pt x="736" y="114"/>
                  </a:lnTo>
                  <a:lnTo>
                    <a:pt x="746" y="120"/>
                  </a:lnTo>
                  <a:lnTo>
                    <a:pt x="755" y="127"/>
                  </a:lnTo>
                  <a:lnTo>
                    <a:pt x="765" y="135"/>
                  </a:lnTo>
                  <a:lnTo>
                    <a:pt x="765" y="136"/>
                  </a:lnTo>
                  <a:lnTo>
                    <a:pt x="777" y="149"/>
                  </a:lnTo>
                  <a:lnTo>
                    <a:pt x="789" y="162"/>
                  </a:lnTo>
                  <a:lnTo>
                    <a:pt x="801" y="176"/>
                  </a:lnTo>
                  <a:lnTo>
                    <a:pt x="813" y="189"/>
                  </a:lnTo>
                  <a:lnTo>
                    <a:pt x="825" y="201"/>
                  </a:lnTo>
                  <a:lnTo>
                    <a:pt x="835" y="212"/>
                  </a:lnTo>
                  <a:lnTo>
                    <a:pt x="845" y="224"/>
                  </a:lnTo>
                  <a:lnTo>
                    <a:pt x="850" y="231"/>
                  </a:lnTo>
                  <a:lnTo>
                    <a:pt x="855" y="237"/>
                  </a:lnTo>
                  <a:lnTo>
                    <a:pt x="857" y="240"/>
                  </a:lnTo>
                  <a:lnTo>
                    <a:pt x="859" y="243"/>
                  </a:lnTo>
                  <a:lnTo>
                    <a:pt x="862" y="247"/>
                  </a:lnTo>
                  <a:lnTo>
                    <a:pt x="869" y="252"/>
                  </a:lnTo>
                  <a:lnTo>
                    <a:pt x="876" y="257"/>
                  </a:lnTo>
                  <a:lnTo>
                    <a:pt x="879" y="260"/>
                  </a:lnTo>
                  <a:lnTo>
                    <a:pt x="880" y="263"/>
                  </a:lnTo>
                  <a:lnTo>
                    <a:pt x="896" y="254"/>
                  </a:lnTo>
                  <a:lnTo>
                    <a:pt x="894" y="250"/>
                  </a:lnTo>
                  <a:lnTo>
                    <a:pt x="892" y="247"/>
                  </a:lnTo>
                  <a:lnTo>
                    <a:pt x="889" y="244"/>
                  </a:lnTo>
                  <a:lnTo>
                    <a:pt x="882" y="239"/>
                  </a:lnTo>
                  <a:lnTo>
                    <a:pt x="875" y="234"/>
                  </a:lnTo>
                  <a:lnTo>
                    <a:pt x="872" y="230"/>
                  </a:lnTo>
                  <a:lnTo>
                    <a:pt x="870" y="228"/>
                  </a:lnTo>
                  <a:lnTo>
                    <a:pt x="870" y="227"/>
                  </a:lnTo>
                  <a:lnTo>
                    <a:pt x="865" y="221"/>
                  </a:lnTo>
                  <a:lnTo>
                    <a:pt x="863" y="218"/>
                  </a:lnTo>
                  <a:lnTo>
                    <a:pt x="858" y="211"/>
                  </a:lnTo>
                  <a:lnTo>
                    <a:pt x="848" y="199"/>
                  </a:lnTo>
                  <a:lnTo>
                    <a:pt x="838" y="188"/>
                  </a:lnTo>
                  <a:lnTo>
                    <a:pt x="826" y="176"/>
                  </a:lnTo>
                  <a:lnTo>
                    <a:pt x="814" y="163"/>
                  </a:lnTo>
                  <a:lnTo>
                    <a:pt x="802" y="149"/>
                  </a:lnTo>
                  <a:lnTo>
                    <a:pt x="790" y="136"/>
                  </a:lnTo>
                  <a:lnTo>
                    <a:pt x="778" y="123"/>
                  </a:lnTo>
                  <a:lnTo>
                    <a:pt x="777" y="123"/>
                  </a:lnTo>
                  <a:lnTo>
                    <a:pt x="768" y="114"/>
                  </a:lnTo>
                  <a:lnTo>
                    <a:pt x="757" y="106"/>
                  </a:lnTo>
                  <a:lnTo>
                    <a:pt x="754" y="104"/>
                  </a:lnTo>
                  <a:lnTo>
                    <a:pt x="743" y="97"/>
                  </a:lnTo>
                  <a:lnTo>
                    <a:pt x="733" y="91"/>
                  </a:lnTo>
                  <a:lnTo>
                    <a:pt x="732" y="90"/>
                  </a:lnTo>
                  <a:lnTo>
                    <a:pt x="713" y="81"/>
                  </a:lnTo>
                  <a:lnTo>
                    <a:pt x="695" y="70"/>
                  </a:lnTo>
                  <a:lnTo>
                    <a:pt x="678" y="59"/>
                  </a:lnTo>
                  <a:lnTo>
                    <a:pt x="659" y="50"/>
                  </a:lnTo>
                  <a:lnTo>
                    <a:pt x="643" y="45"/>
                  </a:lnTo>
                  <a:lnTo>
                    <a:pt x="628" y="42"/>
                  </a:lnTo>
                  <a:lnTo>
                    <a:pt x="614" y="38"/>
                  </a:lnTo>
                  <a:lnTo>
                    <a:pt x="599" y="32"/>
                  </a:lnTo>
                  <a:lnTo>
                    <a:pt x="597" y="32"/>
                  </a:lnTo>
                  <a:lnTo>
                    <a:pt x="574" y="26"/>
                  </a:lnTo>
                  <a:lnTo>
                    <a:pt x="550" y="19"/>
                  </a:lnTo>
                  <a:lnTo>
                    <a:pt x="548" y="18"/>
                  </a:lnTo>
                  <a:lnTo>
                    <a:pt x="517" y="15"/>
                  </a:lnTo>
                  <a:lnTo>
                    <a:pt x="488" y="12"/>
                  </a:lnTo>
                  <a:lnTo>
                    <a:pt x="431" y="6"/>
                  </a:lnTo>
                  <a:lnTo>
                    <a:pt x="403" y="4"/>
                  </a:lnTo>
                  <a:lnTo>
                    <a:pt x="374" y="3"/>
                  </a:lnTo>
                  <a:lnTo>
                    <a:pt x="343" y="1"/>
                  </a:lnTo>
                  <a:lnTo>
                    <a:pt x="310" y="0"/>
                  </a:lnTo>
                  <a:lnTo>
                    <a:pt x="308" y="1"/>
                  </a:lnTo>
                  <a:lnTo>
                    <a:pt x="302" y="2"/>
                  </a:lnTo>
                  <a:lnTo>
                    <a:pt x="298" y="3"/>
                  </a:lnTo>
                  <a:lnTo>
                    <a:pt x="291" y="4"/>
                  </a:lnTo>
                  <a:lnTo>
                    <a:pt x="287" y="5"/>
                  </a:lnTo>
                  <a:lnTo>
                    <a:pt x="284" y="5"/>
                  </a:lnTo>
                  <a:lnTo>
                    <a:pt x="281" y="6"/>
                  </a:lnTo>
                  <a:lnTo>
                    <a:pt x="280" y="6"/>
                  </a:lnTo>
                  <a:lnTo>
                    <a:pt x="274" y="7"/>
                  </a:lnTo>
                  <a:lnTo>
                    <a:pt x="269" y="8"/>
                  </a:lnTo>
                  <a:lnTo>
                    <a:pt x="262" y="10"/>
                  </a:lnTo>
                  <a:lnTo>
                    <a:pt x="262" y="9"/>
                  </a:lnTo>
                  <a:lnTo>
                    <a:pt x="253" y="12"/>
                  </a:lnTo>
                  <a:lnTo>
                    <a:pt x="250" y="12"/>
                  </a:lnTo>
                  <a:lnTo>
                    <a:pt x="241" y="17"/>
                  </a:lnTo>
                  <a:lnTo>
                    <a:pt x="224" y="28"/>
                  </a:lnTo>
                  <a:lnTo>
                    <a:pt x="198" y="43"/>
                  </a:lnTo>
                  <a:lnTo>
                    <a:pt x="171" y="60"/>
                  </a:lnTo>
                  <a:lnTo>
                    <a:pt x="168" y="62"/>
                  </a:lnTo>
                  <a:lnTo>
                    <a:pt x="142" y="80"/>
                  </a:lnTo>
                  <a:lnTo>
                    <a:pt x="120" y="100"/>
                  </a:lnTo>
                  <a:lnTo>
                    <a:pt x="115" y="105"/>
                  </a:lnTo>
                  <a:lnTo>
                    <a:pt x="111" y="109"/>
                  </a:lnTo>
                  <a:lnTo>
                    <a:pt x="104" y="119"/>
                  </a:lnTo>
                  <a:lnTo>
                    <a:pt x="99" y="125"/>
                  </a:lnTo>
                  <a:lnTo>
                    <a:pt x="93" y="132"/>
                  </a:lnTo>
                  <a:lnTo>
                    <a:pt x="83" y="138"/>
                  </a:lnTo>
                  <a:lnTo>
                    <a:pt x="75" y="145"/>
                  </a:lnTo>
                  <a:lnTo>
                    <a:pt x="71" y="150"/>
                  </a:lnTo>
                  <a:lnTo>
                    <a:pt x="69" y="153"/>
                  </a:lnTo>
                  <a:lnTo>
                    <a:pt x="66" y="159"/>
                  </a:lnTo>
                  <a:lnTo>
                    <a:pt x="63" y="165"/>
                  </a:lnTo>
                  <a:lnTo>
                    <a:pt x="62" y="169"/>
                  </a:lnTo>
                  <a:lnTo>
                    <a:pt x="61" y="168"/>
                  </a:lnTo>
                  <a:lnTo>
                    <a:pt x="53" y="176"/>
                  </a:lnTo>
                  <a:lnTo>
                    <a:pt x="45" y="186"/>
                  </a:lnTo>
                  <a:lnTo>
                    <a:pt x="38" y="194"/>
                  </a:lnTo>
                  <a:lnTo>
                    <a:pt x="32" y="204"/>
                  </a:lnTo>
                  <a:lnTo>
                    <a:pt x="30" y="207"/>
                  </a:lnTo>
                  <a:lnTo>
                    <a:pt x="18" y="229"/>
                  </a:lnTo>
                  <a:lnTo>
                    <a:pt x="7" y="251"/>
                  </a:lnTo>
                  <a:lnTo>
                    <a:pt x="0" y="27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047" name="Oval 588"/>
            <p:cNvSpPr>
              <a:spLocks noChangeArrowheads="1"/>
            </p:cNvSpPr>
            <p:nvPr/>
          </p:nvSpPr>
          <p:spPr bwMode="auto">
            <a:xfrm>
              <a:off x="3249" y="4702"/>
              <a:ext cx="92" cy="56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48" name="Oval 593"/>
            <p:cNvSpPr>
              <a:spLocks noChangeArrowheads="1"/>
            </p:cNvSpPr>
            <p:nvPr/>
          </p:nvSpPr>
          <p:spPr bwMode="auto">
            <a:xfrm>
              <a:off x="2695" y="4186"/>
              <a:ext cx="91" cy="57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49" name="Oval 597"/>
            <p:cNvSpPr>
              <a:spLocks noChangeArrowheads="1"/>
            </p:cNvSpPr>
            <p:nvPr/>
          </p:nvSpPr>
          <p:spPr bwMode="auto">
            <a:xfrm>
              <a:off x="2484" y="3818"/>
              <a:ext cx="91" cy="58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0" name="Oval 617"/>
            <p:cNvSpPr>
              <a:spLocks noChangeArrowheads="1"/>
            </p:cNvSpPr>
            <p:nvPr/>
          </p:nvSpPr>
          <p:spPr bwMode="auto">
            <a:xfrm>
              <a:off x="1190" y="4723"/>
              <a:ext cx="92" cy="59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1" name="Oval 621"/>
            <p:cNvSpPr>
              <a:spLocks noChangeArrowheads="1"/>
            </p:cNvSpPr>
            <p:nvPr/>
          </p:nvSpPr>
          <p:spPr bwMode="auto">
            <a:xfrm>
              <a:off x="1238" y="4973"/>
              <a:ext cx="91" cy="57"/>
            </a:xfrm>
            <a:prstGeom prst="ellipse">
              <a:avLst/>
            </a:prstGeom>
            <a:solidFill>
              <a:srgbClr val="FAF200"/>
            </a:solidFill>
            <a:ln w="952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2" name="Oval 604"/>
            <p:cNvSpPr>
              <a:spLocks noChangeArrowheads="1"/>
            </p:cNvSpPr>
            <p:nvPr/>
          </p:nvSpPr>
          <p:spPr bwMode="auto">
            <a:xfrm>
              <a:off x="1174" y="4085"/>
              <a:ext cx="92" cy="58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3" name="Oval 609"/>
            <p:cNvSpPr>
              <a:spLocks noChangeArrowheads="1"/>
            </p:cNvSpPr>
            <p:nvPr/>
          </p:nvSpPr>
          <p:spPr bwMode="auto">
            <a:xfrm>
              <a:off x="1229" y="4256"/>
              <a:ext cx="91" cy="58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054" name="Oval 614"/>
            <p:cNvSpPr>
              <a:spLocks noChangeArrowheads="1"/>
            </p:cNvSpPr>
            <p:nvPr/>
          </p:nvSpPr>
          <p:spPr bwMode="auto">
            <a:xfrm>
              <a:off x="1520" y="4244"/>
              <a:ext cx="92" cy="58"/>
            </a:xfrm>
            <a:prstGeom prst="ellipse">
              <a:avLst/>
            </a:prstGeom>
            <a:solidFill>
              <a:srgbClr val="FAF200"/>
            </a:solidFill>
            <a:ln w="28575">
              <a:solidFill>
                <a:srgbClr val="ED181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27" name="Rectangle 627"/>
            <p:cNvSpPr>
              <a:spLocks noChangeArrowheads="1"/>
            </p:cNvSpPr>
            <p:nvPr/>
          </p:nvSpPr>
          <p:spPr bwMode="auto">
            <a:xfrm>
              <a:off x="679" y="4602"/>
              <a:ext cx="1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อี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819" name="Rectangle 619"/>
            <p:cNvSpPr>
              <a:spLocks noChangeArrowheads="1"/>
            </p:cNvSpPr>
            <p:nvPr/>
          </p:nvSpPr>
          <p:spPr bwMode="auto">
            <a:xfrm>
              <a:off x="1305" y="4740"/>
              <a:ext cx="51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18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คาบาร์</a:t>
              </a:r>
              <a:endPara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807" name="Rectangle 607"/>
            <p:cNvSpPr>
              <a:spLocks noChangeArrowheads="1"/>
            </p:cNvSpPr>
            <p:nvPr/>
          </p:nvSpPr>
          <p:spPr bwMode="auto">
            <a:xfrm>
              <a:off x="1287" y="4001"/>
              <a:ext cx="12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ค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51811" name="Rectangle 611"/>
            <p:cNvSpPr>
              <a:spLocks noChangeArrowheads="1"/>
            </p:cNvSpPr>
            <p:nvPr/>
          </p:nvSpPr>
          <p:spPr bwMode="auto">
            <a:xfrm>
              <a:off x="1174" y="4252"/>
              <a:ext cx="18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เย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9603FA3-8A22-0E45-A787-268CB0A56308}"/>
              </a:ext>
            </a:extLst>
          </p:cNvPr>
          <p:cNvSpPr/>
          <p:nvPr/>
        </p:nvSpPr>
        <p:spPr>
          <a:xfrm>
            <a:off x="2147099" y="1094064"/>
            <a:ext cx="3249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2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ปูพื้นสู่โลกพระคัมภีร์</a:t>
            </a:r>
            <a:endParaRPr lang="en-US" sz="2800" b="1" i="1" dirty="0">
              <a:solidFill>
                <a:srgbClr val="FF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680746" y="2780140"/>
            <a:ext cx="1378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ยู</a:t>
            </a:r>
            <a:endParaRPr lang="en-US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40" name="Rectangle 356">
            <a:extLst>
              <a:ext uri="{FF2B5EF4-FFF2-40B4-BE49-F238E27FC236}">
                <a16:creationId xmlns:a16="http://schemas.microsoft.com/office/drawing/2014/main" id="{BA243AE8-C35A-5046-A111-164B7B914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978" y="7600317"/>
            <a:ext cx="1304844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โลก</a:t>
            </a:r>
          </a:p>
          <a:p>
            <a:pPr algn="ctr">
              <a:lnSpc>
                <a:spcPct val="95000"/>
              </a:lnSpc>
              <a:defRPr/>
            </a:pPr>
            <a:r>
              <a:rPr lang="th-TH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</a:t>
            </a:r>
            <a:r>
              <a:rPr lang="en-US" sz="2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B1D18FEC-4681-9B47-9A29-9FF0F75ECCAD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/>
          <p:cNvSpPr txBox="1">
            <a:spLocks noChangeArrowheads="1"/>
          </p:cNvSpPr>
          <p:nvPr/>
        </p:nvSpPr>
        <p:spPr bwMode="auto">
          <a:xfrm>
            <a:off x="6594475" y="76200"/>
            <a:ext cx="949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31</a:t>
            </a:r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2219325" y="719138"/>
            <a:ext cx="4991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“</a:t>
            </a: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แฟ้มพระคัมภีร์</a:t>
            </a:r>
            <a:r>
              <a:rPr lang="ja-JP" altLang="en-US" sz="2000" b="1" i="1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endParaRPr lang="en-US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125" name="Rectangle 6"/>
          <p:cNvSpPr>
            <a:spLocks noChangeArrowheads="1"/>
          </p:cNvSpPr>
          <p:nvPr/>
        </p:nvSpPr>
        <p:spPr bwMode="auto">
          <a:xfrm>
            <a:off x="839788" y="8313738"/>
            <a:ext cx="5875337" cy="423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30168" b="33383"/>
          <a:stretch>
            <a:fillRect/>
          </a:stretch>
        </p:blipFill>
        <p:spPr bwMode="auto">
          <a:xfrm>
            <a:off x="552450" y="2516188"/>
            <a:ext cx="13684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8"/>
          <p:cNvSpPr>
            <a:spLocks noChangeShapeType="1"/>
          </p:cNvSpPr>
          <p:nvPr/>
        </p:nvSpPr>
        <p:spPr bwMode="auto">
          <a:xfrm>
            <a:off x="2360613" y="191770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AutoShape 9"/>
          <p:cNvSpPr>
            <a:spLocks noChangeArrowheads="1"/>
          </p:cNvSpPr>
          <p:nvPr/>
        </p:nvSpPr>
        <p:spPr bwMode="auto">
          <a:xfrm>
            <a:off x="2344738" y="1236663"/>
            <a:ext cx="923925" cy="409575"/>
          </a:xfrm>
          <a:prstGeom prst="roundRect">
            <a:avLst>
              <a:gd name="adj" fmla="val 25773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10"/>
          <p:cNvSpPr>
            <a:spLocks noChangeArrowheads="1"/>
          </p:cNvSpPr>
          <p:nvPr/>
        </p:nvSpPr>
        <p:spPr bwMode="auto">
          <a:xfrm>
            <a:off x="2344738" y="1433513"/>
            <a:ext cx="863600" cy="393700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2344738" y="1433513"/>
            <a:ext cx="1211262" cy="145256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5" name="Line 12"/>
          <p:cNvSpPr>
            <a:spLocks noChangeShapeType="1"/>
          </p:cNvSpPr>
          <p:nvPr/>
        </p:nvSpPr>
        <p:spPr bwMode="auto">
          <a:xfrm>
            <a:off x="2362200" y="1433513"/>
            <a:ext cx="908050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6" name="Freeform 13"/>
          <p:cNvSpPr>
            <a:spLocks/>
          </p:cNvSpPr>
          <p:nvPr/>
        </p:nvSpPr>
        <p:spPr bwMode="auto">
          <a:xfrm>
            <a:off x="3252788" y="1357313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Line 14"/>
          <p:cNvSpPr>
            <a:spLocks noChangeShapeType="1"/>
          </p:cNvSpPr>
          <p:nvPr/>
        </p:nvSpPr>
        <p:spPr bwMode="auto">
          <a:xfrm>
            <a:off x="2420938" y="16144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8" name="Line 15"/>
          <p:cNvSpPr>
            <a:spLocks noChangeShapeType="1"/>
          </p:cNvSpPr>
          <p:nvPr/>
        </p:nvSpPr>
        <p:spPr bwMode="auto">
          <a:xfrm>
            <a:off x="2420938" y="181133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Line 16"/>
          <p:cNvSpPr>
            <a:spLocks noChangeShapeType="1"/>
          </p:cNvSpPr>
          <p:nvPr/>
        </p:nvSpPr>
        <p:spPr bwMode="auto">
          <a:xfrm>
            <a:off x="2420938" y="20081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0" name="Line 17"/>
          <p:cNvSpPr>
            <a:spLocks noChangeShapeType="1"/>
          </p:cNvSpPr>
          <p:nvPr/>
        </p:nvSpPr>
        <p:spPr bwMode="auto">
          <a:xfrm>
            <a:off x="2420938" y="219075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1" name="Line 18"/>
          <p:cNvSpPr>
            <a:spLocks noChangeShapeType="1"/>
          </p:cNvSpPr>
          <p:nvPr/>
        </p:nvSpPr>
        <p:spPr bwMode="auto">
          <a:xfrm>
            <a:off x="2435225" y="238760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2" name="Line 19"/>
          <p:cNvSpPr>
            <a:spLocks noChangeShapeType="1"/>
          </p:cNvSpPr>
          <p:nvPr/>
        </p:nvSpPr>
        <p:spPr bwMode="auto">
          <a:xfrm>
            <a:off x="2420938" y="258445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3" name="Line 20"/>
          <p:cNvSpPr>
            <a:spLocks noChangeShapeType="1"/>
          </p:cNvSpPr>
          <p:nvPr/>
        </p:nvSpPr>
        <p:spPr bwMode="auto">
          <a:xfrm>
            <a:off x="2420938" y="2765425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4" name="Rectangle 21"/>
          <p:cNvSpPr>
            <a:spLocks noChangeArrowheads="1"/>
          </p:cNvSpPr>
          <p:nvPr/>
        </p:nvSpPr>
        <p:spPr bwMode="auto">
          <a:xfrm>
            <a:off x="2481263" y="1282700"/>
            <a:ext cx="711200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Rectangle 22"/>
          <p:cNvSpPr>
            <a:spLocks noChangeArrowheads="1"/>
          </p:cNvSpPr>
          <p:nvPr/>
        </p:nvSpPr>
        <p:spPr bwMode="auto">
          <a:xfrm>
            <a:off x="2593795" y="1246188"/>
            <a:ext cx="3654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</a:t>
            </a:r>
            <a:r>
              <a:rPr lang="th-TH" sz="11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05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796" name="Freeform 23"/>
          <p:cNvSpPr>
            <a:spLocks/>
          </p:cNvSpPr>
          <p:nvPr/>
        </p:nvSpPr>
        <p:spPr bwMode="auto">
          <a:xfrm>
            <a:off x="3252788" y="1357313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Freeform 24"/>
          <p:cNvSpPr>
            <a:spLocks/>
          </p:cNvSpPr>
          <p:nvPr/>
        </p:nvSpPr>
        <p:spPr bwMode="auto">
          <a:xfrm>
            <a:off x="3270250" y="1357313"/>
            <a:ext cx="257175" cy="76200"/>
          </a:xfrm>
          <a:custGeom>
            <a:avLst/>
            <a:gdLst>
              <a:gd name="T0" fmla="*/ 2147483647 w 162"/>
              <a:gd name="T1" fmla="*/ 2147483647 h 48"/>
              <a:gd name="T2" fmla="*/ 0 w 162"/>
              <a:gd name="T3" fmla="*/ 2147483647 h 48"/>
              <a:gd name="T4" fmla="*/ 0 w 162"/>
              <a:gd name="T5" fmla="*/ 0 h 48"/>
              <a:gd name="T6" fmla="*/ 0 60000 65536"/>
              <a:gd name="T7" fmla="*/ 0 60000 65536"/>
              <a:gd name="T8" fmla="*/ 0 60000 65536"/>
              <a:gd name="T9" fmla="*/ 0 w 162"/>
              <a:gd name="T10" fmla="*/ 0 h 48"/>
              <a:gd name="T11" fmla="*/ 162 w 16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48">
                <a:moveTo>
                  <a:pt x="162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Rectangle 25"/>
          <p:cNvSpPr>
            <a:spLocks noChangeArrowheads="1"/>
          </p:cNvSpPr>
          <p:nvPr/>
        </p:nvSpPr>
        <p:spPr bwMode="auto">
          <a:xfrm>
            <a:off x="2374900" y="1493838"/>
            <a:ext cx="1165225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9" name="Rectangle 26"/>
          <p:cNvSpPr>
            <a:spLocks noChangeArrowheads="1"/>
          </p:cNvSpPr>
          <p:nvPr/>
        </p:nvSpPr>
        <p:spPr bwMode="auto">
          <a:xfrm>
            <a:off x="2603171" y="1472213"/>
            <a:ext cx="72455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ชายหญิงคู่แรก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0" name="Rectangle 27"/>
          <p:cNvSpPr>
            <a:spLocks noChangeArrowheads="1"/>
          </p:cNvSpPr>
          <p:nvPr/>
        </p:nvSpPr>
        <p:spPr bwMode="auto">
          <a:xfrm>
            <a:off x="2609689" y="1661727"/>
            <a:ext cx="6732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ความบาปแรก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1" name="Rectangle 28"/>
          <p:cNvSpPr>
            <a:spLocks noChangeArrowheads="1"/>
          </p:cNvSpPr>
          <p:nvPr/>
        </p:nvSpPr>
        <p:spPr bwMode="auto">
          <a:xfrm>
            <a:off x="2582437" y="1851479"/>
            <a:ext cx="72776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กิตคุ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ณแรก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2" name="Rectangle 29"/>
          <p:cNvSpPr>
            <a:spLocks noChangeArrowheads="1"/>
          </p:cNvSpPr>
          <p:nvPr/>
        </p:nvSpPr>
        <p:spPr bwMode="auto">
          <a:xfrm>
            <a:off x="2600258" y="2046754"/>
            <a:ext cx="66364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ครอบครัวแรก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3" name="Rectangle 30"/>
          <p:cNvSpPr>
            <a:spLocks noChangeArrowheads="1"/>
          </p:cNvSpPr>
          <p:nvPr/>
        </p:nvSpPr>
        <p:spPr bwMode="auto">
          <a:xfrm>
            <a:off x="2608458" y="2249567"/>
            <a:ext cx="71013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ฆาตกรคนแรก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4" name="Rectangle 31"/>
          <p:cNvSpPr>
            <a:spLocks noChangeArrowheads="1"/>
          </p:cNvSpPr>
          <p:nvPr/>
        </p:nvSpPr>
        <p:spPr bwMode="auto">
          <a:xfrm>
            <a:off x="2542815" y="2442627"/>
            <a:ext cx="73096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น้ำท่วม/สายรุ้ง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5" name="Rectangle 32"/>
          <p:cNvSpPr>
            <a:spLocks noChangeArrowheads="1"/>
          </p:cNvSpPr>
          <p:nvPr/>
        </p:nvSpPr>
        <p:spPr bwMode="auto">
          <a:xfrm>
            <a:off x="2715839" y="2634342"/>
            <a:ext cx="41838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หอ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a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คอย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06" name="AutoShape 33"/>
          <p:cNvSpPr>
            <a:spLocks noChangeArrowheads="1"/>
          </p:cNvSpPr>
          <p:nvPr/>
        </p:nvSpPr>
        <p:spPr bwMode="auto">
          <a:xfrm>
            <a:off x="2344738" y="4703763"/>
            <a:ext cx="923925" cy="484187"/>
          </a:xfrm>
          <a:prstGeom prst="roundRect">
            <a:avLst>
              <a:gd name="adj" fmla="val 21806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7" name="Rectangle 34"/>
          <p:cNvSpPr>
            <a:spLocks noChangeArrowheads="1"/>
          </p:cNvSpPr>
          <p:nvPr/>
        </p:nvSpPr>
        <p:spPr bwMode="auto">
          <a:xfrm>
            <a:off x="2344738" y="4945063"/>
            <a:ext cx="863600" cy="485775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8" name="Rectangle 35"/>
          <p:cNvSpPr>
            <a:spLocks noChangeArrowheads="1"/>
          </p:cNvSpPr>
          <p:nvPr/>
        </p:nvSpPr>
        <p:spPr bwMode="auto">
          <a:xfrm>
            <a:off x="2344738" y="4945063"/>
            <a:ext cx="1211262" cy="56038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9" name="Line 36"/>
          <p:cNvSpPr>
            <a:spLocks noChangeShapeType="1"/>
          </p:cNvSpPr>
          <p:nvPr/>
        </p:nvSpPr>
        <p:spPr bwMode="auto">
          <a:xfrm>
            <a:off x="2360613" y="4957763"/>
            <a:ext cx="908050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Freeform 37"/>
          <p:cNvSpPr>
            <a:spLocks/>
          </p:cNvSpPr>
          <p:nvPr/>
        </p:nvSpPr>
        <p:spPr bwMode="auto">
          <a:xfrm>
            <a:off x="3252788" y="48545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1" name="Freeform 38"/>
          <p:cNvSpPr>
            <a:spLocks/>
          </p:cNvSpPr>
          <p:nvPr/>
        </p:nvSpPr>
        <p:spPr bwMode="auto">
          <a:xfrm>
            <a:off x="3270250" y="4840288"/>
            <a:ext cx="257175" cy="104775"/>
          </a:xfrm>
          <a:custGeom>
            <a:avLst/>
            <a:gdLst>
              <a:gd name="T0" fmla="*/ 2147483647 w 162"/>
              <a:gd name="T1" fmla="*/ 2147483647 h 66"/>
              <a:gd name="T2" fmla="*/ 0 w 162"/>
              <a:gd name="T3" fmla="*/ 2147483647 h 66"/>
              <a:gd name="T4" fmla="*/ 0 w 162"/>
              <a:gd name="T5" fmla="*/ 0 h 66"/>
              <a:gd name="T6" fmla="*/ 0 60000 65536"/>
              <a:gd name="T7" fmla="*/ 0 60000 65536"/>
              <a:gd name="T8" fmla="*/ 0 60000 65536"/>
              <a:gd name="T9" fmla="*/ 0 w 162"/>
              <a:gd name="T10" fmla="*/ 0 h 66"/>
              <a:gd name="T11" fmla="*/ 162 w 16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66">
                <a:moveTo>
                  <a:pt x="162" y="66"/>
                </a:moveTo>
                <a:lnTo>
                  <a:pt x="0" y="66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2" name="Line 39"/>
          <p:cNvSpPr>
            <a:spLocks noChangeShapeType="1"/>
          </p:cNvSpPr>
          <p:nvPr/>
        </p:nvSpPr>
        <p:spPr bwMode="auto">
          <a:xfrm>
            <a:off x="2420938" y="5172075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3" name="Line 40"/>
          <p:cNvSpPr>
            <a:spLocks noChangeShapeType="1"/>
          </p:cNvSpPr>
          <p:nvPr/>
        </p:nvSpPr>
        <p:spPr bwMode="auto">
          <a:xfrm>
            <a:off x="2420938" y="53990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4" name="Rectangle 41"/>
          <p:cNvSpPr>
            <a:spLocks noChangeArrowheads="1"/>
          </p:cNvSpPr>
          <p:nvPr/>
        </p:nvSpPr>
        <p:spPr bwMode="auto">
          <a:xfrm>
            <a:off x="2555875" y="4748213"/>
            <a:ext cx="6207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5" name="Rectangle 42"/>
          <p:cNvSpPr>
            <a:spLocks noChangeArrowheads="1"/>
          </p:cNvSpPr>
          <p:nvPr/>
        </p:nvSpPr>
        <p:spPr bwMode="auto">
          <a:xfrm>
            <a:off x="2625781" y="4706938"/>
            <a:ext cx="4809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17" name="Rectangle 44"/>
          <p:cNvSpPr>
            <a:spLocks noChangeArrowheads="1"/>
          </p:cNvSpPr>
          <p:nvPr/>
        </p:nvSpPr>
        <p:spPr bwMode="auto">
          <a:xfrm>
            <a:off x="2803525" y="5248275"/>
            <a:ext cx="1971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430</a:t>
            </a:r>
            <a:endParaRPr lang="en-US" sz="12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18" name="Line 45"/>
          <p:cNvSpPr>
            <a:spLocks noChangeShapeType="1"/>
          </p:cNvSpPr>
          <p:nvPr/>
        </p:nvSpPr>
        <p:spPr bwMode="auto">
          <a:xfrm>
            <a:off x="2374900" y="6475413"/>
            <a:ext cx="11509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9" name="AutoShape 46"/>
          <p:cNvSpPr>
            <a:spLocks noChangeArrowheads="1"/>
          </p:cNvSpPr>
          <p:nvPr/>
        </p:nvSpPr>
        <p:spPr bwMode="auto">
          <a:xfrm>
            <a:off x="2360613" y="5718175"/>
            <a:ext cx="908050" cy="438150"/>
          </a:xfrm>
          <a:prstGeom prst="roundRect">
            <a:avLst>
              <a:gd name="adj" fmla="val 24093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0" name="Rectangle 47"/>
          <p:cNvSpPr>
            <a:spLocks noChangeArrowheads="1"/>
          </p:cNvSpPr>
          <p:nvPr/>
        </p:nvSpPr>
        <p:spPr bwMode="auto">
          <a:xfrm>
            <a:off x="2360613" y="5945188"/>
            <a:ext cx="847725" cy="423862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1" name="Rectangle 48"/>
          <p:cNvSpPr>
            <a:spLocks noChangeArrowheads="1"/>
          </p:cNvSpPr>
          <p:nvPr/>
        </p:nvSpPr>
        <p:spPr bwMode="auto">
          <a:xfrm>
            <a:off x="2360613" y="5945188"/>
            <a:ext cx="1195387" cy="133191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2" name="Line 49"/>
          <p:cNvSpPr>
            <a:spLocks noChangeShapeType="1"/>
          </p:cNvSpPr>
          <p:nvPr/>
        </p:nvSpPr>
        <p:spPr bwMode="auto">
          <a:xfrm>
            <a:off x="2374900" y="5945188"/>
            <a:ext cx="908050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3" name="Freeform 50"/>
          <p:cNvSpPr>
            <a:spLocks/>
          </p:cNvSpPr>
          <p:nvPr/>
        </p:nvSpPr>
        <p:spPr bwMode="auto">
          <a:xfrm>
            <a:off x="3252788" y="585470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2147483647 w 162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7"/>
              <a:gd name="T14" fmla="*/ 162 w 162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  <a:lnTo>
                  <a:pt x="162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4" name="Freeform 51"/>
          <p:cNvSpPr>
            <a:spLocks/>
          </p:cNvSpPr>
          <p:nvPr/>
        </p:nvSpPr>
        <p:spPr bwMode="auto">
          <a:xfrm>
            <a:off x="3271838" y="5854700"/>
            <a:ext cx="242887" cy="90488"/>
          </a:xfrm>
          <a:custGeom>
            <a:avLst/>
            <a:gdLst>
              <a:gd name="T0" fmla="*/ 2147483647 w 153"/>
              <a:gd name="T1" fmla="*/ 2147483647 h 57"/>
              <a:gd name="T2" fmla="*/ 0 w 153"/>
              <a:gd name="T3" fmla="*/ 2147483647 h 57"/>
              <a:gd name="T4" fmla="*/ 0 w 153"/>
              <a:gd name="T5" fmla="*/ 0 h 57"/>
              <a:gd name="T6" fmla="*/ 0 60000 65536"/>
              <a:gd name="T7" fmla="*/ 0 60000 65536"/>
              <a:gd name="T8" fmla="*/ 0 60000 65536"/>
              <a:gd name="T9" fmla="*/ 0 w 153"/>
              <a:gd name="T10" fmla="*/ 0 h 57"/>
              <a:gd name="T11" fmla="*/ 153 w 153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57">
                <a:moveTo>
                  <a:pt x="153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5" name="Line 52"/>
          <p:cNvSpPr>
            <a:spLocks noChangeShapeType="1"/>
          </p:cNvSpPr>
          <p:nvPr/>
        </p:nvSpPr>
        <p:spPr bwMode="auto">
          <a:xfrm>
            <a:off x="2435225" y="6142038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6" name="Line 53"/>
          <p:cNvSpPr>
            <a:spLocks noChangeShapeType="1"/>
          </p:cNvSpPr>
          <p:nvPr/>
        </p:nvSpPr>
        <p:spPr bwMode="auto">
          <a:xfrm>
            <a:off x="2435225" y="635317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7" name="Line 54"/>
          <p:cNvSpPr>
            <a:spLocks noChangeShapeType="1"/>
          </p:cNvSpPr>
          <p:nvPr/>
        </p:nvSpPr>
        <p:spPr bwMode="auto">
          <a:xfrm>
            <a:off x="2435225" y="6565900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8" name="Line 55"/>
          <p:cNvSpPr>
            <a:spLocks noChangeShapeType="1"/>
          </p:cNvSpPr>
          <p:nvPr/>
        </p:nvSpPr>
        <p:spPr bwMode="auto">
          <a:xfrm>
            <a:off x="2435225" y="6777038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29" name="Line 56"/>
          <p:cNvSpPr>
            <a:spLocks noChangeShapeType="1"/>
          </p:cNvSpPr>
          <p:nvPr/>
        </p:nvSpPr>
        <p:spPr bwMode="auto">
          <a:xfrm>
            <a:off x="2451100" y="6989763"/>
            <a:ext cx="10287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0" name="Rectangle 57"/>
          <p:cNvSpPr>
            <a:spLocks noChangeArrowheads="1"/>
          </p:cNvSpPr>
          <p:nvPr/>
        </p:nvSpPr>
        <p:spPr bwMode="auto">
          <a:xfrm>
            <a:off x="2632075" y="5748338"/>
            <a:ext cx="484188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1" name="Rectangle 58"/>
          <p:cNvSpPr>
            <a:spLocks noChangeArrowheads="1"/>
          </p:cNvSpPr>
          <p:nvPr/>
        </p:nvSpPr>
        <p:spPr bwMode="auto">
          <a:xfrm>
            <a:off x="2608458" y="5730875"/>
            <a:ext cx="4520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32" name="Rectangle 59"/>
          <p:cNvSpPr>
            <a:spLocks noChangeArrowheads="1"/>
          </p:cNvSpPr>
          <p:nvPr/>
        </p:nvSpPr>
        <p:spPr bwMode="auto">
          <a:xfrm>
            <a:off x="2738438" y="6186488"/>
            <a:ext cx="574675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4" name="Rectangle 61"/>
          <p:cNvSpPr>
            <a:spLocks noChangeArrowheads="1"/>
          </p:cNvSpPr>
          <p:nvPr/>
        </p:nvSpPr>
        <p:spPr bwMode="auto">
          <a:xfrm>
            <a:off x="2647950" y="6399213"/>
            <a:ext cx="665163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5" name="Rectangle 62"/>
          <p:cNvSpPr>
            <a:spLocks noChangeArrowheads="1"/>
          </p:cNvSpPr>
          <p:nvPr/>
        </p:nvSpPr>
        <p:spPr bwMode="auto">
          <a:xfrm>
            <a:off x="2720859" y="6419249"/>
            <a:ext cx="49853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ศ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- </a:t>
            </a:r>
            <a:r>
              <a:rPr lang="hi-in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ก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- </a:t>
            </a:r>
            <a:r>
              <a:rPr lang="hi-in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พ </a:t>
            </a:r>
          </a:p>
        </p:txBody>
      </p:sp>
      <p:sp>
        <p:nvSpPr>
          <p:cNvPr id="75836" name="Rectangle 63"/>
          <p:cNvSpPr>
            <a:spLocks noChangeArrowheads="1"/>
          </p:cNvSpPr>
          <p:nvPr/>
        </p:nvSpPr>
        <p:spPr bwMode="auto">
          <a:xfrm>
            <a:off x="2451100" y="6610350"/>
            <a:ext cx="1014413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8" name="Rectangle 65"/>
          <p:cNvSpPr>
            <a:spLocks noChangeArrowheads="1"/>
          </p:cNvSpPr>
          <p:nvPr/>
        </p:nvSpPr>
        <p:spPr bwMode="auto">
          <a:xfrm>
            <a:off x="2814638" y="6823075"/>
            <a:ext cx="31750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39" name="Rectangle 66"/>
          <p:cNvSpPr>
            <a:spLocks noChangeArrowheads="1"/>
          </p:cNvSpPr>
          <p:nvPr/>
        </p:nvSpPr>
        <p:spPr bwMode="auto">
          <a:xfrm>
            <a:off x="2874169" y="6851435"/>
            <a:ext cx="13144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40</a:t>
            </a:r>
            <a:endParaRPr lang="en-US" sz="12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40" name="Rectangle 67"/>
          <p:cNvSpPr>
            <a:spLocks noChangeArrowheads="1"/>
          </p:cNvSpPr>
          <p:nvPr/>
        </p:nvSpPr>
        <p:spPr bwMode="auto">
          <a:xfrm>
            <a:off x="2571750" y="7034213"/>
            <a:ext cx="801688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2" name="Line 69"/>
          <p:cNvSpPr>
            <a:spLocks noChangeShapeType="1"/>
          </p:cNvSpPr>
          <p:nvPr/>
        </p:nvSpPr>
        <p:spPr bwMode="auto">
          <a:xfrm>
            <a:off x="2420938" y="720090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3" name="Rectangle 70"/>
          <p:cNvSpPr>
            <a:spLocks noChangeArrowheads="1"/>
          </p:cNvSpPr>
          <p:nvPr/>
        </p:nvSpPr>
        <p:spPr bwMode="auto">
          <a:xfrm>
            <a:off x="2722563" y="5975350"/>
            <a:ext cx="530225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5" name="Rectangle 72"/>
          <p:cNvSpPr>
            <a:spLocks noChangeArrowheads="1"/>
          </p:cNvSpPr>
          <p:nvPr/>
        </p:nvSpPr>
        <p:spPr bwMode="auto">
          <a:xfrm>
            <a:off x="5205413" y="5915025"/>
            <a:ext cx="62071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6" name="Rectangle 73"/>
          <p:cNvSpPr>
            <a:spLocks noChangeArrowheads="1"/>
          </p:cNvSpPr>
          <p:nvPr/>
        </p:nvSpPr>
        <p:spPr bwMode="auto">
          <a:xfrm>
            <a:off x="5315649" y="5881688"/>
            <a:ext cx="3478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47" name="AutoShape 74"/>
          <p:cNvSpPr>
            <a:spLocks noChangeArrowheads="1"/>
          </p:cNvSpPr>
          <p:nvPr/>
        </p:nvSpPr>
        <p:spPr bwMode="auto">
          <a:xfrm>
            <a:off x="4994275" y="5868988"/>
            <a:ext cx="922338" cy="393700"/>
          </a:xfrm>
          <a:prstGeom prst="roundRect">
            <a:avLst>
              <a:gd name="adj" fmla="val 26815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48" name="Rectangle 75"/>
          <p:cNvSpPr>
            <a:spLocks noChangeArrowheads="1"/>
          </p:cNvSpPr>
          <p:nvPr/>
        </p:nvSpPr>
        <p:spPr bwMode="auto">
          <a:xfrm>
            <a:off x="4994275" y="6065838"/>
            <a:ext cx="877888" cy="377825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49" name="Rectangle 76"/>
          <p:cNvSpPr>
            <a:spLocks noChangeArrowheads="1"/>
          </p:cNvSpPr>
          <p:nvPr/>
        </p:nvSpPr>
        <p:spPr bwMode="auto">
          <a:xfrm>
            <a:off x="4994275" y="6065838"/>
            <a:ext cx="1225550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50" name="Line 77"/>
          <p:cNvSpPr>
            <a:spLocks noChangeShapeType="1"/>
          </p:cNvSpPr>
          <p:nvPr/>
        </p:nvSpPr>
        <p:spPr bwMode="auto">
          <a:xfrm>
            <a:off x="5008563" y="6078538"/>
            <a:ext cx="923925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1" name="Freeform 78"/>
          <p:cNvSpPr>
            <a:spLocks/>
          </p:cNvSpPr>
          <p:nvPr/>
        </p:nvSpPr>
        <p:spPr bwMode="auto">
          <a:xfrm>
            <a:off x="5916613" y="5989638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2" name="Freeform 79"/>
          <p:cNvSpPr>
            <a:spLocks/>
          </p:cNvSpPr>
          <p:nvPr/>
        </p:nvSpPr>
        <p:spPr bwMode="auto">
          <a:xfrm>
            <a:off x="5915025" y="597535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3" name="Line 80"/>
          <p:cNvSpPr>
            <a:spLocks noChangeShapeType="1"/>
          </p:cNvSpPr>
          <p:nvPr/>
        </p:nvSpPr>
        <p:spPr bwMode="auto">
          <a:xfrm>
            <a:off x="5068888" y="6232525"/>
            <a:ext cx="1060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4" name="Line 81"/>
          <p:cNvSpPr>
            <a:spLocks noChangeShapeType="1"/>
          </p:cNvSpPr>
          <p:nvPr/>
        </p:nvSpPr>
        <p:spPr bwMode="auto">
          <a:xfrm>
            <a:off x="5068888" y="6429375"/>
            <a:ext cx="1060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5" name="Rectangle 82"/>
          <p:cNvSpPr>
            <a:spLocks noChangeArrowheads="1"/>
          </p:cNvSpPr>
          <p:nvPr/>
        </p:nvSpPr>
        <p:spPr bwMode="auto">
          <a:xfrm>
            <a:off x="5258029" y="6100763"/>
            <a:ext cx="69249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เล็ก แห่งกรีซ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56" name="Rectangle 83"/>
          <p:cNvSpPr>
            <a:spLocks noChangeArrowheads="1"/>
          </p:cNvSpPr>
          <p:nvPr/>
        </p:nvSpPr>
        <p:spPr bwMode="auto">
          <a:xfrm>
            <a:off x="5099050" y="6292850"/>
            <a:ext cx="1090613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7" name="Rectangle 84"/>
          <p:cNvSpPr>
            <a:spLocks noChangeArrowheads="1"/>
          </p:cNvSpPr>
          <p:nvPr/>
        </p:nvSpPr>
        <p:spPr bwMode="auto">
          <a:xfrm>
            <a:off x="5379532" y="6283325"/>
            <a:ext cx="49372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ระบบโรมัน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858" name="Freeform 85"/>
          <p:cNvSpPr>
            <a:spLocks/>
          </p:cNvSpPr>
          <p:nvPr/>
        </p:nvSpPr>
        <p:spPr bwMode="auto">
          <a:xfrm>
            <a:off x="4811713" y="55959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9" name="Freeform 86"/>
          <p:cNvSpPr>
            <a:spLocks/>
          </p:cNvSpPr>
          <p:nvPr/>
        </p:nvSpPr>
        <p:spPr bwMode="auto">
          <a:xfrm>
            <a:off x="4811713" y="55514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0" name="Freeform 87"/>
          <p:cNvSpPr>
            <a:spLocks/>
          </p:cNvSpPr>
          <p:nvPr/>
        </p:nvSpPr>
        <p:spPr bwMode="auto">
          <a:xfrm>
            <a:off x="4811713" y="53990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1" name="Freeform 88"/>
          <p:cNvSpPr>
            <a:spLocks/>
          </p:cNvSpPr>
          <p:nvPr/>
        </p:nvSpPr>
        <p:spPr bwMode="auto">
          <a:xfrm>
            <a:off x="4811713" y="53546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2" name="Freeform 89"/>
          <p:cNvSpPr>
            <a:spLocks/>
          </p:cNvSpPr>
          <p:nvPr/>
        </p:nvSpPr>
        <p:spPr bwMode="auto">
          <a:xfrm>
            <a:off x="4811713" y="52022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3" name="Freeform 90"/>
          <p:cNvSpPr>
            <a:spLocks/>
          </p:cNvSpPr>
          <p:nvPr/>
        </p:nvSpPr>
        <p:spPr bwMode="auto">
          <a:xfrm>
            <a:off x="4811713" y="51577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4" name="Freeform 91"/>
          <p:cNvSpPr>
            <a:spLocks/>
          </p:cNvSpPr>
          <p:nvPr/>
        </p:nvSpPr>
        <p:spPr bwMode="auto">
          <a:xfrm>
            <a:off x="4811713" y="500697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5" name="Freeform 92"/>
          <p:cNvSpPr>
            <a:spLocks/>
          </p:cNvSpPr>
          <p:nvPr/>
        </p:nvSpPr>
        <p:spPr bwMode="auto">
          <a:xfrm>
            <a:off x="4811713" y="4960938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6" name="Freeform 93"/>
          <p:cNvSpPr>
            <a:spLocks/>
          </p:cNvSpPr>
          <p:nvPr/>
        </p:nvSpPr>
        <p:spPr bwMode="auto">
          <a:xfrm>
            <a:off x="4811713" y="481012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4"/>
          <p:cNvSpPr>
            <a:spLocks/>
          </p:cNvSpPr>
          <p:nvPr/>
        </p:nvSpPr>
        <p:spPr bwMode="auto">
          <a:xfrm>
            <a:off x="4811713" y="4764088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8" name="Freeform 95"/>
          <p:cNvSpPr>
            <a:spLocks/>
          </p:cNvSpPr>
          <p:nvPr/>
        </p:nvSpPr>
        <p:spPr bwMode="auto">
          <a:xfrm>
            <a:off x="4811713" y="461327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9" name="Freeform 96"/>
          <p:cNvSpPr>
            <a:spLocks/>
          </p:cNvSpPr>
          <p:nvPr/>
        </p:nvSpPr>
        <p:spPr bwMode="auto">
          <a:xfrm>
            <a:off x="4811713" y="4551363"/>
            <a:ext cx="46037" cy="61912"/>
          </a:xfrm>
          <a:custGeom>
            <a:avLst/>
            <a:gdLst>
              <a:gd name="T0" fmla="*/ 0 w 29"/>
              <a:gd name="T1" fmla="*/ 2147483647 h 39"/>
              <a:gd name="T2" fmla="*/ 0 w 29"/>
              <a:gd name="T3" fmla="*/ 0 h 39"/>
              <a:gd name="T4" fmla="*/ 2147483647 w 29"/>
              <a:gd name="T5" fmla="*/ 0 h 39"/>
              <a:gd name="T6" fmla="*/ 2147483647 w 29"/>
              <a:gd name="T7" fmla="*/ 0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0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0" y="3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9"/>
                </a:lnTo>
                <a:lnTo>
                  <a:pt x="19" y="39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0" name="Freeform 97"/>
          <p:cNvSpPr>
            <a:spLocks/>
          </p:cNvSpPr>
          <p:nvPr/>
        </p:nvSpPr>
        <p:spPr bwMode="auto">
          <a:xfrm>
            <a:off x="4811713" y="4400550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1" name="Freeform 98"/>
          <p:cNvSpPr>
            <a:spLocks/>
          </p:cNvSpPr>
          <p:nvPr/>
        </p:nvSpPr>
        <p:spPr bwMode="auto">
          <a:xfrm>
            <a:off x="4811713" y="4354513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2" name="Freeform 99"/>
          <p:cNvSpPr>
            <a:spLocks/>
          </p:cNvSpPr>
          <p:nvPr/>
        </p:nvSpPr>
        <p:spPr bwMode="auto">
          <a:xfrm>
            <a:off x="4811713" y="4203700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3" name="Freeform 100"/>
          <p:cNvSpPr>
            <a:spLocks/>
          </p:cNvSpPr>
          <p:nvPr/>
        </p:nvSpPr>
        <p:spPr bwMode="auto">
          <a:xfrm>
            <a:off x="4811713" y="415925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4" name="Freeform 101"/>
          <p:cNvSpPr>
            <a:spLocks/>
          </p:cNvSpPr>
          <p:nvPr/>
        </p:nvSpPr>
        <p:spPr bwMode="auto">
          <a:xfrm>
            <a:off x="4811713" y="400685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5" name="Freeform 102"/>
          <p:cNvSpPr>
            <a:spLocks/>
          </p:cNvSpPr>
          <p:nvPr/>
        </p:nvSpPr>
        <p:spPr bwMode="auto">
          <a:xfrm>
            <a:off x="4811713" y="396240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6" name="Freeform 103"/>
          <p:cNvSpPr>
            <a:spLocks/>
          </p:cNvSpPr>
          <p:nvPr/>
        </p:nvSpPr>
        <p:spPr bwMode="auto">
          <a:xfrm>
            <a:off x="4811713" y="381000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7" name="Freeform 104"/>
          <p:cNvSpPr>
            <a:spLocks/>
          </p:cNvSpPr>
          <p:nvPr/>
        </p:nvSpPr>
        <p:spPr bwMode="auto">
          <a:xfrm>
            <a:off x="4811713" y="376555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8" name="Freeform 105"/>
          <p:cNvSpPr>
            <a:spLocks/>
          </p:cNvSpPr>
          <p:nvPr/>
        </p:nvSpPr>
        <p:spPr bwMode="auto">
          <a:xfrm>
            <a:off x="4811713" y="361315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79" name="Freeform 106"/>
          <p:cNvSpPr>
            <a:spLocks/>
          </p:cNvSpPr>
          <p:nvPr/>
        </p:nvSpPr>
        <p:spPr bwMode="auto">
          <a:xfrm>
            <a:off x="4811713" y="3552825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0" name="Freeform 107"/>
          <p:cNvSpPr>
            <a:spLocks/>
          </p:cNvSpPr>
          <p:nvPr/>
        </p:nvSpPr>
        <p:spPr bwMode="auto">
          <a:xfrm>
            <a:off x="4811713" y="3416300"/>
            <a:ext cx="46037" cy="136525"/>
          </a:xfrm>
          <a:custGeom>
            <a:avLst/>
            <a:gdLst>
              <a:gd name="T0" fmla="*/ 0 w 29"/>
              <a:gd name="T1" fmla="*/ 2147483647 h 86"/>
              <a:gd name="T2" fmla="*/ 0 w 29"/>
              <a:gd name="T3" fmla="*/ 0 h 86"/>
              <a:gd name="T4" fmla="*/ 2147483647 w 29"/>
              <a:gd name="T5" fmla="*/ 0 h 86"/>
              <a:gd name="T6" fmla="*/ 2147483647 w 29"/>
              <a:gd name="T7" fmla="*/ 0 h 86"/>
              <a:gd name="T8" fmla="*/ 2147483647 w 29"/>
              <a:gd name="T9" fmla="*/ 2147483647 h 86"/>
              <a:gd name="T10" fmla="*/ 2147483647 w 29"/>
              <a:gd name="T11" fmla="*/ 2147483647 h 86"/>
              <a:gd name="T12" fmla="*/ 0 w 29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86"/>
              <a:gd name="T23" fmla="*/ 29 w 29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86">
                <a:moveTo>
                  <a:pt x="0" y="8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86"/>
                </a:lnTo>
                <a:lnTo>
                  <a:pt x="19" y="86"/>
                </a:lnTo>
                <a:lnTo>
                  <a:pt x="0" y="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1" name="Freeform 108"/>
          <p:cNvSpPr>
            <a:spLocks/>
          </p:cNvSpPr>
          <p:nvPr/>
        </p:nvSpPr>
        <p:spPr bwMode="auto">
          <a:xfrm>
            <a:off x="4811713" y="3355975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2" name="Freeform 109"/>
          <p:cNvSpPr>
            <a:spLocks/>
          </p:cNvSpPr>
          <p:nvPr/>
        </p:nvSpPr>
        <p:spPr bwMode="auto">
          <a:xfrm>
            <a:off x="4811713" y="32051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3" name="Freeform 110"/>
          <p:cNvSpPr>
            <a:spLocks/>
          </p:cNvSpPr>
          <p:nvPr/>
        </p:nvSpPr>
        <p:spPr bwMode="auto">
          <a:xfrm>
            <a:off x="4811713" y="315912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4" name="Freeform 111"/>
          <p:cNvSpPr>
            <a:spLocks/>
          </p:cNvSpPr>
          <p:nvPr/>
        </p:nvSpPr>
        <p:spPr bwMode="auto">
          <a:xfrm>
            <a:off x="4811713" y="300831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5" name="Freeform 112"/>
          <p:cNvSpPr>
            <a:spLocks/>
          </p:cNvSpPr>
          <p:nvPr/>
        </p:nvSpPr>
        <p:spPr bwMode="auto">
          <a:xfrm>
            <a:off x="4811713" y="296227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6" name="Freeform 113"/>
          <p:cNvSpPr>
            <a:spLocks/>
          </p:cNvSpPr>
          <p:nvPr/>
        </p:nvSpPr>
        <p:spPr bwMode="auto">
          <a:xfrm>
            <a:off x="4811713" y="28114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7" name="Freeform 114"/>
          <p:cNvSpPr>
            <a:spLocks/>
          </p:cNvSpPr>
          <p:nvPr/>
        </p:nvSpPr>
        <p:spPr bwMode="auto">
          <a:xfrm>
            <a:off x="4811713" y="276542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8" name="Freeform 115"/>
          <p:cNvSpPr>
            <a:spLocks/>
          </p:cNvSpPr>
          <p:nvPr/>
        </p:nvSpPr>
        <p:spPr bwMode="auto">
          <a:xfrm>
            <a:off x="4811713" y="261461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89" name="Freeform 116"/>
          <p:cNvSpPr>
            <a:spLocks/>
          </p:cNvSpPr>
          <p:nvPr/>
        </p:nvSpPr>
        <p:spPr bwMode="auto">
          <a:xfrm>
            <a:off x="4811713" y="256857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0" name="Freeform 117"/>
          <p:cNvSpPr>
            <a:spLocks/>
          </p:cNvSpPr>
          <p:nvPr/>
        </p:nvSpPr>
        <p:spPr bwMode="auto">
          <a:xfrm>
            <a:off x="4811713" y="24177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1" name="Freeform 118"/>
          <p:cNvSpPr>
            <a:spLocks/>
          </p:cNvSpPr>
          <p:nvPr/>
        </p:nvSpPr>
        <p:spPr bwMode="auto">
          <a:xfrm>
            <a:off x="4811713" y="2357438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2" name="Freeform 119"/>
          <p:cNvSpPr>
            <a:spLocks/>
          </p:cNvSpPr>
          <p:nvPr/>
        </p:nvSpPr>
        <p:spPr bwMode="auto">
          <a:xfrm>
            <a:off x="4811713" y="22050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3" name="Freeform 120"/>
          <p:cNvSpPr>
            <a:spLocks/>
          </p:cNvSpPr>
          <p:nvPr/>
        </p:nvSpPr>
        <p:spPr bwMode="auto">
          <a:xfrm>
            <a:off x="4811713" y="21605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4" name="Freeform 121"/>
          <p:cNvSpPr>
            <a:spLocks/>
          </p:cNvSpPr>
          <p:nvPr/>
        </p:nvSpPr>
        <p:spPr bwMode="auto">
          <a:xfrm>
            <a:off x="4811713" y="20081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5" name="Freeform 122"/>
          <p:cNvSpPr>
            <a:spLocks/>
          </p:cNvSpPr>
          <p:nvPr/>
        </p:nvSpPr>
        <p:spPr bwMode="auto">
          <a:xfrm>
            <a:off x="4811713" y="19637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6" name="Freeform 123"/>
          <p:cNvSpPr>
            <a:spLocks/>
          </p:cNvSpPr>
          <p:nvPr/>
        </p:nvSpPr>
        <p:spPr bwMode="auto">
          <a:xfrm>
            <a:off x="4811713" y="18113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7" name="Freeform 124"/>
          <p:cNvSpPr>
            <a:spLocks/>
          </p:cNvSpPr>
          <p:nvPr/>
        </p:nvSpPr>
        <p:spPr bwMode="auto">
          <a:xfrm>
            <a:off x="4811713" y="17668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8" name="Freeform 125"/>
          <p:cNvSpPr>
            <a:spLocks/>
          </p:cNvSpPr>
          <p:nvPr/>
        </p:nvSpPr>
        <p:spPr bwMode="auto">
          <a:xfrm>
            <a:off x="4811713" y="16144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99" name="Freeform 126"/>
          <p:cNvSpPr>
            <a:spLocks/>
          </p:cNvSpPr>
          <p:nvPr/>
        </p:nvSpPr>
        <p:spPr bwMode="auto">
          <a:xfrm>
            <a:off x="4811713" y="15700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0" name="Freeform 127"/>
          <p:cNvSpPr>
            <a:spLocks/>
          </p:cNvSpPr>
          <p:nvPr/>
        </p:nvSpPr>
        <p:spPr bwMode="auto">
          <a:xfrm>
            <a:off x="4811713" y="141922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1" name="Line 128"/>
          <p:cNvSpPr>
            <a:spLocks noChangeShapeType="1"/>
          </p:cNvSpPr>
          <p:nvPr/>
        </p:nvSpPr>
        <p:spPr bwMode="auto">
          <a:xfrm>
            <a:off x="5008563" y="5278438"/>
            <a:ext cx="115093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2" name="AutoShape 129"/>
          <p:cNvSpPr>
            <a:spLocks noChangeArrowheads="1"/>
          </p:cNvSpPr>
          <p:nvPr/>
        </p:nvSpPr>
        <p:spPr bwMode="auto">
          <a:xfrm>
            <a:off x="4994275" y="4551363"/>
            <a:ext cx="908050" cy="439737"/>
          </a:xfrm>
          <a:prstGeom prst="roundRect">
            <a:avLst>
              <a:gd name="adj" fmla="val 24009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3" name="Rectangle 130"/>
          <p:cNvSpPr>
            <a:spLocks noChangeArrowheads="1"/>
          </p:cNvSpPr>
          <p:nvPr/>
        </p:nvSpPr>
        <p:spPr bwMode="auto">
          <a:xfrm>
            <a:off x="4994275" y="4764088"/>
            <a:ext cx="847725" cy="423862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04" name="Rectangle 131"/>
          <p:cNvSpPr>
            <a:spLocks noChangeArrowheads="1"/>
          </p:cNvSpPr>
          <p:nvPr/>
        </p:nvSpPr>
        <p:spPr bwMode="auto">
          <a:xfrm>
            <a:off x="4994275" y="4764088"/>
            <a:ext cx="1209675" cy="923925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05" name="Line 132"/>
          <p:cNvSpPr>
            <a:spLocks noChangeShapeType="1"/>
          </p:cNvSpPr>
          <p:nvPr/>
        </p:nvSpPr>
        <p:spPr bwMode="auto">
          <a:xfrm>
            <a:off x="5011738" y="4776788"/>
            <a:ext cx="877887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6" name="Freeform 133"/>
          <p:cNvSpPr>
            <a:spLocks/>
          </p:cNvSpPr>
          <p:nvPr/>
        </p:nvSpPr>
        <p:spPr bwMode="auto">
          <a:xfrm>
            <a:off x="5886450" y="4687888"/>
            <a:ext cx="257175" cy="90487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2147483647 w 162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7"/>
              <a:gd name="T14" fmla="*/ 162 w 162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  <a:lnTo>
                  <a:pt x="162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7" name="Freeform 134"/>
          <p:cNvSpPr>
            <a:spLocks/>
          </p:cNvSpPr>
          <p:nvPr/>
        </p:nvSpPr>
        <p:spPr bwMode="auto">
          <a:xfrm>
            <a:off x="5897563" y="467360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8" name="Line 135"/>
          <p:cNvSpPr>
            <a:spLocks noChangeShapeType="1"/>
          </p:cNvSpPr>
          <p:nvPr/>
        </p:nvSpPr>
        <p:spPr bwMode="auto">
          <a:xfrm>
            <a:off x="5068888" y="4960938"/>
            <a:ext cx="103028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09" name="Line 136"/>
          <p:cNvSpPr>
            <a:spLocks noChangeShapeType="1"/>
          </p:cNvSpPr>
          <p:nvPr/>
        </p:nvSpPr>
        <p:spPr bwMode="auto">
          <a:xfrm>
            <a:off x="5068888" y="5172075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0" name="Line 137"/>
          <p:cNvSpPr>
            <a:spLocks noChangeShapeType="1"/>
          </p:cNvSpPr>
          <p:nvPr/>
        </p:nvSpPr>
        <p:spPr bwMode="auto">
          <a:xfrm>
            <a:off x="5068888" y="5384800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1" name="Line 138"/>
          <p:cNvSpPr>
            <a:spLocks noChangeShapeType="1"/>
          </p:cNvSpPr>
          <p:nvPr/>
        </p:nvSpPr>
        <p:spPr bwMode="auto">
          <a:xfrm>
            <a:off x="5068888" y="5581650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2" name="Rectangle 139"/>
          <p:cNvSpPr>
            <a:spLocks noChangeArrowheads="1"/>
          </p:cNvSpPr>
          <p:nvPr/>
        </p:nvSpPr>
        <p:spPr bwMode="auto">
          <a:xfrm>
            <a:off x="5099050" y="4597400"/>
            <a:ext cx="74295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3" name="Rectangle 140"/>
          <p:cNvSpPr>
            <a:spLocks noChangeArrowheads="1"/>
          </p:cNvSpPr>
          <p:nvPr/>
        </p:nvSpPr>
        <p:spPr bwMode="auto">
          <a:xfrm>
            <a:off x="5274935" y="4556125"/>
            <a:ext cx="3959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solidFill>
                  <a:srgbClr val="790015"/>
                </a:solidFill>
                <a:latin typeface="Helvetica" charset="0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เชลย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914" name="Rectangle 141"/>
          <p:cNvSpPr>
            <a:spLocks noChangeArrowheads="1"/>
          </p:cNvSpPr>
          <p:nvPr/>
        </p:nvSpPr>
        <p:spPr bwMode="auto">
          <a:xfrm>
            <a:off x="5433219" y="4814806"/>
            <a:ext cx="23403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70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915" name="Rectangle 142"/>
          <p:cNvSpPr>
            <a:spLocks noChangeArrowheads="1"/>
          </p:cNvSpPr>
          <p:nvPr/>
        </p:nvSpPr>
        <p:spPr bwMode="auto">
          <a:xfrm>
            <a:off x="5259307" y="5020275"/>
            <a:ext cx="6732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การเดินทาง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916" name="Rectangle 143"/>
          <p:cNvSpPr>
            <a:spLocks noChangeArrowheads="1"/>
          </p:cNvSpPr>
          <p:nvPr/>
        </p:nvSpPr>
        <p:spPr bwMode="auto">
          <a:xfrm>
            <a:off x="5024438" y="5233988"/>
            <a:ext cx="1149350" cy="134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17" name="Rectangle 144"/>
          <p:cNvSpPr>
            <a:spLocks noChangeArrowheads="1"/>
          </p:cNvSpPr>
          <p:nvPr/>
        </p:nvSpPr>
        <p:spPr bwMode="auto">
          <a:xfrm>
            <a:off x="5174673" y="5233987"/>
            <a:ext cx="77585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/ 50,000</a:t>
            </a:r>
          </a:p>
        </p:txBody>
      </p:sp>
      <p:sp>
        <p:nvSpPr>
          <p:cNvPr id="75918" name="Rectangle 145"/>
          <p:cNvSpPr>
            <a:spLocks noChangeArrowheads="1"/>
          </p:cNvSpPr>
          <p:nvPr/>
        </p:nvSpPr>
        <p:spPr bwMode="auto">
          <a:xfrm>
            <a:off x="5398924" y="5429250"/>
            <a:ext cx="31418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น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75919" name="Picture 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751013"/>
            <a:ext cx="4238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20" name="Freeform 147"/>
          <p:cNvSpPr>
            <a:spLocks/>
          </p:cNvSpPr>
          <p:nvPr/>
        </p:nvSpPr>
        <p:spPr bwMode="auto">
          <a:xfrm>
            <a:off x="2101850" y="80041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1" name="Freeform 148"/>
          <p:cNvSpPr>
            <a:spLocks/>
          </p:cNvSpPr>
          <p:nvPr/>
        </p:nvSpPr>
        <p:spPr bwMode="auto">
          <a:xfrm>
            <a:off x="2101850" y="795813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2" name="Freeform 149"/>
          <p:cNvSpPr>
            <a:spLocks/>
          </p:cNvSpPr>
          <p:nvPr/>
        </p:nvSpPr>
        <p:spPr bwMode="auto">
          <a:xfrm>
            <a:off x="2101850" y="780732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3" name="Freeform 150"/>
          <p:cNvSpPr>
            <a:spLocks/>
          </p:cNvSpPr>
          <p:nvPr/>
        </p:nvSpPr>
        <p:spPr bwMode="auto">
          <a:xfrm>
            <a:off x="2101850" y="776128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4" name="Freeform 151"/>
          <p:cNvSpPr>
            <a:spLocks/>
          </p:cNvSpPr>
          <p:nvPr/>
        </p:nvSpPr>
        <p:spPr bwMode="auto">
          <a:xfrm>
            <a:off x="2101850" y="76104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5" name="Freeform 152"/>
          <p:cNvSpPr>
            <a:spLocks/>
          </p:cNvSpPr>
          <p:nvPr/>
        </p:nvSpPr>
        <p:spPr bwMode="auto">
          <a:xfrm>
            <a:off x="2101850" y="75501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6" name="Freeform 153"/>
          <p:cNvSpPr>
            <a:spLocks/>
          </p:cNvSpPr>
          <p:nvPr/>
        </p:nvSpPr>
        <p:spPr bwMode="auto">
          <a:xfrm>
            <a:off x="2101850" y="7397750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7" name="Freeform 154"/>
          <p:cNvSpPr>
            <a:spLocks/>
          </p:cNvSpPr>
          <p:nvPr/>
        </p:nvSpPr>
        <p:spPr bwMode="auto">
          <a:xfrm>
            <a:off x="2101850" y="7353300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8" name="Freeform 155"/>
          <p:cNvSpPr>
            <a:spLocks/>
          </p:cNvSpPr>
          <p:nvPr/>
        </p:nvSpPr>
        <p:spPr bwMode="auto">
          <a:xfrm>
            <a:off x="2101850" y="7200900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29" name="Freeform 156"/>
          <p:cNvSpPr>
            <a:spLocks/>
          </p:cNvSpPr>
          <p:nvPr/>
        </p:nvSpPr>
        <p:spPr bwMode="auto">
          <a:xfrm>
            <a:off x="2101850" y="7140575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0" name="Freeform 157"/>
          <p:cNvSpPr>
            <a:spLocks/>
          </p:cNvSpPr>
          <p:nvPr/>
        </p:nvSpPr>
        <p:spPr bwMode="auto">
          <a:xfrm>
            <a:off x="2101850" y="6989763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1" name="Freeform 158"/>
          <p:cNvSpPr>
            <a:spLocks/>
          </p:cNvSpPr>
          <p:nvPr/>
        </p:nvSpPr>
        <p:spPr bwMode="auto">
          <a:xfrm>
            <a:off x="2101850" y="6943725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2" name="Freeform 159"/>
          <p:cNvSpPr>
            <a:spLocks/>
          </p:cNvSpPr>
          <p:nvPr/>
        </p:nvSpPr>
        <p:spPr bwMode="auto">
          <a:xfrm>
            <a:off x="2101850" y="6792913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3" name="Freeform 160"/>
          <p:cNvSpPr>
            <a:spLocks/>
          </p:cNvSpPr>
          <p:nvPr/>
        </p:nvSpPr>
        <p:spPr bwMode="auto">
          <a:xfrm>
            <a:off x="2101850" y="6732588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4" name="Freeform 161"/>
          <p:cNvSpPr>
            <a:spLocks/>
          </p:cNvSpPr>
          <p:nvPr/>
        </p:nvSpPr>
        <p:spPr bwMode="auto">
          <a:xfrm>
            <a:off x="2101850" y="658018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5" name="Freeform 162"/>
          <p:cNvSpPr>
            <a:spLocks/>
          </p:cNvSpPr>
          <p:nvPr/>
        </p:nvSpPr>
        <p:spPr bwMode="auto">
          <a:xfrm>
            <a:off x="2101850" y="6535738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6" name="Freeform 163"/>
          <p:cNvSpPr>
            <a:spLocks/>
          </p:cNvSpPr>
          <p:nvPr/>
        </p:nvSpPr>
        <p:spPr bwMode="auto">
          <a:xfrm>
            <a:off x="2101850" y="638333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7" name="Freeform 164"/>
          <p:cNvSpPr>
            <a:spLocks/>
          </p:cNvSpPr>
          <p:nvPr/>
        </p:nvSpPr>
        <p:spPr bwMode="auto">
          <a:xfrm>
            <a:off x="2101850" y="6338888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8" name="Freeform 165"/>
          <p:cNvSpPr>
            <a:spLocks/>
          </p:cNvSpPr>
          <p:nvPr/>
        </p:nvSpPr>
        <p:spPr bwMode="auto">
          <a:xfrm>
            <a:off x="2101850" y="618648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39" name="Freeform 166"/>
          <p:cNvSpPr>
            <a:spLocks/>
          </p:cNvSpPr>
          <p:nvPr/>
        </p:nvSpPr>
        <p:spPr bwMode="auto">
          <a:xfrm>
            <a:off x="2101850" y="6126163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0" name="Freeform 167"/>
          <p:cNvSpPr>
            <a:spLocks/>
          </p:cNvSpPr>
          <p:nvPr/>
        </p:nvSpPr>
        <p:spPr bwMode="auto">
          <a:xfrm>
            <a:off x="2101850" y="597535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1" name="Freeform 168"/>
          <p:cNvSpPr>
            <a:spLocks/>
          </p:cNvSpPr>
          <p:nvPr/>
        </p:nvSpPr>
        <p:spPr bwMode="auto">
          <a:xfrm>
            <a:off x="2101850" y="5929313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2" name="Freeform 169"/>
          <p:cNvSpPr>
            <a:spLocks/>
          </p:cNvSpPr>
          <p:nvPr/>
        </p:nvSpPr>
        <p:spPr bwMode="auto">
          <a:xfrm>
            <a:off x="2101850" y="577850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3" name="Freeform 170"/>
          <p:cNvSpPr>
            <a:spLocks/>
          </p:cNvSpPr>
          <p:nvPr/>
        </p:nvSpPr>
        <p:spPr bwMode="auto">
          <a:xfrm>
            <a:off x="2101850" y="5718175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4" name="Freeform 171"/>
          <p:cNvSpPr>
            <a:spLocks/>
          </p:cNvSpPr>
          <p:nvPr/>
        </p:nvSpPr>
        <p:spPr bwMode="auto">
          <a:xfrm>
            <a:off x="2101850" y="556577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5" name="Freeform 172"/>
          <p:cNvSpPr>
            <a:spLocks/>
          </p:cNvSpPr>
          <p:nvPr/>
        </p:nvSpPr>
        <p:spPr bwMode="auto">
          <a:xfrm>
            <a:off x="2101850" y="5521325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6" name="Freeform 173"/>
          <p:cNvSpPr>
            <a:spLocks/>
          </p:cNvSpPr>
          <p:nvPr/>
        </p:nvSpPr>
        <p:spPr bwMode="auto">
          <a:xfrm>
            <a:off x="2101850" y="536892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7" name="Freeform 174"/>
          <p:cNvSpPr>
            <a:spLocks/>
          </p:cNvSpPr>
          <p:nvPr/>
        </p:nvSpPr>
        <p:spPr bwMode="auto">
          <a:xfrm>
            <a:off x="2101850" y="5324475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8" name="Freeform 175"/>
          <p:cNvSpPr>
            <a:spLocks/>
          </p:cNvSpPr>
          <p:nvPr/>
        </p:nvSpPr>
        <p:spPr bwMode="auto">
          <a:xfrm>
            <a:off x="2101850" y="517207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49" name="Freeform 176"/>
          <p:cNvSpPr>
            <a:spLocks/>
          </p:cNvSpPr>
          <p:nvPr/>
        </p:nvSpPr>
        <p:spPr bwMode="auto">
          <a:xfrm>
            <a:off x="2101850" y="51117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0" name="Freeform 177"/>
          <p:cNvSpPr>
            <a:spLocks/>
          </p:cNvSpPr>
          <p:nvPr/>
        </p:nvSpPr>
        <p:spPr bwMode="auto">
          <a:xfrm>
            <a:off x="2101850" y="49609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1" name="Freeform 178"/>
          <p:cNvSpPr>
            <a:spLocks/>
          </p:cNvSpPr>
          <p:nvPr/>
        </p:nvSpPr>
        <p:spPr bwMode="auto">
          <a:xfrm>
            <a:off x="2101850" y="491490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2" name="Freeform 179"/>
          <p:cNvSpPr>
            <a:spLocks/>
          </p:cNvSpPr>
          <p:nvPr/>
        </p:nvSpPr>
        <p:spPr bwMode="auto">
          <a:xfrm>
            <a:off x="2101850" y="476408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3" name="Freeform 180"/>
          <p:cNvSpPr>
            <a:spLocks/>
          </p:cNvSpPr>
          <p:nvPr/>
        </p:nvSpPr>
        <p:spPr bwMode="auto">
          <a:xfrm>
            <a:off x="2101850" y="4703763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4" name="Freeform 181"/>
          <p:cNvSpPr>
            <a:spLocks/>
          </p:cNvSpPr>
          <p:nvPr/>
        </p:nvSpPr>
        <p:spPr bwMode="auto">
          <a:xfrm>
            <a:off x="2101850" y="4551363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5" name="Freeform 182"/>
          <p:cNvSpPr>
            <a:spLocks/>
          </p:cNvSpPr>
          <p:nvPr/>
        </p:nvSpPr>
        <p:spPr bwMode="auto">
          <a:xfrm>
            <a:off x="2101850" y="4506913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6" name="Freeform 183"/>
          <p:cNvSpPr>
            <a:spLocks/>
          </p:cNvSpPr>
          <p:nvPr/>
        </p:nvSpPr>
        <p:spPr bwMode="auto">
          <a:xfrm>
            <a:off x="2101850" y="4354513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7" name="Freeform 184"/>
          <p:cNvSpPr>
            <a:spLocks/>
          </p:cNvSpPr>
          <p:nvPr/>
        </p:nvSpPr>
        <p:spPr bwMode="auto">
          <a:xfrm>
            <a:off x="2101850" y="4310063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8" name="Freeform 185"/>
          <p:cNvSpPr>
            <a:spLocks/>
          </p:cNvSpPr>
          <p:nvPr/>
        </p:nvSpPr>
        <p:spPr bwMode="auto">
          <a:xfrm>
            <a:off x="2101850" y="415925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59" name="Freeform 186"/>
          <p:cNvSpPr>
            <a:spLocks/>
          </p:cNvSpPr>
          <p:nvPr/>
        </p:nvSpPr>
        <p:spPr bwMode="auto">
          <a:xfrm>
            <a:off x="2101850" y="4097338"/>
            <a:ext cx="46038" cy="61912"/>
          </a:xfrm>
          <a:custGeom>
            <a:avLst/>
            <a:gdLst>
              <a:gd name="T0" fmla="*/ 0 w 29"/>
              <a:gd name="T1" fmla="*/ 2147483647 h 39"/>
              <a:gd name="T2" fmla="*/ 0 w 29"/>
              <a:gd name="T3" fmla="*/ 0 h 39"/>
              <a:gd name="T4" fmla="*/ 2147483647 w 29"/>
              <a:gd name="T5" fmla="*/ 0 h 39"/>
              <a:gd name="T6" fmla="*/ 2147483647 w 29"/>
              <a:gd name="T7" fmla="*/ 0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0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0" y="3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9"/>
                </a:lnTo>
                <a:lnTo>
                  <a:pt x="2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0" name="Freeform 187"/>
          <p:cNvSpPr>
            <a:spLocks/>
          </p:cNvSpPr>
          <p:nvPr/>
        </p:nvSpPr>
        <p:spPr bwMode="auto">
          <a:xfrm>
            <a:off x="2101850" y="394652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1" name="Freeform 188"/>
          <p:cNvSpPr>
            <a:spLocks/>
          </p:cNvSpPr>
          <p:nvPr/>
        </p:nvSpPr>
        <p:spPr bwMode="auto">
          <a:xfrm>
            <a:off x="2101850" y="390048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2" name="Freeform 189"/>
          <p:cNvSpPr>
            <a:spLocks/>
          </p:cNvSpPr>
          <p:nvPr/>
        </p:nvSpPr>
        <p:spPr bwMode="auto">
          <a:xfrm>
            <a:off x="2101850" y="37496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3" name="Freeform 190"/>
          <p:cNvSpPr>
            <a:spLocks/>
          </p:cNvSpPr>
          <p:nvPr/>
        </p:nvSpPr>
        <p:spPr bwMode="auto">
          <a:xfrm>
            <a:off x="2101850" y="36893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4" name="Freeform 191"/>
          <p:cNvSpPr>
            <a:spLocks/>
          </p:cNvSpPr>
          <p:nvPr/>
        </p:nvSpPr>
        <p:spPr bwMode="auto">
          <a:xfrm>
            <a:off x="2101850" y="35385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5" name="Freeform 192"/>
          <p:cNvSpPr>
            <a:spLocks/>
          </p:cNvSpPr>
          <p:nvPr/>
        </p:nvSpPr>
        <p:spPr bwMode="auto">
          <a:xfrm>
            <a:off x="2101850" y="349250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6" name="Freeform 193"/>
          <p:cNvSpPr>
            <a:spLocks/>
          </p:cNvSpPr>
          <p:nvPr/>
        </p:nvSpPr>
        <p:spPr bwMode="auto">
          <a:xfrm>
            <a:off x="2101850" y="334168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7" name="Freeform 194"/>
          <p:cNvSpPr>
            <a:spLocks/>
          </p:cNvSpPr>
          <p:nvPr/>
        </p:nvSpPr>
        <p:spPr bwMode="auto">
          <a:xfrm>
            <a:off x="2101850" y="329565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8" name="Freeform 195"/>
          <p:cNvSpPr>
            <a:spLocks/>
          </p:cNvSpPr>
          <p:nvPr/>
        </p:nvSpPr>
        <p:spPr bwMode="auto">
          <a:xfrm>
            <a:off x="2101850" y="31448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69" name="Line 196"/>
          <p:cNvSpPr>
            <a:spLocks noChangeShapeType="1"/>
          </p:cNvSpPr>
          <p:nvPr/>
        </p:nvSpPr>
        <p:spPr bwMode="auto">
          <a:xfrm>
            <a:off x="5584825" y="4159250"/>
            <a:ext cx="361950" cy="1588"/>
          </a:xfrm>
          <a:prstGeom prst="line">
            <a:avLst/>
          </a:prstGeom>
          <a:noFill/>
          <a:ln w="1206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0" name="Line 197"/>
          <p:cNvSpPr>
            <a:spLocks noChangeShapeType="1"/>
          </p:cNvSpPr>
          <p:nvPr/>
        </p:nvSpPr>
        <p:spPr bwMode="auto">
          <a:xfrm>
            <a:off x="5492750" y="4052888"/>
            <a:ext cx="514350" cy="1587"/>
          </a:xfrm>
          <a:prstGeom prst="line">
            <a:avLst/>
          </a:prstGeom>
          <a:noFill/>
          <a:ln w="1206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1" name="Line 221"/>
          <p:cNvSpPr>
            <a:spLocks noChangeShapeType="1"/>
          </p:cNvSpPr>
          <p:nvPr/>
        </p:nvSpPr>
        <p:spPr bwMode="auto">
          <a:xfrm flipV="1">
            <a:off x="5538788" y="3795713"/>
            <a:ext cx="1587" cy="60325"/>
          </a:xfrm>
          <a:prstGeom prst="line">
            <a:avLst/>
          </a:prstGeom>
          <a:noFill/>
          <a:ln w="603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5972" name="Picture 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4613275"/>
            <a:ext cx="423862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73" name="AutoShape 223"/>
          <p:cNvSpPr>
            <a:spLocks noChangeArrowheads="1"/>
          </p:cNvSpPr>
          <p:nvPr/>
        </p:nvSpPr>
        <p:spPr bwMode="auto">
          <a:xfrm>
            <a:off x="2344738" y="7397750"/>
            <a:ext cx="923925" cy="454025"/>
          </a:xfrm>
          <a:prstGeom prst="roundRect">
            <a:avLst>
              <a:gd name="adj" fmla="val 23250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4" name="Rectangle 224"/>
          <p:cNvSpPr>
            <a:spLocks noChangeArrowheads="1"/>
          </p:cNvSpPr>
          <p:nvPr/>
        </p:nvSpPr>
        <p:spPr bwMode="auto">
          <a:xfrm>
            <a:off x="2344738" y="7624763"/>
            <a:ext cx="877887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75" name="Rectangle 225"/>
          <p:cNvSpPr>
            <a:spLocks noChangeArrowheads="1"/>
          </p:cNvSpPr>
          <p:nvPr/>
        </p:nvSpPr>
        <p:spPr bwMode="auto">
          <a:xfrm>
            <a:off x="2344738" y="7624763"/>
            <a:ext cx="1225550" cy="5143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76" name="Line 226"/>
          <p:cNvSpPr>
            <a:spLocks noChangeShapeType="1"/>
          </p:cNvSpPr>
          <p:nvPr/>
        </p:nvSpPr>
        <p:spPr bwMode="auto">
          <a:xfrm>
            <a:off x="2360613" y="7624763"/>
            <a:ext cx="922337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7" name="Freeform 227"/>
          <p:cNvSpPr>
            <a:spLocks/>
          </p:cNvSpPr>
          <p:nvPr/>
        </p:nvSpPr>
        <p:spPr bwMode="auto">
          <a:xfrm>
            <a:off x="3268663" y="75342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8" name="Freeform 228"/>
          <p:cNvSpPr>
            <a:spLocks/>
          </p:cNvSpPr>
          <p:nvPr/>
        </p:nvSpPr>
        <p:spPr bwMode="auto">
          <a:xfrm>
            <a:off x="3271838" y="7534275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79" name="Line 229"/>
          <p:cNvSpPr>
            <a:spLocks noChangeShapeType="1"/>
          </p:cNvSpPr>
          <p:nvPr/>
        </p:nvSpPr>
        <p:spPr bwMode="auto">
          <a:xfrm>
            <a:off x="2420938" y="78216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0" name="Line 230"/>
          <p:cNvSpPr>
            <a:spLocks noChangeShapeType="1"/>
          </p:cNvSpPr>
          <p:nvPr/>
        </p:nvSpPr>
        <p:spPr bwMode="auto">
          <a:xfrm>
            <a:off x="2420938" y="804862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" name="Rectangle 231"/>
          <p:cNvSpPr>
            <a:spLocks noChangeArrowheads="1"/>
          </p:cNvSpPr>
          <p:nvPr/>
        </p:nvSpPr>
        <p:spPr bwMode="auto">
          <a:xfrm>
            <a:off x="2571750" y="7427913"/>
            <a:ext cx="6207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2" name="Rectangle 232"/>
          <p:cNvSpPr>
            <a:spLocks noChangeArrowheads="1"/>
          </p:cNvSpPr>
          <p:nvPr/>
        </p:nvSpPr>
        <p:spPr bwMode="auto">
          <a:xfrm>
            <a:off x="2584498" y="7419975"/>
            <a:ext cx="4825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985" name="Rectangle 235"/>
          <p:cNvSpPr>
            <a:spLocks noChangeArrowheads="1"/>
          </p:cNvSpPr>
          <p:nvPr/>
        </p:nvSpPr>
        <p:spPr bwMode="auto">
          <a:xfrm>
            <a:off x="5175250" y="6746875"/>
            <a:ext cx="666750" cy="166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6" name="Line 236"/>
          <p:cNvSpPr>
            <a:spLocks noChangeShapeType="1"/>
          </p:cNvSpPr>
          <p:nvPr/>
        </p:nvSpPr>
        <p:spPr bwMode="auto">
          <a:xfrm>
            <a:off x="5024438" y="7337425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7" name="AutoShape 237"/>
          <p:cNvSpPr>
            <a:spLocks noChangeArrowheads="1"/>
          </p:cNvSpPr>
          <p:nvPr/>
        </p:nvSpPr>
        <p:spPr bwMode="auto">
          <a:xfrm>
            <a:off x="5008563" y="6716713"/>
            <a:ext cx="908050" cy="363537"/>
          </a:xfrm>
          <a:prstGeom prst="roundRect">
            <a:avLst>
              <a:gd name="adj" fmla="val 27074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8" name="Rectangle 238"/>
          <p:cNvSpPr>
            <a:spLocks noChangeArrowheads="1"/>
          </p:cNvSpPr>
          <p:nvPr/>
        </p:nvSpPr>
        <p:spPr bwMode="auto">
          <a:xfrm>
            <a:off x="5024438" y="6899275"/>
            <a:ext cx="847725" cy="347663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89" name="Rectangle 239"/>
          <p:cNvSpPr>
            <a:spLocks noChangeArrowheads="1"/>
          </p:cNvSpPr>
          <p:nvPr/>
        </p:nvSpPr>
        <p:spPr bwMode="auto">
          <a:xfrm>
            <a:off x="5008563" y="6899275"/>
            <a:ext cx="1195387" cy="1255713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90" name="Line 240"/>
          <p:cNvSpPr>
            <a:spLocks noChangeShapeType="1"/>
          </p:cNvSpPr>
          <p:nvPr/>
        </p:nvSpPr>
        <p:spPr bwMode="auto">
          <a:xfrm>
            <a:off x="5018088" y="6924675"/>
            <a:ext cx="908050" cy="15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1" name="Freeform 241"/>
          <p:cNvSpPr>
            <a:spLocks/>
          </p:cNvSpPr>
          <p:nvPr/>
        </p:nvSpPr>
        <p:spPr bwMode="auto">
          <a:xfrm>
            <a:off x="5902325" y="6837363"/>
            <a:ext cx="257175" cy="76200"/>
          </a:xfrm>
          <a:custGeom>
            <a:avLst/>
            <a:gdLst>
              <a:gd name="T0" fmla="*/ 2147483647 w 162"/>
              <a:gd name="T1" fmla="*/ 2147483647 h 48"/>
              <a:gd name="T2" fmla="*/ 0 w 162"/>
              <a:gd name="T3" fmla="*/ 2147483647 h 48"/>
              <a:gd name="T4" fmla="*/ 0 w 162"/>
              <a:gd name="T5" fmla="*/ 0 h 48"/>
              <a:gd name="T6" fmla="*/ 2147483647 w 162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48"/>
              <a:gd name="T14" fmla="*/ 162 w 162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48">
                <a:moveTo>
                  <a:pt x="162" y="48"/>
                </a:moveTo>
                <a:lnTo>
                  <a:pt x="0" y="48"/>
                </a:lnTo>
                <a:lnTo>
                  <a:pt x="0" y="0"/>
                </a:lnTo>
                <a:lnTo>
                  <a:pt x="162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2" name="Line 242"/>
          <p:cNvSpPr>
            <a:spLocks noChangeShapeType="1"/>
          </p:cNvSpPr>
          <p:nvPr/>
        </p:nvSpPr>
        <p:spPr bwMode="auto">
          <a:xfrm>
            <a:off x="5099050" y="706437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3" name="Line 243"/>
          <p:cNvSpPr>
            <a:spLocks noChangeShapeType="1"/>
          </p:cNvSpPr>
          <p:nvPr/>
        </p:nvSpPr>
        <p:spPr bwMode="auto">
          <a:xfrm>
            <a:off x="5099050" y="7231063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4" name="Line 244"/>
          <p:cNvSpPr>
            <a:spLocks noChangeShapeType="1"/>
          </p:cNvSpPr>
          <p:nvPr/>
        </p:nvSpPr>
        <p:spPr bwMode="auto">
          <a:xfrm>
            <a:off x="5099050" y="741362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5" name="Rectangle 245"/>
          <p:cNvSpPr>
            <a:spLocks noChangeArrowheads="1"/>
          </p:cNvSpPr>
          <p:nvPr/>
        </p:nvSpPr>
        <p:spPr bwMode="auto">
          <a:xfrm>
            <a:off x="5349159" y="7091363"/>
            <a:ext cx="5177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ไม่กางเขน</a:t>
            </a:r>
          </a:p>
        </p:txBody>
      </p:sp>
      <p:sp>
        <p:nvSpPr>
          <p:cNvPr id="75996" name="Rectangle 246"/>
          <p:cNvSpPr>
            <a:spLocks noChangeArrowheads="1"/>
          </p:cNvSpPr>
          <p:nvPr/>
        </p:nvSpPr>
        <p:spPr bwMode="auto">
          <a:xfrm>
            <a:off x="5311775" y="7248525"/>
            <a:ext cx="74136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7" name="Rectangle 247"/>
          <p:cNvSpPr>
            <a:spLocks noChangeArrowheads="1"/>
          </p:cNvSpPr>
          <p:nvPr/>
        </p:nvSpPr>
        <p:spPr bwMode="auto">
          <a:xfrm>
            <a:off x="5391150" y="7264400"/>
            <a:ext cx="41838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คริ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สตจัก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5998" name="Line 248"/>
          <p:cNvSpPr>
            <a:spLocks noChangeShapeType="1"/>
          </p:cNvSpPr>
          <p:nvPr/>
        </p:nvSpPr>
        <p:spPr bwMode="auto">
          <a:xfrm>
            <a:off x="5099050" y="7580313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99" name="Line 249"/>
          <p:cNvSpPr>
            <a:spLocks noChangeShapeType="1"/>
          </p:cNvSpPr>
          <p:nvPr/>
        </p:nvSpPr>
        <p:spPr bwMode="auto">
          <a:xfrm>
            <a:off x="5084763" y="7747000"/>
            <a:ext cx="1028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0" name="Line 250"/>
          <p:cNvSpPr>
            <a:spLocks noChangeShapeType="1"/>
          </p:cNvSpPr>
          <p:nvPr/>
        </p:nvSpPr>
        <p:spPr bwMode="auto">
          <a:xfrm>
            <a:off x="5084763" y="7927975"/>
            <a:ext cx="1028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1" name="Line 251"/>
          <p:cNvSpPr>
            <a:spLocks noChangeShapeType="1"/>
          </p:cNvSpPr>
          <p:nvPr/>
        </p:nvSpPr>
        <p:spPr bwMode="auto">
          <a:xfrm>
            <a:off x="5068888" y="8094663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2" name="Rectangle 252"/>
          <p:cNvSpPr>
            <a:spLocks noChangeArrowheads="1"/>
          </p:cNvSpPr>
          <p:nvPr/>
        </p:nvSpPr>
        <p:spPr bwMode="auto">
          <a:xfrm>
            <a:off x="5341938" y="7458075"/>
            <a:ext cx="757237" cy="106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3" name="Rectangle 253"/>
          <p:cNvSpPr>
            <a:spLocks noChangeArrowheads="1"/>
          </p:cNvSpPr>
          <p:nvPr/>
        </p:nvSpPr>
        <p:spPr bwMode="auto">
          <a:xfrm>
            <a:off x="5310449" y="7423150"/>
            <a:ext cx="60272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พระกิตติคุณ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04" name="Rectangle 254"/>
          <p:cNvSpPr>
            <a:spLocks noChangeArrowheads="1"/>
          </p:cNvSpPr>
          <p:nvPr/>
        </p:nvSpPr>
        <p:spPr bwMode="auto">
          <a:xfrm>
            <a:off x="5472113" y="7599363"/>
            <a:ext cx="33182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กิจการ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05" name="Rectangle 255"/>
          <p:cNvSpPr>
            <a:spLocks noChangeArrowheads="1"/>
          </p:cNvSpPr>
          <p:nvPr/>
        </p:nvSpPr>
        <p:spPr bwMode="auto">
          <a:xfrm>
            <a:off x="5311775" y="7791450"/>
            <a:ext cx="8175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6" name="Rectangle 256"/>
          <p:cNvSpPr>
            <a:spLocks noChangeArrowheads="1"/>
          </p:cNvSpPr>
          <p:nvPr/>
        </p:nvSpPr>
        <p:spPr bwMode="auto">
          <a:xfrm>
            <a:off x="5102104" y="7776100"/>
            <a:ext cx="99225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จดหมายฝากอัครทูต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07" name="Rectangle 257"/>
          <p:cNvSpPr>
            <a:spLocks noChangeArrowheads="1"/>
          </p:cNvSpPr>
          <p:nvPr/>
        </p:nvSpPr>
        <p:spPr bwMode="auto">
          <a:xfrm>
            <a:off x="5251450" y="7958138"/>
            <a:ext cx="755650" cy="106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08" name="Rectangle 258"/>
          <p:cNvSpPr>
            <a:spLocks noChangeArrowheads="1"/>
          </p:cNvSpPr>
          <p:nvPr/>
        </p:nvSpPr>
        <p:spPr bwMode="auto">
          <a:xfrm>
            <a:off x="5477314" y="7954963"/>
            <a:ext cx="29815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วิวรณ์</a:t>
            </a:r>
            <a:endParaRPr lang="en-GB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09" name="Rectangle 259"/>
          <p:cNvSpPr>
            <a:spLocks noChangeArrowheads="1"/>
          </p:cNvSpPr>
          <p:nvPr/>
        </p:nvSpPr>
        <p:spPr bwMode="auto">
          <a:xfrm>
            <a:off x="5175250" y="1296988"/>
            <a:ext cx="65087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0" name="Rectangle 260"/>
          <p:cNvSpPr>
            <a:spLocks noChangeArrowheads="1"/>
          </p:cNvSpPr>
          <p:nvPr/>
        </p:nvSpPr>
        <p:spPr bwMode="auto">
          <a:xfrm>
            <a:off x="5139578" y="1250950"/>
            <a:ext cx="6668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ไร้กษัตริย์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11" name="AutoShape 261"/>
          <p:cNvSpPr>
            <a:spLocks noChangeArrowheads="1"/>
          </p:cNvSpPr>
          <p:nvPr/>
        </p:nvSpPr>
        <p:spPr bwMode="auto">
          <a:xfrm>
            <a:off x="5008563" y="1252538"/>
            <a:ext cx="923925" cy="454025"/>
          </a:xfrm>
          <a:prstGeom prst="roundRect">
            <a:avLst>
              <a:gd name="adj" fmla="val 23250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2" name="Rectangle 262"/>
          <p:cNvSpPr>
            <a:spLocks noChangeArrowheads="1"/>
          </p:cNvSpPr>
          <p:nvPr/>
        </p:nvSpPr>
        <p:spPr bwMode="auto">
          <a:xfrm>
            <a:off x="5008563" y="1479550"/>
            <a:ext cx="863600" cy="438150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13" name="Rectangle 263"/>
          <p:cNvSpPr>
            <a:spLocks noChangeArrowheads="1"/>
          </p:cNvSpPr>
          <p:nvPr/>
        </p:nvSpPr>
        <p:spPr bwMode="auto">
          <a:xfrm>
            <a:off x="5008563" y="1479550"/>
            <a:ext cx="1211262" cy="5143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14" name="Line 264"/>
          <p:cNvSpPr>
            <a:spLocks noChangeShapeType="1"/>
          </p:cNvSpPr>
          <p:nvPr/>
        </p:nvSpPr>
        <p:spPr bwMode="auto">
          <a:xfrm>
            <a:off x="5024438" y="1485900"/>
            <a:ext cx="908050" cy="15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5" name="Freeform 265"/>
          <p:cNvSpPr>
            <a:spLocks/>
          </p:cNvSpPr>
          <p:nvPr/>
        </p:nvSpPr>
        <p:spPr bwMode="auto">
          <a:xfrm>
            <a:off x="5916613" y="13874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6" name="Freeform 266"/>
          <p:cNvSpPr>
            <a:spLocks/>
          </p:cNvSpPr>
          <p:nvPr/>
        </p:nvSpPr>
        <p:spPr bwMode="auto">
          <a:xfrm>
            <a:off x="5927725" y="1387475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0 60000 65536"/>
              <a:gd name="T7" fmla="*/ 0 60000 65536"/>
              <a:gd name="T8" fmla="*/ 0 60000 65536"/>
              <a:gd name="T9" fmla="*/ 0 w 162"/>
              <a:gd name="T10" fmla="*/ 0 h 58"/>
              <a:gd name="T11" fmla="*/ 162 w 162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7" name="Line 267"/>
          <p:cNvSpPr>
            <a:spLocks noChangeShapeType="1"/>
          </p:cNvSpPr>
          <p:nvPr/>
        </p:nvSpPr>
        <p:spPr bwMode="auto">
          <a:xfrm>
            <a:off x="5084763" y="167640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8" name="Line 268"/>
          <p:cNvSpPr>
            <a:spLocks noChangeShapeType="1"/>
          </p:cNvSpPr>
          <p:nvPr/>
        </p:nvSpPr>
        <p:spPr bwMode="auto">
          <a:xfrm>
            <a:off x="5084763" y="1903413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19" name="Rectangle 269"/>
          <p:cNvSpPr>
            <a:spLocks noChangeArrowheads="1"/>
          </p:cNvSpPr>
          <p:nvPr/>
        </p:nvSpPr>
        <p:spPr bwMode="auto">
          <a:xfrm>
            <a:off x="5366022" y="1533228"/>
            <a:ext cx="43601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20" name="Rectangle 270"/>
          <p:cNvSpPr>
            <a:spLocks noChangeArrowheads="1"/>
          </p:cNvSpPr>
          <p:nvPr/>
        </p:nvSpPr>
        <p:spPr bwMode="auto">
          <a:xfrm>
            <a:off x="5466353" y="1769827"/>
            <a:ext cx="19717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350</a:t>
            </a:r>
          </a:p>
        </p:txBody>
      </p:sp>
      <p:sp>
        <p:nvSpPr>
          <p:cNvPr id="76021" name="Line 271"/>
          <p:cNvSpPr>
            <a:spLocks noChangeShapeType="1"/>
          </p:cNvSpPr>
          <p:nvPr/>
        </p:nvSpPr>
        <p:spPr bwMode="auto">
          <a:xfrm>
            <a:off x="5024438" y="2311400"/>
            <a:ext cx="922337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2" name="Rectangle 272"/>
          <p:cNvSpPr>
            <a:spLocks noChangeArrowheads="1"/>
          </p:cNvSpPr>
          <p:nvPr/>
        </p:nvSpPr>
        <p:spPr bwMode="auto">
          <a:xfrm>
            <a:off x="4994275" y="2357438"/>
            <a:ext cx="1241425" cy="198278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23" name="AutoShape 273"/>
          <p:cNvSpPr>
            <a:spLocks noChangeArrowheads="1"/>
          </p:cNvSpPr>
          <p:nvPr/>
        </p:nvSpPr>
        <p:spPr bwMode="auto">
          <a:xfrm>
            <a:off x="4994275" y="2100263"/>
            <a:ext cx="938213" cy="323850"/>
          </a:xfrm>
          <a:prstGeom prst="roundRect">
            <a:avLst>
              <a:gd name="adj" fmla="val 25907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4" name="Freeform 274"/>
          <p:cNvSpPr>
            <a:spLocks/>
          </p:cNvSpPr>
          <p:nvPr/>
        </p:nvSpPr>
        <p:spPr bwMode="auto">
          <a:xfrm>
            <a:off x="5932488" y="2266950"/>
            <a:ext cx="257175" cy="104775"/>
          </a:xfrm>
          <a:custGeom>
            <a:avLst/>
            <a:gdLst>
              <a:gd name="T0" fmla="*/ 2147483647 w 162"/>
              <a:gd name="T1" fmla="*/ 2147483647 h 66"/>
              <a:gd name="T2" fmla="*/ 0 w 162"/>
              <a:gd name="T3" fmla="*/ 2147483647 h 66"/>
              <a:gd name="T4" fmla="*/ 0 w 162"/>
              <a:gd name="T5" fmla="*/ 0 h 66"/>
              <a:gd name="T6" fmla="*/ 2147483647 w 162"/>
              <a:gd name="T7" fmla="*/ 2147483647 h 66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6"/>
              <a:gd name="T14" fmla="*/ 162 w 162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6">
                <a:moveTo>
                  <a:pt x="162" y="66"/>
                </a:moveTo>
                <a:lnTo>
                  <a:pt x="0" y="66"/>
                </a:lnTo>
                <a:lnTo>
                  <a:pt x="0" y="0"/>
                </a:lnTo>
                <a:lnTo>
                  <a:pt x="162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5" name="Freeform 275"/>
          <p:cNvSpPr>
            <a:spLocks/>
          </p:cNvSpPr>
          <p:nvPr/>
        </p:nvSpPr>
        <p:spPr bwMode="auto">
          <a:xfrm>
            <a:off x="5929313" y="226695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6" name="Line 276"/>
          <p:cNvSpPr>
            <a:spLocks noChangeShapeType="1"/>
          </p:cNvSpPr>
          <p:nvPr/>
        </p:nvSpPr>
        <p:spPr bwMode="auto">
          <a:xfrm>
            <a:off x="5091113" y="2501900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7" name="Line 277"/>
          <p:cNvSpPr>
            <a:spLocks noChangeShapeType="1"/>
          </p:cNvSpPr>
          <p:nvPr/>
        </p:nvSpPr>
        <p:spPr bwMode="auto">
          <a:xfrm>
            <a:off x="5084763" y="272097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8" name="Line 278"/>
          <p:cNvSpPr>
            <a:spLocks noChangeShapeType="1"/>
          </p:cNvSpPr>
          <p:nvPr/>
        </p:nvSpPr>
        <p:spPr bwMode="auto">
          <a:xfrm>
            <a:off x="5084763" y="29321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29" name="Line 279"/>
          <p:cNvSpPr>
            <a:spLocks noChangeShapeType="1"/>
          </p:cNvSpPr>
          <p:nvPr/>
        </p:nvSpPr>
        <p:spPr bwMode="auto">
          <a:xfrm>
            <a:off x="5084763" y="3144838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30" name="Line 280"/>
          <p:cNvSpPr>
            <a:spLocks noChangeShapeType="1"/>
          </p:cNvSpPr>
          <p:nvPr/>
        </p:nvSpPr>
        <p:spPr bwMode="auto">
          <a:xfrm>
            <a:off x="5084763" y="3341688"/>
            <a:ext cx="107473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31" name="Line 281"/>
          <p:cNvSpPr>
            <a:spLocks noChangeShapeType="1"/>
          </p:cNvSpPr>
          <p:nvPr/>
        </p:nvSpPr>
        <p:spPr bwMode="auto">
          <a:xfrm>
            <a:off x="5084763" y="3765550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32" name="Rectangle 282"/>
          <p:cNvSpPr>
            <a:spLocks noChangeArrowheads="1"/>
          </p:cNvSpPr>
          <p:nvPr/>
        </p:nvSpPr>
        <p:spPr bwMode="auto">
          <a:xfrm>
            <a:off x="5191125" y="2144713"/>
            <a:ext cx="63500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33" name="Rectangle 283"/>
          <p:cNvSpPr>
            <a:spLocks noChangeArrowheads="1"/>
          </p:cNvSpPr>
          <p:nvPr/>
        </p:nvSpPr>
        <p:spPr bwMode="auto">
          <a:xfrm>
            <a:off x="5230713" y="2090738"/>
            <a:ext cx="5129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34" name="Rectangle 284"/>
          <p:cNvSpPr>
            <a:spLocks noChangeArrowheads="1"/>
          </p:cNvSpPr>
          <p:nvPr/>
        </p:nvSpPr>
        <p:spPr bwMode="auto">
          <a:xfrm>
            <a:off x="5234136" y="2569048"/>
            <a:ext cx="81592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•••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แบ่งแยก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••• </a:t>
            </a:r>
          </a:p>
        </p:txBody>
      </p:sp>
      <p:sp>
        <p:nvSpPr>
          <p:cNvPr id="76035" name="Rectangle 285"/>
          <p:cNvSpPr>
            <a:spLocks noChangeArrowheads="1"/>
          </p:cNvSpPr>
          <p:nvPr/>
        </p:nvSpPr>
        <p:spPr bwMode="auto">
          <a:xfrm>
            <a:off x="5024438" y="3008313"/>
            <a:ext cx="1149350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36" name="Rectangle 286"/>
          <p:cNvSpPr>
            <a:spLocks noChangeArrowheads="1"/>
          </p:cNvSpPr>
          <p:nvPr/>
        </p:nvSpPr>
        <p:spPr bwMode="auto">
          <a:xfrm>
            <a:off x="5116753" y="3000018"/>
            <a:ext cx="89287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อิสราเอล    ยูดา</a:t>
            </a:r>
            <a:r>
              <a:rPr lang="th-TH" sz="9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ห์</a:t>
            </a:r>
            <a:endParaRPr lang="en-US" sz="9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37" name="Rectangle 287"/>
          <p:cNvSpPr>
            <a:spLocks noChangeArrowheads="1"/>
          </p:cNvSpPr>
          <p:nvPr/>
        </p:nvSpPr>
        <p:spPr bwMode="auto">
          <a:xfrm>
            <a:off x="5281613" y="3206750"/>
            <a:ext cx="64601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10              2</a:t>
            </a:r>
            <a:endParaRPr lang="en-US" sz="9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38" name="Rectangle 288"/>
          <p:cNvSpPr>
            <a:spLocks noChangeArrowheads="1"/>
          </p:cNvSpPr>
          <p:nvPr/>
        </p:nvSpPr>
        <p:spPr bwMode="auto">
          <a:xfrm>
            <a:off x="5205413" y="3613150"/>
            <a:ext cx="77104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chemeClr val="accent2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20-J        20-R</a:t>
            </a:r>
          </a:p>
        </p:txBody>
      </p:sp>
      <p:sp>
        <p:nvSpPr>
          <p:cNvPr id="76039" name="Rectangle 289"/>
          <p:cNvSpPr>
            <a:spLocks noChangeArrowheads="1"/>
          </p:cNvSpPr>
          <p:nvPr/>
        </p:nvSpPr>
        <p:spPr bwMode="auto">
          <a:xfrm>
            <a:off x="5160963" y="3856038"/>
            <a:ext cx="93821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0" name="Rectangle 290"/>
          <p:cNvSpPr>
            <a:spLocks noChangeArrowheads="1"/>
          </p:cNvSpPr>
          <p:nvPr/>
        </p:nvSpPr>
        <p:spPr bwMode="auto">
          <a:xfrm>
            <a:off x="5197475" y="3841750"/>
            <a:ext cx="77905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200           350</a:t>
            </a:r>
            <a:endParaRPr lang="en-US" sz="9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41" name="Rectangle 291"/>
          <p:cNvSpPr>
            <a:spLocks noChangeArrowheads="1"/>
          </p:cNvSpPr>
          <p:nvPr/>
        </p:nvSpPr>
        <p:spPr bwMode="auto">
          <a:xfrm>
            <a:off x="5084763" y="4052888"/>
            <a:ext cx="113506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2" name="Rectangle 292"/>
          <p:cNvSpPr>
            <a:spLocks noChangeArrowheads="1"/>
          </p:cNvSpPr>
          <p:nvPr/>
        </p:nvSpPr>
        <p:spPr bwMode="auto">
          <a:xfrm>
            <a:off x="5151438" y="4038909"/>
            <a:ext cx="958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solidFill>
                  <a:schemeClr val="accent2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อัส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​ซี​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รี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บา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บิโ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ลน</a:t>
            </a:r>
            <a:endParaRPr lang="en-US" sz="9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43" name="Line 293"/>
          <p:cNvSpPr>
            <a:spLocks noChangeShapeType="1"/>
          </p:cNvSpPr>
          <p:nvPr/>
        </p:nvSpPr>
        <p:spPr bwMode="auto">
          <a:xfrm>
            <a:off x="5084763" y="3976688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4" name="Rectangle 294"/>
          <p:cNvSpPr>
            <a:spLocks noChangeArrowheads="1"/>
          </p:cNvSpPr>
          <p:nvPr/>
        </p:nvSpPr>
        <p:spPr bwMode="auto">
          <a:xfrm>
            <a:off x="5148263" y="2816225"/>
            <a:ext cx="730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FFFFFF"/>
                </a:solidFill>
                <a:latin typeface="Helvetica" charset="0"/>
              </a:rPr>
              <a:t>N</a:t>
            </a:r>
            <a:endParaRPr lang="en-US" sz="1200" baseline="-25000">
              <a:latin typeface="Times" charset="0"/>
            </a:endParaRPr>
          </a:p>
        </p:txBody>
      </p:sp>
      <p:sp>
        <p:nvSpPr>
          <p:cNvPr id="76045" name="Rectangle 295"/>
          <p:cNvSpPr>
            <a:spLocks noChangeArrowheads="1"/>
          </p:cNvSpPr>
          <p:nvPr/>
        </p:nvSpPr>
        <p:spPr bwMode="auto">
          <a:xfrm>
            <a:off x="5194705" y="2772841"/>
            <a:ext cx="73577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600" b="1" dirty="0">
                <a:solidFill>
                  <a:schemeClr val="bg2"/>
                </a:solidFill>
                <a:latin typeface="Times" charset="0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เหนือ</a:t>
            </a:r>
            <a:r>
              <a:rPr lang="en-US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ใต้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46" name="Line 296"/>
          <p:cNvSpPr>
            <a:spLocks noChangeShapeType="1"/>
          </p:cNvSpPr>
          <p:nvPr/>
        </p:nvSpPr>
        <p:spPr bwMode="auto">
          <a:xfrm>
            <a:off x="5084763" y="41894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7" name="Rectangle 297"/>
          <p:cNvSpPr>
            <a:spLocks noChangeArrowheads="1"/>
          </p:cNvSpPr>
          <p:nvPr/>
        </p:nvSpPr>
        <p:spPr bwMode="auto">
          <a:xfrm>
            <a:off x="5145088" y="3402013"/>
            <a:ext cx="1014412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8" name="Line 298"/>
          <p:cNvSpPr>
            <a:spLocks noChangeShapeType="1"/>
          </p:cNvSpPr>
          <p:nvPr/>
        </p:nvSpPr>
        <p:spPr bwMode="auto">
          <a:xfrm>
            <a:off x="5341938" y="3552825"/>
            <a:ext cx="423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49" name="Line 299"/>
          <p:cNvSpPr>
            <a:spLocks noChangeShapeType="1"/>
          </p:cNvSpPr>
          <p:nvPr/>
        </p:nvSpPr>
        <p:spPr bwMode="auto">
          <a:xfrm>
            <a:off x="5183188" y="2403475"/>
            <a:ext cx="922337" cy="15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50" name="Line 300"/>
          <p:cNvSpPr>
            <a:spLocks noChangeShapeType="1"/>
          </p:cNvSpPr>
          <p:nvPr/>
        </p:nvSpPr>
        <p:spPr bwMode="auto">
          <a:xfrm>
            <a:off x="5538788" y="3765550"/>
            <a:ext cx="423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51" name="Rectangle 301"/>
          <p:cNvSpPr>
            <a:spLocks noChangeArrowheads="1"/>
          </p:cNvSpPr>
          <p:nvPr/>
        </p:nvSpPr>
        <p:spPr bwMode="auto">
          <a:xfrm>
            <a:off x="6324600" y="1711325"/>
            <a:ext cx="666750" cy="134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52" name="Rectangle 306"/>
          <p:cNvSpPr>
            <a:spLocks noChangeArrowheads="1"/>
          </p:cNvSpPr>
          <p:nvPr/>
        </p:nvSpPr>
        <p:spPr bwMode="auto">
          <a:xfrm>
            <a:off x="4713288" y="6026150"/>
            <a:ext cx="1635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2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1100" baseline="-25000" dirty="0">
              <a:latin typeface="Times" charset="0"/>
            </a:endParaRPr>
          </a:p>
        </p:txBody>
      </p:sp>
      <p:sp>
        <p:nvSpPr>
          <p:cNvPr id="76053" name="Rectangle 307"/>
          <p:cNvSpPr>
            <a:spLocks noChangeArrowheads="1"/>
          </p:cNvSpPr>
          <p:nvPr/>
        </p:nvSpPr>
        <p:spPr bwMode="auto">
          <a:xfrm>
            <a:off x="4714875" y="7203332"/>
            <a:ext cx="2468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3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1200" baseline="-25000" dirty="0">
              <a:latin typeface="Times" charset="0"/>
            </a:endParaRPr>
          </a:p>
        </p:txBody>
      </p:sp>
      <p:sp>
        <p:nvSpPr>
          <p:cNvPr id="76054" name="Rectangle 308"/>
          <p:cNvSpPr>
            <a:spLocks noChangeArrowheads="1"/>
          </p:cNvSpPr>
          <p:nvPr/>
        </p:nvSpPr>
        <p:spPr bwMode="auto">
          <a:xfrm>
            <a:off x="1985284" y="1840865"/>
            <a:ext cx="2564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32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1200" baseline="-25000" dirty="0">
              <a:latin typeface="Times" charset="0"/>
            </a:endParaRPr>
          </a:p>
        </p:txBody>
      </p:sp>
      <p:sp>
        <p:nvSpPr>
          <p:cNvPr id="76055" name="Line 309"/>
          <p:cNvSpPr>
            <a:spLocks noChangeShapeType="1"/>
          </p:cNvSpPr>
          <p:nvPr/>
        </p:nvSpPr>
        <p:spPr bwMode="auto">
          <a:xfrm>
            <a:off x="2390775" y="3856038"/>
            <a:ext cx="11493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56" name="AutoShape 310"/>
          <p:cNvSpPr>
            <a:spLocks noChangeArrowheads="1"/>
          </p:cNvSpPr>
          <p:nvPr/>
        </p:nvSpPr>
        <p:spPr bwMode="auto">
          <a:xfrm>
            <a:off x="2374900" y="3022600"/>
            <a:ext cx="893763" cy="500063"/>
          </a:xfrm>
          <a:prstGeom prst="roundRect">
            <a:avLst>
              <a:gd name="adj" fmla="val 21111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57" name="Rectangle 311"/>
          <p:cNvSpPr>
            <a:spLocks noChangeArrowheads="1"/>
          </p:cNvSpPr>
          <p:nvPr/>
        </p:nvSpPr>
        <p:spPr bwMode="auto">
          <a:xfrm>
            <a:off x="2390775" y="3265488"/>
            <a:ext cx="831850" cy="484187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58" name="Rectangle 312"/>
          <p:cNvSpPr>
            <a:spLocks noChangeArrowheads="1"/>
          </p:cNvSpPr>
          <p:nvPr/>
        </p:nvSpPr>
        <p:spPr bwMode="auto">
          <a:xfrm>
            <a:off x="2374900" y="3265488"/>
            <a:ext cx="1181100" cy="125571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59" name="Line 313"/>
          <p:cNvSpPr>
            <a:spLocks noChangeShapeType="1"/>
          </p:cNvSpPr>
          <p:nvPr/>
        </p:nvSpPr>
        <p:spPr bwMode="auto">
          <a:xfrm>
            <a:off x="2384425" y="3259138"/>
            <a:ext cx="892175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0" name="Freeform 314"/>
          <p:cNvSpPr>
            <a:spLocks/>
          </p:cNvSpPr>
          <p:nvPr/>
        </p:nvSpPr>
        <p:spPr bwMode="auto">
          <a:xfrm>
            <a:off x="3268663" y="3175000"/>
            <a:ext cx="241300" cy="104775"/>
          </a:xfrm>
          <a:custGeom>
            <a:avLst/>
            <a:gdLst>
              <a:gd name="T0" fmla="*/ 2147483647 w 152"/>
              <a:gd name="T1" fmla="*/ 2147483647 h 66"/>
              <a:gd name="T2" fmla="*/ 0 w 152"/>
              <a:gd name="T3" fmla="*/ 2147483647 h 66"/>
              <a:gd name="T4" fmla="*/ 0 w 152"/>
              <a:gd name="T5" fmla="*/ 0 h 66"/>
              <a:gd name="T6" fmla="*/ 2147483647 w 152"/>
              <a:gd name="T7" fmla="*/ 2147483647 h 66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66"/>
              <a:gd name="T14" fmla="*/ 152 w 152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66">
                <a:moveTo>
                  <a:pt x="152" y="66"/>
                </a:moveTo>
                <a:lnTo>
                  <a:pt x="0" y="66"/>
                </a:lnTo>
                <a:lnTo>
                  <a:pt x="0" y="0"/>
                </a:lnTo>
                <a:lnTo>
                  <a:pt x="152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1" name="Freeform 315"/>
          <p:cNvSpPr>
            <a:spLocks/>
          </p:cNvSpPr>
          <p:nvPr/>
        </p:nvSpPr>
        <p:spPr bwMode="auto">
          <a:xfrm>
            <a:off x="3271838" y="315912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0 60000 65536"/>
              <a:gd name="T7" fmla="*/ 0 60000 65536"/>
              <a:gd name="T8" fmla="*/ 0 60000 65536"/>
              <a:gd name="T9" fmla="*/ 0 w 162"/>
              <a:gd name="T10" fmla="*/ 0 h 67"/>
              <a:gd name="T11" fmla="*/ 162 w 162"/>
              <a:gd name="T12" fmla="*/ 67 h 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2" name="Line 316"/>
          <p:cNvSpPr>
            <a:spLocks noChangeShapeType="1"/>
          </p:cNvSpPr>
          <p:nvPr/>
        </p:nvSpPr>
        <p:spPr bwMode="auto">
          <a:xfrm>
            <a:off x="2465388" y="3492500"/>
            <a:ext cx="101441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3" name="Line 317"/>
          <p:cNvSpPr>
            <a:spLocks noChangeShapeType="1"/>
          </p:cNvSpPr>
          <p:nvPr/>
        </p:nvSpPr>
        <p:spPr bwMode="auto">
          <a:xfrm>
            <a:off x="2465388" y="3719513"/>
            <a:ext cx="10144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4" name="Line 318"/>
          <p:cNvSpPr>
            <a:spLocks noChangeShapeType="1"/>
          </p:cNvSpPr>
          <p:nvPr/>
        </p:nvSpPr>
        <p:spPr bwMode="auto">
          <a:xfrm>
            <a:off x="2465388" y="3962400"/>
            <a:ext cx="101441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5" name="Line 319"/>
          <p:cNvSpPr>
            <a:spLocks noChangeShapeType="1"/>
          </p:cNvSpPr>
          <p:nvPr/>
        </p:nvSpPr>
        <p:spPr bwMode="auto">
          <a:xfrm>
            <a:off x="2465388" y="4189413"/>
            <a:ext cx="10144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6" name="Rectangle 320"/>
          <p:cNvSpPr>
            <a:spLocks noChangeArrowheads="1"/>
          </p:cNvSpPr>
          <p:nvPr/>
        </p:nvSpPr>
        <p:spPr bwMode="auto">
          <a:xfrm>
            <a:off x="2525713" y="3068638"/>
            <a:ext cx="666750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67" name="Rectangle 321"/>
          <p:cNvSpPr>
            <a:spLocks noChangeArrowheads="1"/>
          </p:cNvSpPr>
          <p:nvPr/>
        </p:nvSpPr>
        <p:spPr bwMode="auto">
          <a:xfrm>
            <a:off x="2514125" y="3038475"/>
            <a:ext cx="5802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68" name="Rectangle 322"/>
          <p:cNvSpPr>
            <a:spLocks noChangeArrowheads="1"/>
          </p:cNvSpPr>
          <p:nvPr/>
        </p:nvSpPr>
        <p:spPr bwMode="auto">
          <a:xfrm>
            <a:off x="2678113" y="3538538"/>
            <a:ext cx="604837" cy="165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70" name="Rectangle 324"/>
          <p:cNvSpPr>
            <a:spLocks noChangeArrowheads="1"/>
          </p:cNvSpPr>
          <p:nvPr/>
        </p:nvSpPr>
        <p:spPr bwMode="auto">
          <a:xfrm>
            <a:off x="2844800" y="3779838"/>
            <a:ext cx="407988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71" name="Rectangle 325"/>
          <p:cNvSpPr>
            <a:spLocks noChangeArrowheads="1"/>
          </p:cNvSpPr>
          <p:nvPr/>
        </p:nvSpPr>
        <p:spPr bwMode="auto">
          <a:xfrm>
            <a:off x="2828925" y="3803650"/>
            <a:ext cx="28373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อ </a:t>
            </a:r>
            <a:r>
              <a:rPr lang="en-US" sz="900" b="1" dirty="0">
                <a:latin typeface="Leelawadee UI" panose="020B0502040204020203" pitchFamily="34" charset="-34"/>
              </a:rPr>
              <a:t>- </a:t>
            </a:r>
            <a:r>
              <a:rPr lang="hi-in" sz="900" b="1" dirty="0">
                <a:latin typeface="Leelawadee UI" panose="020B0502040204020203" pitchFamily="34" charset="-34"/>
              </a:rPr>
              <a:t>อ </a:t>
            </a:r>
          </a:p>
        </p:txBody>
      </p:sp>
      <p:sp>
        <p:nvSpPr>
          <p:cNvPr id="76072" name="Rectangle 326"/>
          <p:cNvSpPr>
            <a:spLocks noChangeArrowheads="1"/>
          </p:cNvSpPr>
          <p:nvPr/>
        </p:nvSpPr>
        <p:spPr bwMode="auto">
          <a:xfrm>
            <a:off x="2834580" y="4038600"/>
            <a:ext cx="25006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900" b="1" dirty="0">
                <a:latin typeface="Leelawadee UI" panose="020B0502040204020203" pitchFamily="34" charset="-34"/>
              </a:rPr>
              <a:t>ย </a:t>
            </a:r>
            <a:r>
              <a:rPr lang="en-US" sz="900" b="1" dirty="0">
                <a:latin typeface="Leelawadee UI" panose="020B0502040204020203" pitchFamily="34" charset="-34"/>
              </a:rPr>
              <a:t>- </a:t>
            </a:r>
            <a:r>
              <a:rPr lang="hi-in" sz="900" b="1" dirty="0">
                <a:latin typeface="Leelawadee UI" panose="020B0502040204020203" pitchFamily="34" charset="-34"/>
              </a:rPr>
              <a:t>อ</a:t>
            </a:r>
          </a:p>
        </p:txBody>
      </p:sp>
      <p:sp>
        <p:nvSpPr>
          <p:cNvPr id="76073" name="Rectangle 327"/>
          <p:cNvSpPr>
            <a:spLocks noChangeArrowheads="1"/>
          </p:cNvSpPr>
          <p:nvPr/>
        </p:nvSpPr>
        <p:spPr bwMode="auto">
          <a:xfrm>
            <a:off x="2844800" y="4249738"/>
            <a:ext cx="558800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74" name="Rectangle 328"/>
          <p:cNvSpPr>
            <a:spLocks noChangeArrowheads="1"/>
          </p:cNvSpPr>
          <p:nvPr/>
        </p:nvSpPr>
        <p:spPr bwMode="auto">
          <a:xfrm>
            <a:off x="2874169" y="4278313"/>
            <a:ext cx="13144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900" b="1" dirty="0">
                <a:latin typeface="Leelawadee UI" panose="020B0502040204020203" pitchFamily="34" charset="-34"/>
              </a:rPr>
              <a:t>12</a:t>
            </a:r>
          </a:p>
        </p:txBody>
      </p:sp>
      <p:sp>
        <p:nvSpPr>
          <p:cNvPr id="76075" name="Line 329"/>
          <p:cNvSpPr>
            <a:spLocks noChangeShapeType="1"/>
          </p:cNvSpPr>
          <p:nvPr/>
        </p:nvSpPr>
        <p:spPr bwMode="auto">
          <a:xfrm>
            <a:off x="2451100" y="4430713"/>
            <a:ext cx="10144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76" name="Rectangle 330"/>
          <p:cNvSpPr>
            <a:spLocks noChangeArrowheads="1"/>
          </p:cNvSpPr>
          <p:nvPr/>
        </p:nvSpPr>
        <p:spPr bwMode="auto">
          <a:xfrm>
            <a:off x="2662238" y="3341688"/>
            <a:ext cx="666750" cy="134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77" name="Rectangle 331"/>
          <p:cNvSpPr>
            <a:spLocks noChangeArrowheads="1"/>
          </p:cNvSpPr>
          <p:nvPr/>
        </p:nvSpPr>
        <p:spPr bwMode="auto">
          <a:xfrm>
            <a:off x="2655267" y="3357764"/>
            <a:ext cx="55303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การทรงเรียก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78" name="Rectangle 332"/>
          <p:cNvSpPr>
            <a:spLocks noChangeArrowheads="1"/>
          </p:cNvSpPr>
          <p:nvPr/>
        </p:nvSpPr>
        <p:spPr bwMode="auto">
          <a:xfrm>
            <a:off x="3305175" y="5799138"/>
            <a:ext cx="6700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Times" charset="0"/>
              </a:rPr>
              <a:t>(</a:t>
            </a:r>
            <a:r>
              <a:rPr lang="hi-in" sz="800" b="1" dirty="0">
                <a:latin typeface="Leelawadee UI" panose="020B0502040204020203" pitchFamily="34" charset="-34"/>
              </a:rPr>
              <a:t>ก่อนคศ 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1500)</a:t>
            </a:r>
          </a:p>
        </p:txBody>
      </p:sp>
      <p:pic>
        <p:nvPicPr>
          <p:cNvPr id="76079" name="Picture 3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3325813"/>
            <a:ext cx="590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080" name="Rectangle 334"/>
          <p:cNvSpPr>
            <a:spLocks noChangeArrowheads="1"/>
          </p:cNvSpPr>
          <p:nvPr/>
        </p:nvSpPr>
        <p:spPr bwMode="auto">
          <a:xfrm>
            <a:off x="3676650" y="3462338"/>
            <a:ext cx="317500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081" name="Picture 3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6792913"/>
            <a:ext cx="590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082" name="Rectangle 336"/>
          <p:cNvSpPr>
            <a:spLocks noChangeArrowheads="1"/>
          </p:cNvSpPr>
          <p:nvPr/>
        </p:nvSpPr>
        <p:spPr bwMode="auto">
          <a:xfrm>
            <a:off x="3692525" y="6929438"/>
            <a:ext cx="317500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083" name="Picture 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219450"/>
            <a:ext cx="590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084" name="Rectangle 338"/>
          <p:cNvSpPr>
            <a:spLocks noChangeArrowheads="1"/>
          </p:cNvSpPr>
          <p:nvPr/>
        </p:nvSpPr>
        <p:spPr bwMode="auto">
          <a:xfrm>
            <a:off x="6340475" y="3355975"/>
            <a:ext cx="319088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085" name="Picture 3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327275"/>
            <a:ext cx="590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086" name="Rectangle 340"/>
          <p:cNvSpPr>
            <a:spLocks noChangeArrowheads="1"/>
          </p:cNvSpPr>
          <p:nvPr/>
        </p:nvSpPr>
        <p:spPr bwMode="auto">
          <a:xfrm>
            <a:off x="6340475" y="2447925"/>
            <a:ext cx="319088" cy="273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87" name="Rectangle 341"/>
          <p:cNvSpPr>
            <a:spLocks noChangeArrowheads="1"/>
          </p:cNvSpPr>
          <p:nvPr/>
        </p:nvSpPr>
        <p:spPr bwMode="auto">
          <a:xfrm>
            <a:off x="5952297" y="5922963"/>
            <a:ext cx="6107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hi-in" sz="800" b="1" dirty="0">
                <a:latin typeface="Leelawadee UI" panose="020B0502040204020203" pitchFamily="34" charset="-34"/>
              </a:rPr>
              <a:t>ก่อนคศ 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500)</a:t>
            </a:r>
          </a:p>
        </p:txBody>
      </p:sp>
      <p:sp>
        <p:nvSpPr>
          <p:cNvPr id="76088" name="Rectangle 342"/>
          <p:cNvSpPr>
            <a:spLocks noChangeArrowheads="1"/>
          </p:cNvSpPr>
          <p:nvPr/>
        </p:nvSpPr>
        <p:spPr bwMode="auto">
          <a:xfrm>
            <a:off x="5983288" y="2211388"/>
            <a:ext cx="6700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hi-in" sz="800" b="1" dirty="0">
                <a:latin typeface="Leelawadee UI" panose="020B0502040204020203" pitchFamily="34" charset="-34"/>
              </a:rPr>
              <a:t>ก่อนคศ 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1000)</a:t>
            </a:r>
          </a:p>
        </p:txBody>
      </p:sp>
      <p:sp>
        <p:nvSpPr>
          <p:cNvPr id="76089" name="Rectangle 343"/>
          <p:cNvSpPr>
            <a:spLocks noChangeArrowheads="1"/>
          </p:cNvSpPr>
          <p:nvPr/>
        </p:nvSpPr>
        <p:spPr bwMode="auto">
          <a:xfrm>
            <a:off x="3305175" y="3113088"/>
            <a:ext cx="67005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000000"/>
                </a:solidFill>
                <a:latin typeface="Times" charset="0"/>
              </a:rPr>
              <a:t>(</a:t>
            </a:r>
            <a:r>
              <a:rPr lang="hi-in" sz="800" b="1" dirty="0">
                <a:latin typeface="Leelawadee UI" panose="020B0502040204020203" pitchFamily="34" charset="-34"/>
              </a:rPr>
              <a:t>ก่อนคศ 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2000)</a:t>
            </a:r>
          </a:p>
        </p:txBody>
      </p:sp>
      <p:sp>
        <p:nvSpPr>
          <p:cNvPr id="76090" name="Freeform 344"/>
          <p:cNvSpPr>
            <a:spLocks/>
          </p:cNvSpPr>
          <p:nvPr/>
        </p:nvSpPr>
        <p:spPr bwMode="auto">
          <a:xfrm>
            <a:off x="5908675" y="6829425"/>
            <a:ext cx="241300" cy="76200"/>
          </a:xfrm>
          <a:custGeom>
            <a:avLst/>
            <a:gdLst>
              <a:gd name="T0" fmla="*/ 2147483647 w 152"/>
              <a:gd name="T1" fmla="*/ 2147483647 h 48"/>
              <a:gd name="T2" fmla="*/ 0 w 152"/>
              <a:gd name="T3" fmla="*/ 2147483647 h 48"/>
              <a:gd name="T4" fmla="*/ 0 w 152"/>
              <a:gd name="T5" fmla="*/ 0 h 48"/>
              <a:gd name="T6" fmla="*/ 0 60000 65536"/>
              <a:gd name="T7" fmla="*/ 0 60000 65536"/>
              <a:gd name="T8" fmla="*/ 0 60000 65536"/>
              <a:gd name="T9" fmla="*/ 0 w 152"/>
              <a:gd name="T10" fmla="*/ 0 h 48"/>
              <a:gd name="T11" fmla="*/ 152 w 1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48">
                <a:moveTo>
                  <a:pt x="152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091" name="Rectangle 345"/>
          <p:cNvSpPr>
            <a:spLocks noChangeArrowheads="1"/>
          </p:cNvSpPr>
          <p:nvPr/>
        </p:nvSpPr>
        <p:spPr bwMode="auto">
          <a:xfrm>
            <a:off x="5455444" y="6920240"/>
            <a:ext cx="221214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ชีวิต</a:t>
            </a:r>
          </a:p>
        </p:txBody>
      </p:sp>
      <p:sp>
        <p:nvSpPr>
          <p:cNvPr id="76092" name="Text Box 346"/>
          <p:cNvSpPr txBox="1">
            <a:spLocks noChangeArrowheads="1"/>
          </p:cNvSpPr>
          <p:nvPr/>
        </p:nvSpPr>
        <p:spPr bwMode="auto">
          <a:xfrm>
            <a:off x="3533640" y="3398321"/>
            <a:ext cx="64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dirty="0">
                <a:latin typeface="Leelawadee UI"/>
                <a:cs typeface="Leelawadee UI"/>
              </a:rPr>
              <a:t>พอ</a:t>
            </a:r>
            <a:endParaRPr lang="en-US" sz="1800" b="1" dirty="0">
              <a:latin typeface="Leelawadee UI"/>
              <a:cs typeface="Leelawadee UI"/>
            </a:endParaRPr>
          </a:p>
        </p:txBody>
      </p:sp>
      <p:sp>
        <p:nvSpPr>
          <p:cNvPr id="76093" name="Text Box 347"/>
          <p:cNvSpPr txBox="1">
            <a:spLocks noChangeArrowheads="1"/>
          </p:cNvSpPr>
          <p:nvPr/>
        </p:nvSpPr>
        <p:spPr bwMode="auto">
          <a:xfrm>
            <a:off x="6203950" y="2385703"/>
            <a:ext cx="64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dirty="0">
                <a:latin typeface="Leelawadee UI"/>
                <a:cs typeface="Leelawadee UI"/>
              </a:rPr>
              <a:t>พด</a:t>
            </a:r>
            <a:endParaRPr lang="en-US" sz="1800" b="1" dirty="0">
              <a:latin typeface="Leelawadee UI"/>
              <a:cs typeface="Leelawadee UI"/>
            </a:endParaRPr>
          </a:p>
        </p:txBody>
      </p:sp>
      <p:sp>
        <p:nvSpPr>
          <p:cNvPr id="76094" name="Text Box 348"/>
          <p:cNvSpPr txBox="1">
            <a:spLocks noChangeArrowheads="1"/>
          </p:cNvSpPr>
          <p:nvPr/>
        </p:nvSpPr>
        <p:spPr bwMode="auto">
          <a:xfrm>
            <a:off x="6203950" y="3280569"/>
            <a:ext cx="64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dirty="0">
                <a:latin typeface="Leelawadee UI"/>
                <a:cs typeface="Leelawadee UI"/>
              </a:rPr>
              <a:t>พม</a:t>
            </a:r>
            <a:endParaRPr lang="en-US" sz="1800" b="1" dirty="0">
              <a:latin typeface="Leelawadee UI"/>
              <a:cs typeface="Leelawadee UI"/>
            </a:endParaRPr>
          </a:p>
        </p:txBody>
      </p:sp>
      <p:sp>
        <p:nvSpPr>
          <p:cNvPr id="76095" name="Text Box 349"/>
          <p:cNvSpPr txBox="1">
            <a:spLocks noChangeArrowheads="1"/>
          </p:cNvSpPr>
          <p:nvPr/>
        </p:nvSpPr>
        <p:spPr bwMode="auto">
          <a:xfrm>
            <a:off x="3548063" y="6849547"/>
            <a:ext cx="641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i-in" sz="1800" b="1" dirty="0">
                <a:latin typeface="Leelawadee UI"/>
              </a:rPr>
              <a:t>ผพ</a:t>
            </a:r>
          </a:p>
        </p:txBody>
      </p:sp>
      <p:sp>
        <p:nvSpPr>
          <p:cNvPr id="76096" name="Rectangle 350"/>
          <p:cNvSpPr>
            <a:spLocks noChangeArrowheads="1"/>
          </p:cNvSpPr>
          <p:nvPr/>
        </p:nvSpPr>
        <p:spPr bwMode="auto">
          <a:xfrm>
            <a:off x="5222389" y="6723063"/>
            <a:ext cx="5931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97" name="Rectangle 351"/>
          <p:cNvSpPr>
            <a:spLocks noChangeArrowheads="1"/>
          </p:cNvSpPr>
          <p:nvPr/>
        </p:nvSpPr>
        <p:spPr bwMode="auto">
          <a:xfrm>
            <a:off x="5010150" y="2305050"/>
            <a:ext cx="9144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98" name="Rectangle 352"/>
          <p:cNvSpPr>
            <a:spLocks noChangeArrowheads="1"/>
          </p:cNvSpPr>
          <p:nvPr/>
        </p:nvSpPr>
        <p:spPr bwMode="auto">
          <a:xfrm>
            <a:off x="5068636" y="2344202"/>
            <a:ext cx="11156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สมบูรณาญาสิทธิราชย์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099" name="Line 353"/>
          <p:cNvSpPr>
            <a:spLocks noChangeShapeType="1"/>
          </p:cNvSpPr>
          <p:nvPr/>
        </p:nvSpPr>
        <p:spPr bwMode="auto">
          <a:xfrm>
            <a:off x="5594350" y="2795588"/>
            <a:ext cx="1588" cy="1454150"/>
          </a:xfrm>
          <a:prstGeom prst="line">
            <a:avLst/>
          </a:prstGeom>
          <a:noFill/>
          <a:ln w="4603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00" name="Rectangle 354"/>
          <p:cNvSpPr>
            <a:spLocks noChangeArrowheads="1"/>
          </p:cNvSpPr>
          <p:nvPr/>
        </p:nvSpPr>
        <p:spPr bwMode="auto">
          <a:xfrm>
            <a:off x="5235881" y="3408464"/>
            <a:ext cx="74058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i="1" dirty="0">
                <a:solidFill>
                  <a:schemeClr val="accent1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ผู้เผยพระวจนะ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6101" name="Line 355"/>
          <p:cNvSpPr>
            <a:spLocks noChangeShapeType="1"/>
          </p:cNvSpPr>
          <p:nvPr/>
        </p:nvSpPr>
        <p:spPr bwMode="auto">
          <a:xfrm>
            <a:off x="5084763" y="355282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102" name="Group 369"/>
          <p:cNvGrpSpPr>
            <a:grpSpLocks/>
          </p:cNvGrpSpPr>
          <p:nvPr/>
        </p:nvGrpSpPr>
        <p:grpSpPr bwMode="auto">
          <a:xfrm>
            <a:off x="885825" y="1223964"/>
            <a:ext cx="722313" cy="1096963"/>
            <a:chOff x="558" y="771"/>
            <a:chExt cx="455" cy="691"/>
          </a:xfrm>
        </p:grpSpPr>
        <p:grpSp>
          <p:nvGrpSpPr>
            <p:cNvPr id="76104" name="Group 356"/>
            <p:cNvGrpSpPr>
              <a:grpSpLocks/>
            </p:cNvGrpSpPr>
            <p:nvPr/>
          </p:nvGrpSpPr>
          <p:grpSpPr bwMode="auto">
            <a:xfrm>
              <a:off x="558" y="771"/>
              <a:ext cx="238" cy="152"/>
              <a:chOff x="206" y="662"/>
              <a:chExt cx="238" cy="152"/>
            </a:xfrm>
          </p:grpSpPr>
          <p:sp>
            <p:nvSpPr>
              <p:cNvPr id="76121" name="AutoShape 215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2" name="Rectangle 216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3" name="Line 217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105" name="Rectangle 302"/>
            <p:cNvSpPr>
              <a:spLocks noChangeArrowheads="1"/>
            </p:cNvSpPr>
            <p:nvPr/>
          </p:nvSpPr>
          <p:spPr bwMode="auto">
            <a:xfrm>
              <a:off x="633" y="1317"/>
              <a:ext cx="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th-TH" sz="14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ส</a:t>
              </a:r>
              <a:endParaRPr lang="en-US" sz="1200" baseline="-25000" dirty="0">
                <a:latin typeface="Times" charset="0"/>
              </a:endParaRPr>
            </a:p>
          </p:txBody>
        </p:sp>
        <p:sp>
          <p:nvSpPr>
            <p:cNvPr id="76106" name="Rectangle 303"/>
            <p:cNvSpPr>
              <a:spLocks noChangeArrowheads="1"/>
            </p:cNvSpPr>
            <p:nvPr/>
          </p:nvSpPr>
          <p:spPr bwMode="auto">
            <a:xfrm>
              <a:off x="731" y="1317"/>
              <a:ext cx="7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7</a:t>
              </a:r>
              <a:endParaRPr lang="en-US" sz="1200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76107" name="Line 304"/>
            <p:cNvSpPr>
              <a:spLocks noChangeShapeType="1"/>
            </p:cNvSpPr>
            <p:nvPr/>
          </p:nvSpPr>
          <p:spPr bwMode="auto">
            <a:xfrm>
              <a:off x="749" y="1380"/>
              <a:ext cx="5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108" name="Rectangle 305"/>
            <p:cNvSpPr>
              <a:spLocks noChangeArrowheads="1"/>
            </p:cNvSpPr>
            <p:nvPr/>
          </p:nvSpPr>
          <p:spPr bwMode="auto">
            <a:xfrm>
              <a:off x="824" y="1297"/>
              <a:ext cx="1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h-TH" sz="16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ง</a:t>
              </a:r>
              <a:r>
                <a:rPr lang="en-US" sz="16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6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endPara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76109" name="Group 357"/>
            <p:cNvGrpSpPr>
              <a:grpSpLocks/>
            </p:cNvGrpSpPr>
            <p:nvPr/>
          </p:nvGrpSpPr>
          <p:grpSpPr bwMode="auto">
            <a:xfrm>
              <a:off x="654" y="867"/>
              <a:ext cx="238" cy="152"/>
              <a:chOff x="206" y="662"/>
              <a:chExt cx="238" cy="152"/>
            </a:xfrm>
          </p:grpSpPr>
          <p:sp>
            <p:nvSpPr>
              <p:cNvPr id="76118" name="AutoShape 358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9" name="Rectangle 359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20" name="Line 360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110" name="Group 361"/>
            <p:cNvGrpSpPr>
              <a:grpSpLocks/>
            </p:cNvGrpSpPr>
            <p:nvPr/>
          </p:nvGrpSpPr>
          <p:grpSpPr bwMode="auto">
            <a:xfrm>
              <a:off x="580" y="963"/>
              <a:ext cx="238" cy="152"/>
              <a:chOff x="206" y="662"/>
              <a:chExt cx="238" cy="152"/>
            </a:xfrm>
          </p:grpSpPr>
          <p:sp>
            <p:nvSpPr>
              <p:cNvPr id="76115" name="AutoShape 362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6" name="Rectangle 363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7" name="Line 364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111" name="Group 365"/>
            <p:cNvGrpSpPr>
              <a:grpSpLocks/>
            </p:cNvGrpSpPr>
            <p:nvPr/>
          </p:nvGrpSpPr>
          <p:grpSpPr bwMode="auto">
            <a:xfrm>
              <a:off x="775" y="1053"/>
              <a:ext cx="238" cy="152"/>
              <a:chOff x="206" y="662"/>
              <a:chExt cx="238" cy="152"/>
            </a:xfrm>
          </p:grpSpPr>
          <p:sp>
            <p:nvSpPr>
              <p:cNvPr id="76112" name="AutoShape 366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3" name="Rectangle 367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114" name="Line 368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6103" name="Rectangle 370"/>
          <p:cNvSpPr>
            <a:spLocks noChangeArrowheads="1"/>
          </p:cNvSpPr>
          <p:nvPr/>
        </p:nvSpPr>
        <p:spPr bwMode="auto">
          <a:xfrm>
            <a:off x="3316288" y="1184275"/>
            <a:ext cx="728662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ช่วงเวลาก่อน</a:t>
            </a:r>
          </a:p>
          <a:p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endParaRPr lang="en-US" sz="800" baseline="-25000" dirty="0">
              <a:latin typeface="Times" charset="0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48C3DE6C-400B-744F-BDDF-3FC4E5F45656}"/>
              </a:ext>
            </a:extLst>
          </p:cNvPr>
          <p:cNvSpPr/>
          <p:nvPr/>
        </p:nvSpPr>
        <p:spPr bwMode="auto">
          <a:xfrm>
            <a:off x="802878" y="2868833"/>
            <a:ext cx="452470" cy="664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8F94D70C-204C-F048-8C42-879DD791CF79}"/>
              </a:ext>
            </a:extLst>
          </p:cNvPr>
          <p:cNvSpPr/>
          <p:nvPr/>
        </p:nvSpPr>
        <p:spPr>
          <a:xfrm rot="552010">
            <a:off x="434044" y="2978686"/>
            <a:ext cx="1203044" cy="553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963">
              <a:spcBef>
                <a:spcPct val="50000"/>
              </a:spcBef>
            </a:pPr>
            <a:r>
              <a:rPr lang="th-TH" sz="1000" dirty="0">
                <a:latin typeface="Leelawadee UI"/>
                <a:cs typeface="Leelawadee UI"/>
              </a:rPr>
              <a:t>แฟ้ม</a:t>
            </a:r>
            <a:br>
              <a:rPr lang="en-US" sz="1000" dirty="0">
                <a:latin typeface="Leelawadee UI"/>
                <a:cs typeface="Leelawadee UI"/>
              </a:rPr>
            </a:br>
            <a:r>
              <a:rPr lang="th-TH" sz="1000" dirty="0">
                <a:latin typeface="Leelawadee UI"/>
                <a:cs typeface="Leelawadee UI"/>
              </a:rPr>
              <a:t>พระคัมภีร์</a:t>
            </a:r>
            <a:endParaRPr lang="en-US" sz="1000" dirty="0">
              <a:latin typeface="Leelawadee UI"/>
              <a:cs typeface="Leelawadee UI"/>
            </a:endParaRPr>
          </a:p>
          <a:p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3" name="Text Box 112">
            <a:extLst>
              <a:ext uri="{FF2B5EF4-FFF2-40B4-BE49-F238E27FC236}">
                <a16:creationId xmlns:a16="http://schemas.microsoft.com/office/drawing/2014/main" id="{BD144D8D-B312-D44A-99A0-863AB40D1B8B}"/>
              </a:ext>
            </a:extLst>
          </p:cNvPr>
          <p:cNvSpPr txBox="1">
            <a:spLocks noChangeArrowheads="1"/>
          </p:cNvSpPr>
          <p:nvPr/>
        </p:nvSpPr>
        <p:spPr bwMode="auto">
          <a:xfrm rot="-5388474">
            <a:off x="592653" y="5674789"/>
            <a:ext cx="2321519" cy="528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5" name="Text Box 112">
            <a:extLst>
              <a:ext uri="{FF2B5EF4-FFF2-40B4-BE49-F238E27FC236}">
                <a16:creationId xmlns:a16="http://schemas.microsoft.com/office/drawing/2014/main" id="{4D9E81E6-1E43-874D-95FC-567D8DE33427}"/>
              </a:ext>
            </a:extLst>
          </p:cNvPr>
          <p:cNvSpPr txBox="1">
            <a:spLocks noChangeArrowheads="1"/>
          </p:cNvSpPr>
          <p:nvPr/>
        </p:nvSpPr>
        <p:spPr bwMode="auto">
          <a:xfrm rot="-5388474">
            <a:off x="3369238" y="3490238"/>
            <a:ext cx="2321519" cy="4673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  <a:endParaRPr lang="en-US" sz="2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7" name="Rectangle 331">
            <a:extLst>
              <a:ext uri="{FF2B5EF4-FFF2-40B4-BE49-F238E27FC236}">
                <a16:creationId xmlns:a16="http://schemas.microsoft.com/office/drawing/2014/main" id="{ECD9BEA3-FBE0-2944-9DBF-7F862E4F7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945" y="3564925"/>
            <a:ext cx="718171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ด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8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8" name="Rectangle 43">
            <a:extLst>
              <a:ext uri="{FF2B5EF4-FFF2-40B4-BE49-F238E27FC236}">
                <a16:creationId xmlns:a16="http://schemas.microsoft.com/office/drawing/2014/main" id="{890F3C77-EE7D-4740-AC17-FFEF9ADDA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510" y="5013535"/>
            <a:ext cx="2132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ทาส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0" name="Rectangle 43">
            <a:extLst>
              <a:ext uri="{FF2B5EF4-FFF2-40B4-BE49-F238E27FC236}">
                <a16:creationId xmlns:a16="http://schemas.microsoft.com/office/drawing/2014/main" id="{306DAF1D-4F45-8943-A8C2-C487C1A50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607" y="5974664"/>
            <a:ext cx="31579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อพยพ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1" name="Rectangle 43">
            <a:extLst>
              <a:ext uri="{FF2B5EF4-FFF2-40B4-BE49-F238E27FC236}">
                <a16:creationId xmlns:a16="http://schemas.microsoft.com/office/drawing/2014/main" id="{85BD595C-A8A1-6C40-B71E-B21363E90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155" y="6224394"/>
            <a:ext cx="29335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9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ซีนาย</a:t>
            </a:r>
            <a:endParaRPr lang="en-US" sz="9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2" name="Rectangle 62">
            <a:extLst>
              <a:ext uri="{FF2B5EF4-FFF2-40B4-BE49-F238E27FC236}">
                <a16:creationId xmlns:a16="http://schemas.microsoft.com/office/drawing/2014/main" id="{741AE5BC-48B7-8846-80CF-D7E87E8B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08" y="6639650"/>
            <a:ext cx="73738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คาเดช บาร์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เนีย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364" name="Rectangle 62">
            <a:extLst>
              <a:ext uri="{FF2B5EF4-FFF2-40B4-BE49-F238E27FC236}">
                <a16:creationId xmlns:a16="http://schemas.microsoft.com/office/drawing/2014/main" id="{C9537978-C226-8441-9BDD-9F541F315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521" y="7063062"/>
            <a:ext cx="62998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5 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คำเทศนา </a:t>
            </a:r>
            <a:r>
              <a:rPr lang="hi-in" sz="900" b="1" dirty="0">
                <a:solidFill>
                  <a:srgbClr val="000000"/>
                </a:solidFill>
                <a:latin typeface="Leelawadee UI" panose="020B0502040204020203" pitchFamily="34" charset="-34"/>
              </a:rPr>
              <a:t> </a:t>
            </a:r>
          </a:p>
        </p:txBody>
      </p:sp>
      <p:sp>
        <p:nvSpPr>
          <p:cNvPr id="365" name="Rectangle 62">
            <a:extLst>
              <a:ext uri="{FF2B5EF4-FFF2-40B4-BE49-F238E27FC236}">
                <a16:creationId xmlns:a16="http://schemas.microsoft.com/office/drawing/2014/main" id="{EF255B29-3697-534C-8706-1C2EBB1F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125" y="7666628"/>
            <a:ext cx="54021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รีโค</a:t>
            </a:r>
            <a:r>
              <a:rPr lang="en-US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/ </a:t>
            </a:r>
            <a:r>
              <a:rPr lang="th-TH" sz="9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อัย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366" name="Rectangle 62">
            <a:extLst>
              <a:ext uri="{FF2B5EF4-FFF2-40B4-BE49-F238E27FC236}">
                <a16:creationId xmlns:a16="http://schemas.microsoft.com/office/drawing/2014/main" id="{EB29FC68-28A8-AD49-8971-99572ECC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795" y="7894638"/>
            <a:ext cx="5658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th-TH" sz="9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แบ่งดินแดน</a:t>
            </a:r>
            <a:endParaRPr lang="hi-in" sz="900" b="1" dirty="0">
              <a:solidFill>
                <a:srgbClr val="000000"/>
              </a:solidFill>
              <a:latin typeface="Leelawadee UI" panose="020B0502040204020203" pitchFamily="34" charset="-34"/>
            </a:endParaRPr>
          </a:p>
        </p:txBody>
      </p:sp>
      <p:sp>
        <p:nvSpPr>
          <p:cNvPr id="359" name="Text Box 5">
            <a:extLst>
              <a:ext uri="{FF2B5EF4-FFF2-40B4-BE49-F238E27FC236}">
                <a16:creationId xmlns:a16="http://schemas.microsoft.com/office/drawing/2014/main" id="{6136583A-571A-DA45-A487-FFF573490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8255008"/>
            <a:ext cx="5376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หน้านี้รวมทั้งการแจ้งลิขสิทธิ์ สามารถใช้ถ่ายเอกสารได้</a:t>
            </a:r>
            <a:br>
              <a:rPr lang="en-US" sz="18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8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สำหรับการเรียนและการสอน</a:t>
            </a:r>
            <a:endParaRPr lang="en-US" sz="1800" b="1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7F18208F-3F51-7545-A3A3-E0B1F028B361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71116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 descr="30%"/>
          <p:cNvSpPr>
            <a:spLocks noChangeArrowheads="1"/>
          </p:cNvSpPr>
          <p:nvPr/>
        </p:nvSpPr>
        <p:spPr bwMode="auto">
          <a:xfrm>
            <a:off x="571500" y="7096125"/>
            <a:ext cx="6386513" cy="91122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77826" name="AutoShape 3"/>
          <p:cNvSpPr>
            <a:spLocks noChangeArrowheads="1"/>
          </p:cNvSpPr>
          <p:nvPr/>
        </p:nvSpPr>
        <p:spPr bwMode="auto">
          <a:xfrm>
            <a:off x="585788" y="5424488"/>
            <a:ext cx="6394450" cy="10890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4" descr="30%"/>
          <p:cNvSpPr>
            <a:spLocks noChangeArrowheads="1"/>
          </p:cNvSpPr>
          <p:nvPr/>
        </p:nvSpPr>
        <p:spPr bwMode="auto">
          <a:xfrm>
            <a:off x="955675" y="2586038"/>
            <a:ext cx="1616075" cy="120967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54" name="AutoShape 5" descr="30%"/>
          <p:cNvSpPr>
            <a:spLocks noChangeArrowheads="1"/>
          </p:cNvSpPr>
          <p:nvPr/>
        </p:nvSpPr>
        <p:spPr bwMode="auto">
          <a:xfrm>
            <a:off x="577850" y="4311650"/>
            <a:ext cx="6386513" cy="91122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55" name="AutoShape 6" descr="30%"/>
          <p:cNvSpPr>
            <a:spLocks noChangeArrowheads="1"/>
          </p:cNvSpPr>
          <p:nvPr/>
        </p:nvSpPr>
        <p:spPr bwMode="auto">
          <a:xfrm>
            <a:off x="5067300" y="2587625"/>
            <a:ext cx="1524000" cy="1209675"/>
          </a:xfrm>
          <a:prstGeom prst="roundRect">
            <a:avLst>
              <a:gd name="adj" fmla="val 16667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2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6464300" y="87313"/>
            <a:ext cx="7540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32</a:t>
            </a:r>
          </a:p>
        </p:txBody>
      </p:sp>
      <p:sp>
        <p:nvSpPr>
          <p:cNvPr id="77831" name="Rectangle 8"/>
          <p:cNvSpPr>
            <a:spLocks noChangeArrowheads="1"/>
          </p:cNvSpPr>
          <p:nvPr/>
        </p:nvSpPr>
        <p:spPr bwMode="auto">
          <a:xfrm>
            <a:off x="1524000" y="3133725"/>
            <a:ext cx="504031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Line 9"/>
          <p:cNvSpPr>
            <a:spLocks noChangeShapeType="1"/>
          </p:cNvSpPr>
          <p:nvPr/>
        </p:nvSpPr>
        <p:spPr bwMode="auto">
          <a:xfrm>
            <a:off x="6307138" y="3395663"/>
            <a:ext cx="1587" cy="9191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47675" y="1263650"/>
            <a:ext cx="6661150" cy="889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CCCCCC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800" b="1" i="1" dirty="0">
                <a:latin typeface="Leelawadee UI"/>
                <a:cs typeface="Leelawadee UI"/>
              </a:rPr>
              <a:t>พระสัญญากับในปฐมกาลต่ออับราฮัม</a:t>
            </a:r>
            <a:r>
              <a:rPr lang="en-US" sz="2800" b="1" i="1" dirty="0">
                <a:latin typeface="Leelawadee UI"/>
                <a:cs typeface="Leelawadee UI"/>
              </a:rPr>
              <a:t>:</a:t>
            </a:r>
            <a:endParaRPr lang="th-TH" sz="2800" b="1" i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altLang="ja-JP" sz="24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“กระดูกสันหลัง” ของการเปิดเผยพระคัมภีร์</a:t>
            </a:r>
            <a:endParaRPr lang="en-US" altLang="ja-JP" sz="2400" b="1" i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77834" name="Rectangle 11"/>
          <p:cNvSpPr>
            <a:spLocks noChangeArrowheads="1"/>
          </p:cNvSpPr>
          <p:nvPr/>
        </p:nvSpPr>
        <p:spPr bwMode="auto">
          <a:xfrm>
            <a:off x="805234" y="7155970"/>
            <a:ext cx="1879600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แผ่นดิน</a:t>
            </a:r>
            <a:endParaRPr lang="en-US" sz="1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35" name="Rectangle 12"/>
          <p:cNvSpPr>
            <a:spLocks noChangeArrowheads="1"/>
          </p:cNvSpPr>
          <p:nvPr/>
        </p:nvSpPr>
        <p:spPr bwMode="auto">
          <a:xfrm>
            <a:off x="2865438" y="7165495"/>
            <a:ext cx="1762125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ดาวิด</a:t>
            </a:r>
            <a:endParaRPr lang="en-US" sz="1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36" name="Rectangle 13"/>
          <p:cNvSpPr>
            <a:spLocks noChangeArrowheads="1"/>
          </p:cNvSpPr>
          <p:nvPr/>
        </p:nvSpPr>
        <p:spPr bwMode="auto">
          <a:xfrm>
            <a:off x="4972050" y="7170626"/>
            <a:ext cx="1712913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800" b="1" dirty="0">
                <a:latin typeface="Leelawadee UI"/>
                <a:cs typeface="Leelawadee UI"/>
              </a:rPr>
              <a:t>พันธสัญญา</a:t>
            </a:r>
            <a:endParaRPr lang="en-US" sz="1800" b="1" dirty="0">
              <a:latin typeface="Leelawadee UI"/>
              <a:cs typeface="Leelawadee UI"/>
            </a:endParaRPr>
          </a:p>
          <a:p>
            <a:pPr algn="ctr">
              <a:defRPr/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ใหม่</a:t>
            </a:r>
            <a:endParaRPr lang="en-US" sz="1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37" name="Rectangle 14"/>
          <p:cNvSpPr>
            <a:spLocks noChangeArrowheads="1"/>
          </p:cNvSpPr>
          <p:nvPr/>
        </p:nvSpPr>
        <p:spPr bwMode="auto">
          <a:xfrm>
            <a:off x="869950" y="7685088"/>
            <a:ext cx="17748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ฉธบ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30:1-10</a:t>
            </a:r>
          </a:p>
        </p:txBody>
      </p:sp>
      <p:sp>
        <p:nvSpPr>
          <p:cNvPr id="77838" name="Rectangle 15"/>
          <p:cNvSpPr>
            <a:spLocks noChangeArrowheads="1"/>
          </p:cNvSpPr>
          <p:nvPr/>
        </p:nvSpPr>
        <p:spPr bwMode="auto">
          <a:xfrm>
            <a:off x="2825750" y="7686675"/>
            <a:ext cx="1890713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ซมอ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7:4-16</a:t>
            </a:r>
          </a:p>
        </p:txBody>
      </p:sp>
      <p:sp>
        <p:nvSpPr>
          <p:cNvPr id="77839" name="Rectangle 16"/>
          <p:cNvSpPr>
            <a:spLocks noChangeArrowheads="1"/>
          </p:cNvSpPr>
          <p:nvPr/>
        </p:nvSpPr>
        <p:spPr bwMode="auto">
          <a:xfrm>
            <a:off x="5019675" y="7686675"/>
            <a:ext cx="1665288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ยรม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31:31-34</a:t>
            </a:r>
          </a:p>
        </p:txBody>
      </p:sp>
      <p:sp>
        <p:nvSpPr>
          <p:cNvPr id="66" name="Rectangle 17"/>
          <p:cNvSpPr>
            <a:spLocks noChangeArrowheads="1"/>
          </p:cNvSpPr>
          <p:nvPr/>
        </p:nvSpPr>
        <p:spPr bwMode="auto">
          <a:xfrm>
            <a:off x="2617312" y="2881053"/>
            <a:ext cx="2474559" cy="8592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0161" dir="4293903" algn="ctr" rotWithShape="0">
              <a:srgbClr val="CCCCCC">
                <a:alpha val="74998"/>
              </a:srgb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th-TH" sz="2500" b="1" i="1" dirty="0">
                <a:latin typeface="Leelawadee UI"/>
                <a:cs typeface="Leelawadee UI"/>
              </a:rPr>
              <a:t>พันธสัญญากับ</a:t>
            </a:r>
          </a:p>
          <a:p>
            <a:pPr algn="ctr"/>
            <a:r>
              <a:rPr lang="th-TH" sz="2500" b="1" i="1" dirty="0">
                <a:latin typeface="Leelawadee UI"/>
                <a:cs typeface="Leelawadee UI"/>
              </a:rPr>
              <a:t>อับราฮัม</a:t>
            </a:r>
            <a:endParaRPr lang="en-US" sz="2500" b="1" i="1" dirty="0">
              <a:latin typeface="Leelawadee UI"/>
              <a:cs typeface="Leelawadee UI"/>
            </a:endParaRPr>
          </a:p>
        </p:txBody>
      </p:sp>
      <p:sp>
        <p:nvSpPr>
          <p:cNvPr id="77841" name="Rectangle 18"/>
          <p:cNvSpPr>
            <a:spLocks noChangeArrowheads="1"/>
          </p:cNvSpPr>
          <p:nvPr/>
        </p:nvSpPr>
        <p:spPr bwMode="auto">
          <a:xfrm>
            <a:off x="980333" y="2668846"/>
            <a:ext cx="1589088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พระเจ้า</a:t>
            </a:r>
            <a:r>
              <a:rPr lang="th-TH" sz="24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ตรัส</a:t>
            </a:r>
            <a:endParaRPr lang="en-US" sz="24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กับอับราฮัม</a:t>
            </a:r>
          </a:p>
          <a:p>
            <a:pPr>
              <a:defRPr/>
            </a:pP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ปฐก.12</a:t>
            </a:r>
            <a:r>
              <a:rPr lang="en-GB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:1-3</a:t>
            </a:r>
            <a:endParaRPr lang="en-US" sz="1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42" name="Text Box 19"/>
          <p:cNvSpPr txBox="1">
            <a:spLocks noChangeArrowheads="1"/>
          </p:cNvSpPr>
          <p:nvPr/>
        </p:nvSpPr>
        <p:spPr bwMode="auto">
          <a:xfrm>
            <a:off x="5051900" y="2805703"/>
            <a:ext cx="15970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2400" i="1" dirty="0">
                <a:solidFill>
                  <a:srgbClr val="000000"/>
                </a:solidFill>
                <a:latin typeface="Leelawadee UI"/>
                <a:cs typeface="Leelawadee UI"/>
              </a:rPr>
              <a:t>พันธสัญญา</a:t>
            </a:r>
          </a:p>
          <a:p>
            <a:pPr algn="ctr">
              <a:defRPr/>
            </a:pP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ปฐก.15</a:t>
            </a:r>
            <a:r>
              <a:rPr lang="en-GB" sz="1800" dirty="0">
                <a:solidFill>
                  <a:srgbClr val="000000"/>
                </a:solidFill>
                <a:latin typeface="Leelawadee UI"/>
                <a:cs typeface="Leelawadee UI"/>
              </a:rPr>
              <a:t>:</a:t>
            </a: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9</a:t>
            </a:r>
            <a:r>
              <a:rPr lang="en-GB" sz="1800" dirty="0">
                <a:solidFill>
                  <a:srgbClr val="000000"/>
                </a:solidFill>
                <a:latin typeface="Leelawadee UI"/>
                <a:cs typeface="Leelawadee UI"/>
              </a:rPr>
              <a:t>-</a:t>
            </a:r>
            <a:r>
              <a:rPr lang="th-TH" sz="1800" dirty="0">
                <a:solidFill>
                  <a:srgbClr val="000000"/>
                </a:solidFill>
                <a:latin typeface="Leelawadee UI"/>
                <a:cs typeface="Leelawadee UI"/>
              </a:rPr>
              <a:t>18</a:t>
            </a:r>
            <a:endParaRPr lang="en-US" sz="1800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77843" name="Rectangle 20"/>
          <p:cNvSpPr>
            <a:spLocks noChangeArrowheads="1"/>
          </p:cNvSpPr>
          <p:nvPr/>
        </p:nvSpPr>
        <p:spPr bwMode="auto">
          <a:xfrm>
            <a:off x="948212" y="4477489"/>
            <a:ext cx="167640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นิรันดร์กาล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44" name="Rectangle 21"/>
          <p:cNvSpPr>
            <a:spLocks noChangeArrowheads="1"/>
          </p:cNvSpPr>
          <p:nvPr/>
        </p:nvSpPr>
        <p:spPr bwMode="auto">
          <a:xfrm>
            <a:off x="955675" y="4800600"/>
            <a:ext cx="16097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13:15</a:t>
            </a:r>
          </a:p>
        </p:txBody>
      </p:sp>
      <p:sp>
        <p:nvSpPr>
          <p:cNvPr id="77845" name="Rectangle 22"/>
          <p:cNvSpPr>
            <a:spLocks noChangeArrowheads="1"/>
          </p:cNvSpPr>
          <p:nvPr/>
        </p:nvSpPr>
        <p:spPr bwMode="auto">
          <a:xfrm>
            <a:off x="2970213" y="4800600"/>
            <a:ext cx="1611312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13:14-16</a:t>
            </a:r>
          </a:p>
        </p:txBody>
      </p:sp>
      <p:sp>
        <p:nvSpPr>
          <p:cNvPr id="77846" name="Rectangle 23"/>
          <p:cNvSpPr>
            <a:spLocks noChangeArrowheads="1"/>
          </p:cNvSpPr>
          <p:nvPr/>
        </p:nvSpPr>
        <p:spPr bwMode="auto">
          <a:xfrm>
            <a:off x="5048250" y="4800600"/>
            <a:ext cx="16097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15:9-18</a:t>
            </a:r>
          </a:p>
        </p:txBody>
      </p:sp>
      <p:sp>
        <p:nvSpPr>
          <p:cNvPr id="77847" name="AutoShape 24"/>
          <p:cNvSpPr>
            <a:spLocks noChangeArrowheads="1"/>
          </p:cNvSpPr>
          <p:nvPr/>
        </p:nvSpPr>
        <p:spPr bwMode="auto">
          <a:xfrm>
            <a:off x="650875" y="5507038"/>
            <a:ext cx="6226175" cy="9318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AutoShape 25"/>
          <p:cNvSpPr>
            <a:spLocks noChangeArrowheads="1"/>
          </p:cNvSpPr>
          <p:nvPr/>
        </p:nvSpPr>
        <p:spPr bwMode="auto">
          <a:xfrm>
            <a:off x="854075" y="5621338"/>
            <a:ext cx="181610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Rectangle 26"/>
          <p:cNvSpPr>
            <a:spLocks noChangeArrowheads="1"/>
          </p:cNvSpPr>
          <p:nvPr/>
        </p:nvSpPr>
        <p:spPr bwMode="auto">
          <a:xfrm>
            <a:off x="5481638" y="5641975"/>
            <a:ext cx="18161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 i="1">
                <a:latin typeface="Helvetica" charset="0"/>
              </a:rPr>
              <a:t>__________</a:t>
            </a:r>
          </a:p>
        </p:txBody>
      </p:sp>
      <p:sp>
        <p:nvSpPr>
          <p:cNvPr id="77850" name="Rectangle 27"/>
          <p:cNvSpPr>
            <a:spLocks noChangeArrowheads="1"/>
          </p:cNvSpPr>
          <p:nvPr/>
        </p:nvSpPr>
        <p:spPr bwMode="auto">
          <a:xfrm>
            <a:off x="819150" y="5664200"/>
            <a:ext cx="187483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แผ่นดิน</a:t>
            </a:r>
            <a:endParaRPr lang="en-US" sz="2000" b="1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51" name="Rectangle 28"/>
          <p:cNvSpPr>
            <a:spLocks noChangeArrowheads="1"/>
          </p:cNvSpPr>
          <p:nvPr/>
        </p:nvSpPr>
        <p:spPr bwMode="auto">
          <a:xfrm>
            <a:off x="900113" y="5959475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12:1</a:t>
            </a:r>
          </a:p>
        </p:txBody>
      </p:sp>
      <p:sp>
        <p:nvSpPr>
          <p:cNvPr id="77852" name="Rectangle 29"/>
          <p:cNvSpPr>
            <a:spLocks noChangeArrowheads="1"/>
          </p:cNvSpPr>
          <p:nvPr/>
        </p:nvSpPr>
        <p:spPr bwMode="auto">
          <a:xfrm>
            <a:off x="5414963" y="5988050"/>
            <a:ext cx="1741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400" b="1">
                <a:latin typeface="Helvetica" charset="0"/>
              </a:rPr>
              <a:t>Gen. ___:___</a:t>
            </a:r>
          </a:p>
        </p:txBody>
      </p:sp>
      <p:sp>
        <p:nvSpPr>
          <p:cNvPr id="77853" name="Rectangle 30"/>
          <p:cNvSpPr>
            <a:spLocks noChangeArrowheads="1"/>
          </p:cNvSpPr>
          <p:nvPr/>
        </p:nvSpPr>
        <p:spPr bwMode="auto">
          <a:xfrm>
            <a:off x="1270000" y="8121650"/>
            <a:ext cx="498633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4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การขยายความพันธสัญญาย่อย</a:t>
            </a:r>
            <a:endParaRPr lang="en-US" sz="2400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54" name="AutoShape 31"/>
          <p:cNvSpPr>
            <a:spLocks noChangeArrowheads="1"/>
          </p:cNvSpPr>
          <p:nvPr/>
        </p:nvSpPr>
        <p:spPr bwMode="auto">
          <a:xfrm>
            <a:off x="1508125" y="6596063"/>
            <a:ext cx="469900" cy="3698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5" name="AutoShape 32"/>
          <p:cNvSpPr>
            <a:spLocks noChangeArrowheads="1"/>
          </p:cNvSpPr>
          <p:nvPr/>
        </p:nvSpPr>
        <p:spPr bwMode="auto">
          <a:xfrm>
            <a:off x="5583238" y="6578600"/>
            <a:ext cx="469900" cy="3698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6" name="AutoShape 33"/>
          <p:cNvSpPr>
            <a:spLocks noChangeArrowheads="1"/>
          </p:cNvSpPr>
          <p:nvPr/>
        </p:nvSpPr>
        <p:spPr bwMode="auto">
          <a:xfrm>
            <a:off x="3505200" y="6594475"/>
            <a:ext cx="469900" cy="3698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7" name="AutoShape 34"/>
          <p:cNvSpPr>
            <a:spLocks noChangeArrowheads="1"/>
          </p:cNvSpPr>
          <p:nvPr/>
        </p:nvSpPr>
        <p:spPr bwMode="auto">
          <a:xfrm>
            <a:off x="2847975" y="5619750"/>
            <a:ext cx="183515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58" name="Rectangle 35"/>
          <p:cNvSpPr>
            <a:spLocks noChangeArrowheads="1"/>
          </p:cNvSpPr>
          <p:nvPr/>
        </p:nvSpPr>
        <p:spPr bwMode="auto">
          <a:xfrm>
            <a:off x="2814638" y="5664200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ชนชาติ</a:t>
            </a:r>
            <a:endParaRPr lang="en-US" sz="2000" b="1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59" name="Rectangle 36"/>
          <p:cNvSpPr>
            <a:spLocks noChangeArrowheads="1"/>
          </p:cNvSpPr>
          <p:nvPr/>
        </p:nvSpPr>
        <p:spPr bwMode="auto">
          <a:xfrm>
            <a:off x="2871788" y="5959475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12:2</a:t>
            </a:r>
          </a:p>
        </p:txBody>
      </p:sp>
      <p:sp>
        <p:nvSpPr>
          <p:cNvPr id="77860" name="Rectangle 37"/>
          <p:cNvSpPr>
            <a:spLocks noChangeArrowheads="1"/>
          </p:cNvSpPr>
          <p:nvPr/>
        </p:nvSpPr>
        <p:spPr bwMode="auto">
          <a:xfrm>
            <a:off x="327819" y="3952706"/>
            <a:ext cx="6850062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th-TH" sz="1800" b="1" i="1" dirty="0">
                <a:latin typeface="Leelawadee UI"/>
                <a:cs typeface="Leelawadee UI"/>
              </a:rPr>
              <a:t>ลักษณะองค์รวมของพันธสัญญากับอับราฮัม</a:t>
            </a:r>
            <a:endParaRPr lang="en-US" sz="1800" b="1" i="1" dirty="0">
              <a:latin typeface="Leelawadee UI"/>
              <a:cs typeface="Leelawadee UI"/>
            </a:endParaRPr>
          </a:p>
          <a:p>
            <a:pPr algn="ctr"/>
            <a:endParaRPr lang="en-US" sz="18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7861" name="Rectangle 38"/>
          <p:cNvSpPr>
            <a:spLocks noChangeArrowheads="1"/>
          </p:cNvSpPr>
          <p:nvPr/>
        </p:nvSpPr>
        <p:spPr bwMode="auto">
          <a:xfrm>
            <a:off x="4635871" y="4500932"/>
            <a:ext cx="242570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ไม่มีเงื่อนไข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62" name="Rectangle 39"/>
          <p:cNvSpPr>
            <a:spLocks noChangeArrowheads="1"/>
          </p:cNvSpPr>
          <p:nvPr/>
        </p:nvSpPr>
        <p:spPr bwMode="auto">
          <a:xfrm>
            <a:off x="2725487" y="4477490"/>
            <a:ext cx="2045831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ตามความหมาย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63" name="Line 40"/>
          <p:cNvSpPr>
            <a:spLocks noChangeShapeType="1"/>
          </p:cNvSpPr>
          <p:nvPr/>
        </p:nvSpPr>
        <p:spPr bwMode="auto">
          <a:xfrm flipH="1">
            <a:off x="4784725" y="7312025"/>
            <a:ext cx="0" cy="515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4" name="AutoShape 42"/>
          <p:cNvSpPr>
            <a:spLocks noChangeArrowheads="1"/>
          </p:cNvSpPr>
          <p:nvPr/>
        </p:nvSpPr>
        <p:spPr bwMode="auto">
          <a:xfrm>
            <a:off x="265113" y="3059113"/>
            <a:ext cx="236537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5" name="AutoShape 43"/>
          <p:cNvSpPr>
            <a:spLocks noChangeArrowheads="1"/>
          </p:cNvSpPr>
          <p:nvPr/>
        </p:nvSpPr>
        <p:spPr bwMode="auto">
          <a:xfrm>
            <a:off x="265113" y="4625975"/>
            <a:ext cx="236537" cy="2428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6" name="AutoShape 44"/>
          <p:cNvSpPr>
            <a:spLocks noChangeArrowheads="1"/>
          </p:cNvSpPr>
          <p:nvPr/>
        </p:nvSpPr>
        <p:spPr bwMode="auto">
          <a:xfrm>
            <a:off x="250825" y="5786438"/>
            <a:ext cx="236538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7" name="AutoShape 45"/>
          <p:cNvSpPr>
            <a:spLocks noChangeArrowheads="1"/>
          </p:cNvSpPr>
          <p:nvPr/>
        </p:nvSpPr>
        <p:spPr bwMode="auto">
          <a:xfrm>
            <a:off x="265113" y="7367588"/>
            <a:ext cx="236537" cy="2428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8" name="AutoShape 46"/>
          <p:cNvSpPr>
            <a:spLocks noChangeArrowheads="1"/>
          </p:cNvSpPr>
          <p:nvPr/>
        </p:nvSpPr>
        <p:spPr bwMode="auto">
          <a:xfrm>
            <a:off x="4862513" y="5622925"/>
            <a:ext cx="1835150" cy="7016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69" name="Rectangle 47"/>
          <p:cNvSpPr>
            <a:spLocks noChangeArrowheads="1"/>
          </p:cNvSpPr>
          <p:nvPr/>
        </p:nvSpPr>
        <p:spPr bwMode="auto">
          <a:xfrm>
            <a:off x="4887913" y="5675313"/>
            <a:ext cx="18748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20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เป็นพร</a:t>
            </a:r>
            <a:endParaRPr lang="en-US" sz="2000" b="1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7870" name="Rectangle 48"/>
          <p:cNvSpPr>
            <a:spLocks noChangeArrowheads="1"/>
          </p:cNvSpPr>
          <p:nvPr/>
        </p:nvSpPr>
        <p:spPr bwMode="auto">
          <a:xfrm>
            <a:off x="4945063" y="5942013"/>
            <a:ext cx="1762125" cy="3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ปฐก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12:3</a:t>
            </a:r>
          </a:p>
        </p:txBody>
      </p:sp>
      <p:sp>
        <p:nvSpPr>
          <p:cNvPr id="77871" name="Line 49"/>
          <p:cNvSpPr>
            <a:spLocks noChangeShapeType="1"/>
          </p:cNvSpPr>
          <p:nvPr/>
        </p:nvSpPr>
        <p:spPr bwMode="auto">
          <a:xfrm flipH="1">
            <a:off x="2744788" y="4522788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2" name="Line 50"/>
          <p:cNvSpPr>
            <a:spLocks noChangeShapeType="1"/>
          </p:cNvSpPr>
          <p:nvPr/>
        </p:nvSpPr>
        <p:spPr bwMode="auto">
          <a:xfrm flipH="1">
            <a:off x="4741863" y="4522788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3" name="Line 51"/>
          <p:cNvSpPr>
            <a:spLocks noChangeShapeType="1"/>
          </p:cNvSpPr>
          <p:nvPr/>
        </p:nvSpPr>
        <p:spPr bwMode="auto">
          <a:xfrm flipH="1">
            <a:off x="2744788" y="7319963"/>
            <a:ext cx="0" cy="515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09F643-6EB3-124C-A798-6AB3C01A8ED3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549014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6580188" y="87313"/>
            <a:ext cx="754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33</a:t>
            </a: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644603" y="969963"/>
            <a:ext cx="636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en-GB" sz="36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 </a:t>
            </a:r>
            <a:r>
              <a:rPr lang="th-TH" sz="3600" b="1" i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พระคัมภีร์ที่ “เปิดออก”</a:t>
            </a:r>
            <a:endParaRPr lang="en-GB" sz="3600" b="1" i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215900" y="6507163"/>
            <a:ext cx="702627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การเปรียบเทียบ</a:t>
            </a:r>
            <a:r>
              <a:rPr lang="th-TH" altLang="ja-JP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พันธสัญญาเดิมและพันธสัญญาใหม่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กฎบัญญัติ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(1)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พระกิตติคุณ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(5)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ได้สร้างสรรค์ความเป็นมาเกี่ยวกับประวัติ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ประวัติศาสตร์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(2)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th-TH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(6);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ซึ่งแสดงถึงการการพัฒนาของวัฒนธรรมโครงร่างของการเขียน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ความเรียง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(3)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th-TH" sz="14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จดหมายฝากอัครทูต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(7),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ที่เหลืออีกสองส่วนนี้มีความเป็นเอกลักณ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ในพระคัมภีร์ของเราคือ 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คำเผยพระวจนะ</a:t>
            </a: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(4)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วิวรณ์</a:t>
            </a:r>
            <a:r>
              <a:rPr lang="en-US" sz="14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(8)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478088" y="6192838"/>
            <a:ext cx="2608262" cy="38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877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2455863"/>
            <a:ext cx="499427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3665538" y="5640388"/>
            <a:ext cx="1830387" cy="612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4016375" y="2268538"/>
            <a:ext cx="290513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Oval 9"/>
          <p:cNvSpPr>
            <a:spLocks noChangeArrowheads="1"/>
          </p:cNvSpPr>
          <p:nvPr/>
        </p:nvSpPr>
        <p:spPr bwMode="auto">
          <a:xfrm>
            <a:off x="4114800" y="2457450"/>
            <a:ext cx="303213" cy="4540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Rectangle 10"/>
          <p:cNvSpPr>
            <a:spLocks noChangeArrowheads="1"/>
          </p:cNvSpPr>
          <p:nvPr/>
        </p:nvSpPr>
        <p:spPr bwMode="auto">
          <a:xfrm>
            <a:off x="4824413" y="2649538"/>
            <a:ext cx="90487" cy="4857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11"/>
          <p:cNvSpPr>
            <a:spLocks noChangeArrowheads="1"/>
          </p:cNvSpPr>
          <p:nvPr/>
        </p:nvSpPr>
        <p:spPr bwMode="auto">
          <a:xfrm>
            <a:off x="4713288" y="2720975"/>
            <a:ext cx="320675" cy="106363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2"/>
          <p:cNvSpPr>
            <a:spLocks noChangeShapeType="1"/>
          </p:cNvSpPr>
          <p:nvPr/>
        </p:nvSpPr>
        <p:spPr bwMode="auto">
          <a:xfrm>
            <a:off x="989013" y="2570163"/>
            <a:ext cx="15605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3"/>
          <p:cNvSpPr>
            <a:spLocks noChangeShapeType="1"/>
          </p:cNvSpPr>
          <p:nvPr/>
        </p:nvSpPr>
        <p:spPr bwMode="auto">
          <a:xfrm>
            <a:off x="2895600" y="23383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4"/>
          <p:cNvSpPr>
            <a:spLocks noChangeShapeType="1"/>
          </p:cNvSpPr>
          <p:nvPr/>
        </p:nvSpPr>
        <p:spPr bwMode="auto">
          <a:xfrm>
            <a:off x="2870200" y="2932113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Rectangle 15"/>
          <p:cNvSpPr>
            <a:spLocks noChangeArrowheads="1"/>
          </p:cNvSpPr>
          <p:nvPr/>
        </p:nvSpPr>
        <p:spPr bwMode="auto">
          <a:xfrm>
            <a:off x="2865414" y="2432048"/>
            <a:ext cx="1902309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200" b="1" dirty="0">
                <a:latin typeface="Leelawadee UI"/>
                <a:cs typeface="Leelawadee UI"/>
              </a:rPr>
              <a:t>มีภาพรวมเพียงหนึ่งเดียว</a:t>
            </a:r>
            <a:r>
              <a:rPr lang="en-US" sz="1200" b="1" dirty="0">
                <a:latin typeface="Leelawadee UI"/>
                <a:cs typeface="Leelawadee UI"/>
              </a:rPr>
              <a:t>:</a:t>
            </a:r>
          </a:p>
        </p:txBody>
      </p:sp>
      <p:sp>
        <p:nvSpPr>
          <p:cNvPr id="79887" name="Line 16"/>
          <p:cNvSpPr>
            <a:spLocks noChangeShapeType="1"/>
          </p:cNvSpPr>
          <p:nvPr/>
        </p:nvSpPr>
        <p:spPr bwMode="auto">
          <a:xfrm>
            <a:off x="5545138" y="2598738"/>
            <a:ext cx="1390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7"/>
          <p:cNvSpPr>
            <a:spLocks noChangeShapeType="1"/>
          </p:cNvSpPr>
          <p:nvPr/>
        </p:nvSpPr>
        <p:spPr bwMode="auto">
          <a:xfrm>
            <a:off x="890588" y="3227388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8"/>
          <p:cNvSpPr>
            <a:spLocks noChangeShapeType="1"/>
          </p:cNvSpPr>
          <p:nvPr/>
        </p:nvSpPr>
        <p:spPr bwMode="auto">
          <a:xfrm>
            <a:off x="5651500" y="3190875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9"/>
          <p:cNvSpPr>
            <a:spLocks noChangeShapeType="1"/>
          </p:cNvSpPr>
          <p:nvPr/>
        </p:nvSpPr>
        <p:spPr bwMode="auto">
          <a:xfrm>
            <a:off x="628650" y="3629025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20"/>
          <p:cNvSpPr>
            <a:spLocks noChangeShapeType="1"/>
          </p:cNvSpPr>
          <p:nvPr/>
        </p:nvSpPr>
        <p:spPr bwMode="auto">
          <a:xfrm>
            <a:off x="5748338" y="3594100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2" name="Line 21"/>
          <p:cNvSpPr>
            <a:spLocks noChangeShapeType="1"/>
          </p:cNvSpPr>
          <p:nvPr/>
        </p:nvSpPr>
        <p:spPr bwMode="auto">
          <a:xfrm>
            <a:off x="525463" y="4213225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3" name="Line 22"/>
          <p:cNvSpPr>
            <a:spLocks noChangeShapeType="1"/>
          </p:cNvSpPr>
          <p:nvPr/>
        </p:nvSpPr>
        <p:spPr bwMode="auto">
          <a:xfrm>
            <a:off x="5864225" y="4170363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4" name="Line 23"/>
          <p:cNvSpPr>
            <a:spLocks noChangeShapeType="1"/>
          </p:cNvSpPr>
          <p:nvPr/>
        </p:nvSpPr>
        <p:spPr bwMode="auto">
          <a:xfrm>
            <a:off x="968375" y="5803900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5" name="Line 24"/>
          <p:cNvSpPr>
            <a:spLocks noChangeShapeType="1"/>
          </p:cNvSpPr>
          <p:nvPr/>
        </p:nvSpPr>
        <p:spPr bwMode="auto">
          <a:xfrm>
            <a:off x="5786438" y="5884863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6" name="Line 25"/>
          <p:cNvSpPr>
            <a:spLocks noChangeShapeType="1"/>
          </p:cNvSpPr>
          <p:nvPr/>
        </p:nvSpPr>
        <p:spPr bwMode="auto">
          <a:xfrm>
            <a:off x="2049463" y="6259513"/>
            <a:ext cx="1231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7" name="Rectangle 26"/>
          <p:cNvSpPr>
            <a:spLocks noChangeArrowheads="1"/>
          </p:cNvSpPr>
          <p:nvPr/>
        </p:nvSpPr>
        <p:spPr bwMode="auto">
          <a:xfrm>
            <a:off x="299194" y="2325780"/>
            <a:ext cx="93351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ด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898" name="Rectangle 27"/>
          <p:cNvSpPr>
            <a:spLocks noChangeArrowheads="1"/>
          </p:cNvSpPr>
          <p:nvPr/>
        </p:nvSpPr>
        <p:spPr bwMode="auto">
          <a:xfrm>
            <a:off x="4865688" y="2263318"/>
            <a:ext cx="87200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ค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899" name="Rectangle 28"/>
          <p:cNvSpPr>
            <a:spLocks noChangeArrowheads="1"/>
          </p:cNvSpPr>
          <p:nvPr/>
        </p:nvSpPr>
        <p:spPr bwMode="auto">
          <a:xfrm>
            <a:off x="2663825" y="1793875"/>
            <a:ext cx="2190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A</a:t>
            </a:r>
          </a:p>
        </p:txBody>
      </p:sp>
      <p:sp>
        <p:nvSpPr>
          <p:cNvPr id="79900" name="Rectangle 29"/>
          <p:cNvSpPr>
            <a:spLocks noChangeArrowheads="1"/>
          </p:cNvSpPr>
          <p:nvPr/>
        </p:nvSpPr>
        <p:spPr bwMode="auto">
          <a:xfrm>
            <a:off x="2663825" y="2132013"/>
            <a:ext cx="2413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B</a:t>
            </a:r>
          </a:p>
        </p:txBody>
      </p:sp>
      <p:sp>
        <p:nvSpPr>
          <p:cNvPr id="79901" name="Rectangle 30"/>
          <p:cNvSpPr>
            <a:spLocks noChangeArrowheads="1"/>
          </p:cNvSpPr>
          <p:nvPr/>
        </p:nvSpPr>
        <p:spPr bwMode="auto">
          <a:xfrm>
            <a:off x="2660650" y="2409825"/>
            <a:ext cx="2317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Times" charset="0"/>
              </a:rPr>
              <a:t>C</a:t>
            </a:r>
          </a:p>
        </p:txBody>
      </p:sp>
      <p:sp>
        <p:nvSpPr>
          <p:cNvPr id="79902" name="Rectangle 31"/>
          <p:cNvSpPr>
            <a:spLocks noChangeArrowheads="1"/>
          </p:cNvSpPr>
          <p:nvPr/>
        </p:nvSpPr>
        <p:spPr bwMode="auto">
          <a:xfrm>
            <a:off x="274639" y="3002799"/>
            <a:ext cx="719000" cy="3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ฅ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3" name="Rectangle 32"/>
          <p:cNvSpPr>
            <a:spLocks noChangeArrowheads="1"/>
          </p:cNvSpPr>
          <p:nvPr/>
        </p:nvSpPr>
        <p:spPr bwMode="auto">
          <a:xfrm>
            <a:off x="5043488" y="2874875"/>
            <a:ext cx="84455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ฅ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4" name="Rectangle 33"/>
          <p:cNvSpPr>
            <a:spLocks noChangeArrowheads="1"/>
          </p:cNvSpPr>
          <p:nvPr/>
        </p:nvSpPr>
        <p:spPr bwMode="auto">
          <a:xfrm>
            <a:off x="5150505" y="3333098"/>
            <a:ext cx="88106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ง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5" name="Rectangle 34"/>
          <p:cNvSpPr>
            <a:spLocks noChangeArrowheads="1"/>
          </p:cNvSpPr>
          <p:nvPr/>
        </p:nvSpPr>
        <p:spPr bwMode="auto">
          <a:xfrm>
            <a:off x="5247154" y="3883873"/>
            <a:ext cx="881063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 จ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6" name="Rectangle 35"/>
          <p:cNvSpPr>
            <a:spLocks noChangeArrowheads="1"/>
          </p:cNvSpPr>
          <p:nvPr/>
        </p:nvSpPr>
        <p:spPr bwMode="auto">
          <a:xfrm>
            <a:off x="291635" y="3331802"/>
            <a:ext cx="75430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ง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7" name="Rectangle 36"/>
          <p:cNvSpPr>
            <a:spLocks noChangeArrowheads="1"/>
          </p:cNvSpPr>
          <p:nvPr/>
        </p:nvSpPr>
        <p:spPr bwMode="auto">
          <a:xfrm>
            <a:off x="263525" y="3907588"/>
            <a:ext cx="795338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จ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พด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08" name="Rectangle 37"/>
          <p:cNvSpPr>
            <a:spLocks noChangeArrowheads="1"/>
          </p:cNvSpPr>
          <p:nvPr/>
        </p:nvSpPr>
        <p:spPr bwMode="auto">
          <a:xfrm>
            <a:off x="315913" y="5599113"/>
            <a:ext cx="84455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ฉ</a:t>
            </a:r>
            <a:r>
              <a:rPr lang="en-US" sz="1400" b="1" dirty="0">
                <a:latin typeface="Times" charset="0"/>
              </a:rPr>
              <a:t>(</a:t>
            </a:r>
            <a:r>
              <a:rPr lang="th-TH" sz="1400" b="1" dirty="0">
                <a:latin typeface="Times" charset="0"/>
              </a:rPr>
              <a:t>พด</a:t>
            </a:r>
            <a:r>
              <a:rPr lang="en-US" sz="1400" b="1" dirty="0">
                <a:latin typeface="Times" charset="0"/>
              </a:rPr>
              <a:t>)</a:t>
            </a:r>
          </a:p>
        </p:txBody>
      </p:sp>
      <p:sp>
        <p:nvSpPr>
          <p:cNvPr id="79909" name="Rectangle 38"/>
          <p:cNvSpPr>
            <a:spLocks noChangeArrowheads="1"/>
          </p:cNvSpPr>
          <p:nvPr/>
        </p:nvSpPr>
        <p:spPr bwMode="auto">
          <a:xfrm>
            <a:off x="5513388" y="5632450"/>
            <a:ext cx="91281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ฉ</a:t>
            </a:r>
            <a:r>
              <a:rPr lang="en-US" sz="1500" b="1" dirty="0">
                <a:latin typeface="Leelawadee UI"/>
                <a:cs typeface="Leelawadee UI"/>
              </a:rPr>
              <a:t>(</a:t>
            </a:r>
            <a:r>
              <a:rPr lang="th-TH" sz="1500" b="1" dirty="0">
                <a:latin typeface="Leelawadee UI"/>
                <a:cs typeface="Leelawadee UI"/>
              </a:rPr>
              <a:t>พม</a:t>
            </a:r>
            <a:r>
              <a:rPr lang="en-US" sz="1500" b="1" dirty="0">
                <a:latin typeface="Leelawadee UI"/>
                <a:cs typeface="Leelawadee UI"/>
              </a:rPr>
              <a:t>)</a:t>
            </a:r>
          </a:p>
        </p:txBody>
      </p:sp>
      <p:sp>
        <p:nvSpPr>
          <p:cNvPr id="79910" name="Rectangle 39"/>
          <p:cNvSpPr>
            <a:spLocks noChangeArrowheads="1"/>
          </p:cNvSpPr>
          <p:nvPr/>
        </p:nvSpPr>
        <p:spPr bwMode="auto">
          <a:xfrm>
            <a:off x="1724025" y="5997575"/>
            <a:ext cx="946150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ช</a:t>
            </a:r>
            <a:r>
              <a:rPr lang="en-US" sz="1400" b="1" dirty="0">
                <a:latin typeface="Times" charset="0"/>
              </a:rPr>
              <a:t>(</a:t>
            </a:r>
            <a:r>
              <a:rPr lang="th-TH" sz="1400" b="1" dirty="0">
                <a:latin typeface="Times" charset="0"/>
              </a:rPr>
              <a:t>พด</a:t>
            </a:r>
            <a:r>
              <a:rPr lang="en-US" sz="1400" b="1" dirty="0">
                <a:latin typeface="Times" charset="0"/>
              </a:rPr>
              <a:t>)</a:t>
            </a:r>
          </a:p>
        </p:txBody>
      </p:sp>
      <p:sp>
        <p:nvSpPr>
          <p:cNvPr id="79911" name="Rectangle 40"/>
          <p:cNvSpPr>
            <a:spLocks noChangeArrowheads="1"/>
          </p:cNvSpPr>
          <p:nvPr/>
        </p:nvSpPr>
        <p:spPr bwMode="auto">
          <a:xfrm>
            <a:off x="3681413" y="5800725"/>
            <a:ext cx="258762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1400" b="1" dirty="0">
                <a:latin typeface="Times" charset="0"/>
              </a:rPr>
              <a:t>ซ</a:t>
            </a:r>
            <a:endParaRPr lang="en-US" sz="1400" b="1" dirty="0">
              <a:latin typeface="Times" charset="0"/>
            </a:endParaRPr>
          </a:p>
        </p:txBody>
      </p:sp>
      <p:sp>
        <p:nvSpPr>
          <p:cNvPr id="79912" name="Line 49"/>
          <p:cNvSpPr>
            <a:spLocks noChangeShapeType="1"/>
          </p:cNvSpPr>
          <p:nvPr/>
        </p:nvSpPr>
        <p:spPr bwMode="auto">
          <a:xfrm>
            <a:off x="1866900" y="5260975"/>
            <a:ext cx="1117600" cy="49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3" name="Line 50"/>
          <p:cNvSpPr>
            <a:spLocks noChangeShapeType="1"/>
          </p:cNvSpPr>
          <p:nvPr/>
        </p:nvSpPr>
        <p:spPr bwMode="auto">
          <a:xfrm>
            <a:off x="2068513" y="4681538"/>
            <a:ext cx="1035050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4" name="Line 51"/>
          <p:cNvSpPr>
            <a:spLocks noChangeShapeType="1"/>
          </p:cNvSpPr>
          <p:nvPr/>
        </p:nvSpPr>
        <p:spPr bwMode="auto">
          <a:xfrm>
            <a:off x="2530475" y="4124325"/>
            <a:ext cx="774700" cy="839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5" name="Line 52"/>
          <p:cNvSpPr>
            <a:spLocks noChangeShapeType="1"/>
          </p:cNvSpPr>
          <p:nvPr/>
        </p:nvSpPr>
        <p:spPr bwMode="auto">
          <a:xfrm>
            <a:off x="3300413" y="3856038"/>
            <a:ext cx="300037" cy="1163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6" name="Line 53"/>
          <p:cNvSpPr>
            <a:spLocks noChangeShapeType="1"/>
          </p:cNvSpPr>
          <p:nvPr/>
        </p:nvSpPr>
        <p:spPr bwMode="auto">
          <a:xfrm flipH="1">
            <a:off x="3976688" y="4100513"/>
            <a:ext cx="639762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7" name="Line 54"/>
          <p:cNvSpPr>
            <a:spLocks noChangeShapeType="1"/>
          </p:cNvSpPr>
          <p:nvPr/>
        </p:nvSpPr>
        <p:spPr bwMode="auto">
          <a:xfrm flipH="1">
            <a:off x="4165600" y="4391025"/>
            <a:ext cx="865188" cy="5730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8" name="Line 55"/>
          <p:cNvSpPr>
            <a:spLocks noChangeShapeType="1"/>
          </p:cNvSpPr>
          <p:nvPr/>
        </p:nvSpPr>
        <p:spPr bwMode="auto">
          <a:xfrm flipV="1">
            <a:off x="4235450" y="4927600"/>
            <a:ext cx="1223963" cy="257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9" name="Line 56"/>
          <p:cNvSpPr>
            <a:spLocks noChangeShapeType="1"/>
          </p:cNvSpPr>
          <p:nvPr/>
        </p:nvSpPr>
        <p:spPr bwMode="auto">
          <a:xfrm flipV="1">
            <a:off x="4365625" y="5356225"/>
            <a:ext cx="1090613" cy="15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0" name="Freeform 57"/>
          <p:cNvSpPr>
            <a:spLocks/>
          </p:cNvSpPr>
          <p:nvPr/>
        </p:nvSpPr>
        <p:spPr bwMode="auto">
          <a:xfrm>
            <a:off x="1211263" y="5376863"/>
            <a:ext cx="117475" cy="101600"/>
          </a:xfrm>
          <a:custGeom>
            <a:avLst/>
            <a:gdLst>
              <a:gd name="T0" fmla="*/ 2147483647 w 97"/>
              <a:gd name="T1" fmla="*/ 2147483647 h 89"/>
              <a:gd name="T2" fmla="*/ 2147483647 w 97"/>
              <a:gd name="T3" fmla="*/ 2147483647 h 89"/>
              <a:gd name="T4" fmla="*/ 2147483647 w 97"/>
              <a:gd name="T5" fmla="*/ 2147483647 h 89"/>
              <a:gd name="T6" fmla="*/ 2147483647 w 97"/>
              <a:gd name="T7" fmla="*/ 2147483647 h 89"/>
              <a:gd name="T8" fmla="*/ 2147483647 w 97"/>
              <a:gd name="T9" fmla="*/ 2147483647 h 89"/>
              <a:gd name="T10" fmla="*/ 2147483647 w 97"/>
              <a:gd name="T11" fmla="*/ 2147483647 h 89"/>
              <a:gd name="T12" fmla="*/ 2147483647 w 97"/>
              <a:gd name="T13" fmla="*/ 2147483647 h 89"/>
              <a:gd name="T14" fmla="*/ 2147483647 w 97"/>
              <a:gd name="T15" fmla="*/ 2147483647 h 89"/>
              <a:gd name="T16" fmla="*/ 2147483647 w 97"/>
              <a:gd name="T17" fmla="*/ 2147483647 h 89"/>
              <a:gd name="T18" fmla="*/ 2147483647 w 97"/>
              <a:gd name="T19" fmla="*/ 2147483647 h 89"/>
              <a:gd name="T20" fmla="*/ 2147483647 w 97"/>
              <a:gd name="T21" fmla="*/ 2147483647 h 89"/>
              <a:gd name="T22" fmla="*/ 2147483647 w 97"/>
              <a:gd name="T23" fmla="*/ 2147483647 h 89"/>
              <a:gd name="T24" fmla="*/ 2147483647 w 97"/>
              <a:gd name="T25" fmla="*/ 2147483647 h 89"/>
              <a:gd name="T26" fmla="*/ 2147483647 w 97"/>
              <a:gd name="T27" fmla="*/ 2147483647 h 89"/>
              <a:gd name="T28" fmla="*/ 2147483647 w 97"/>
              <a:gd name="T29" fmla="*/ 2147483647 h 89"/>
              <a:gd name="T30" fmla="*/ 2147483647 w 97"/>
              <a:gd name="T31" fmla="*/ 2147483647 h 89"/>
              <a:gd name="T32" fmla="*/ 2147483647 w 97"/>
              <a:gd name="T33" fmla="*/ 2147483647 h 89"/>
              <a:gd name="T34" fmla="*/ 2147483647 w 97"/>
              <a:gd name="T35" fmla="*/ 2147483647 h 89"/>
              <a:gd name="T36" fmla="*/ 2147483647 w 97"/>
              <a:gd name="T37" fmla="*/ 2147483647 h 89"/>
              <a:gd name="T38" fmla="*/ 2147483647 w 97"/>
              <a:gd name="T39" fmla="*/ 2147483647 h 89"/>
              <a:gd name="T40" fmla="*/ 2147483647 w 97"/>
              <a:gd name="T41" fmla="*/ 2147483647 h 89"/>
              <a:gd name="T42" fmla="*/ 2147483647 w 97"/>
              <a:gd name="T43" fmla="*/ 2147483647 h 89"/>
              <a:gd name="T44" fmla="*/ 2147483647 w 97"/>
              <a:gd name="T45" fmla="*/ 0 h 89"/>
              <a:gd name="T46" fmla="*/ 2147483647 w 97"/>
              <a:gd name="T47" fmla="*/ 2147483647 h 89"/>
              <a:gd name="T48" fmla="*/ 2147483647 w 97"/>
              <a:gd name="T49" fmla="*/ 2147483647 h 89"/>
              <a:gd name="T50" fmla="*/ 2147483647 w 97"/>
              <a:gd name="T51" fmla="*/ 2147483647 h 89"/>
              <a:gd name="T52" fmla="*/ 2147483647 w 97"/>
              <a:gd name="T53" fmla="*/ 2147483647 h 89"/>
              <a:gd name="T54" fmla="*/ 2147483647 w 97"/>
              <a:gd name="T55" fmla="*/ 2147483647 h 89"/>
              <a:gd name="T56" fmla="*/ 2147483647 w 97"/>
              <a:gd name="T57" fmla="*/ 2147483647 h 89"/>
              <a:gd name="T58" fmla="*/ 2147483647 w 97"/>
              <a:gd name="T59" fmla="*/ 2147483647 h 89"/>
              <a:gd name="T60" fmla="*/ 2147483647 w 97"/>
              <a:gd name="T61" fmla="*/ 2147483647 h 89"/>
              <a:gd name="T62" fmla="*/ 2147483647 w 97"/>
              <a:gd name="T63" fmla="*/ 2147483647 h 89"/>
              <a:gd name="T64" fmla="*/ 2147483647 w 97"/>
              <a:gd name="T65" fmla="*/ 2147483647 h 89"/>
              <a:gd name="T66" fmla="*/ 2147483647 w 97"/>
              <a:gd name="T67" fmla="*/ 2147483647 h 89"/>
              <a:gd name="T68" fmla="*/ 2147483647 w 97"/>
              <a:gd name="T69" fmla="*/ 2147483647 h 89"/>
              <a:gd name="T70" fmla="*/ 2147483647 w 97"/>
              <a:gd name="T71" fmla="*/ 2147483647 h 89"/>
              <a:gd name="T72" fmla="*/ 2147483647 w 97"/>
              <a:gd name="T73" fmla="*/ 2147483647 h 89"/>
              <a:gd name="T74" fmla="*/ 0 w 97"/>
              <a:gd name="T75" fmla="*/ 2147483647 h 89"/>
              <a:gd name="T76" fmla="*/ 0 w 97"/>
              <a:gd name="T77" fmla="*/ 2147483647 h 89"/>
              <a:gd name="T78" fmla="*/ 2147483647 w 97"/>
              <a:gd name="T79" fmla="*/ 2147483647 h 89"/>
              <a:gd name="T80" fmla="*/ 2147483647 w 97"/>
              <a:gd name="T81" fmla="*/ 2147483647 h 89"/>
              <a:gd name="T82" fmla="*/ 2147483647 w 97"/>
              <a:gd name="T83" fmla="*/ 2147483647 h 89"/>
              <a:gd name="T84" fmla="*/ 2147483647 w 97"/>
              <a:gd name="T85" fmla="*/ 214748364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7"/>
              <a:gd name="T130" fmla="*/ 0 h 89"/>
              <a:gd name="T131" fmla="*/ 97 w 97"/>
              <a:gd name="T132" fmla="*/ 89 h 8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7" h="89">
                <a:moveTo>
                  <a:pt x="8" y="24"/>
                </a:moveTo>
                <a:lnTo>
                  <a:pt x="16" y="24"/>
                </a:lnTo>
                <a:lnTo>
                  <a:pt x="24" y="24"/>
                </a:lnTo>
                <a:lnTo>
                  <a:pt x="36" y="28"/>
                </a:lnTo>
                <a:lnTo>
                  <a:pt x="44" y="28"/>
                </a:lnTo>
                <a:lnTo>
                  <a:pt x="52" y="28"/>
                </a:lnTo>
                <a:lnTo>
                  <a:pt x="52" y="36"/>
                </a:lnTo>
                <a:lnTo>
                  <a:pt x="60" y="44"/>
                </a:lnTo>
                <a:lnTo>
                  <a:pt x="68" y="48"/>
                </a:lnTo>
                <a:lnTo>
                  <a:pt x="72" y="40"/>
                </a:lnTo>
                <a:lnTo>
                  <a:pt x="72" y="32"/>
                </a:lnTo>
                <a:lnTo>
                  <a:pt x="80" y="24"/>
                </a:lnTo>
                <a:lnTo>
                  <a:pt x="88" y="24"/>
                </a:lnTo>
                <a:lnTo>
                  <a:pt x="88" y="32"/>
                </a:lnTo>
                <a:lnTo>
                  <a:pt x="96" y="36"/>
                </a:lnTo>
                <a:lnTo>
                  <a:pt x="92" y="44"/>
                </a:lnTo>
                <a:lnTo>
                  <a:pt x="84" y="48"/>
                </a:lnTo>
                <a:lnTo>
                  <a:pt x="76" y="40"/>
                </a:lnTo>
                <a:lnTo>
                  <a:pt x="72" y="32"/>
                </a:lnTo>
                <a:lnTo>
                  <a:pt x="72" y="24"/>
                </a:lnTo>
                <a:lnTo>
                  <a:pt x="72" y="16"/>
                </a:lnTo>
                <a:lnTo>
                  <a:pt x="72" y="8"/>
                </a:lnTo>
                <a:lnTo>
                  <a:pt x="72" y="0"/>
                </a:lnTo>
                <a:lnTo>
                  <a:pt x="60" y="12"/>
                </a:lnTo>
                <a:lnTo>
                  <a:pt x="44" y="32"/>
                </a:lnTo>
                <a:lnTo>
                  <a:pt x="36" y="40"/>
                </a:lnTo>
                <a:lnTo>
                  <a:pt x="28" y="48"/>
                </a:lnTo>
                <a:lnTo>
                  <a:pt x="20" y="48"/>
                </a:lnTo>
                <a:lnTo>
                  <a:pt x="16" y="40"/>
                </a:lnTo>
                <a:lnTo>
                  <a:pt x="16" y="32"/>
                </a:lnTo>
                <a:lnTo>
                  <a:pt x="20" y="24"/>
                </a:lnTo>
                <a:lnTo>
                  <a:pt x="24" y="16"/>
                </a:lnTo>
                <a:lnTo>
                  <a:pt x="20" y="24"/>
                </a:lnTo>
                <a:lnTo>
                  <a:pt x="12" y="32"/>
                </a:lnTo>
                <a:lnTo>
                  <a:pt x="12" y="24"/>
                </a:lnTo>
                <a:lnTo>
                  <a:pt x="20" y="24"/>
                </a:lnTo>
                <a:lnTo>
                  <a:pt x="8" y="32"/>
                </a:lnTo>
                <a:lnTo>
                  <a:pt x="0" y="36"/>
                </a:lnTo>
                <a:lnTo>
                  <a:pt x="0" y="28"/>
                </a:lnTo>
                <a:lnTo>
                  <a:pt x="4" y="20"/>
                </a:lnTo>
                <a:lnTo>
                  <a:pt x="12" y="16"/>
                </a:lnTo>
                <a:lnTo>
                  <a:pt x="4" y="20"/>
                </a:lnTo>
                <a:lnTo>
                  <a:pt x="20" y="88"/>
                </a:lnTo>
              </a:path>
            </a:pathLst>
          </a:custGeom>
          <a:noFill/>
          <a:ln w="12700" cap="rnd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1" name="Rectangle 59"/>
          <p:cNvSpPr>
            <a:spLocks noChangeArrowheads="1"/>
          </p:cNvSpPr>
          <p:nvPr/>
        </p:nvSpPr>
        <p:spPr bwMode="auto">
          <a:xfrm>
            <a:off x="1157288" y="3957638"/>
            <a:ext cx="2047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2" name="Rectangle 60"/>
          <p:cNvSpPr>
            <a:spLocks noChangeArrowheads="1"/>
          </p:cNvSpPr>
          <p:nvPr/>
        </p:nvSpPr>
        <p:spPr bwMode="auto">
          <a:xfrm>
            <a:off x="6997700" y="3757613"/>
            <a:ext cx="2936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latin typeface="Times" charset="0"/>
              </a:rPr>
              <a:t>/</a:t>
            </a:r>
          </a:p>
        </p:txBody>
      </p:sp>
      <p:sp>
        <p:nvSpPr>
          <p:cNvPr id="79924" name="Oval 66"/>
          <p:cNvSpPr>
            <a:spLocks noChangeArrowheads="1"/>
          </p:cNvSpPr>
          <p:nvPr/>
        </p:nvSpPr>
        <p:spPr bwMode="auto">
          <a:xfrm>
            <a:off x="338138" y="5237163"/>
            <a:ext cx="65087" cy="2032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5" name="Oval 67"/>
          <p:cNvSpPr>
            <a:spLocks noChangeArrowheads="1"/>
          </p:cNvSpPr>
          <p:nvPr/>
        </p:nvSpPr>
        <p:spPr bwMode="auto">
          <a:xfrm>
            <a:off x="712788" y="5237163"/>
            <a:ext cx="66675" cy="2032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6" name="Oval 68"/>
          <p:cNvSpPr>
            <a:spLocks noChangeArrowheads="1"/>
          </p:cNvSpPr>
          <p:nvPr/>
        </p:nvSpPr>
        <p:spPr bwMode="auto">
          <a:xfrm>
            <a:off x="1030288" y="5262563"/>
            <a:ext cx="39687" cy="15240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7" name="Oval 69"/>
          <p:cNvSpPr>
            <a:spLocks noChangeArrowheads="1"/>
          </p:cNvSpPr>
          <p:nvPr/>
        </p:nvSpPr>
        <p:spPr bwMode="auto">
          <a:xfrm>
            <a:off x="1341438" y="5316538"/>
            <a:ext cx="14287" cy="44450"/>
          </a:xfrm>
          <a:prstGeom prst="ellipse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28" name="Line 70"/>
          <p:cNvSpPr>
            <a:spLocks noChangeShapeType="1"/>
          </p:cNvSpPr>
          <p:nvPr/>
        </p:nvSpPr>
        <p:spPr bwMode="auto">
          <a:xfrm>
            <a:off x="379413" y="5232400"/>
            <a:ext cx="365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29" name="Line 71"/>
          <p:cNvSpPr>
            <a:spLocks noChangeShapeType="1"/>
          </p:cNvSpPr>
          <p:nvPr/>
        </p:nvSpPr>
        <p:spPr bwMode="auto">
          <a:xfrm>
            <a:off x="373063" y="5445125"/>
            <a:ext cx="369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0" name="Line 72"/>
          <p:cNvSpPr>
            <a:spLocks noChangeShapeType="1"/>
          </p:cNvSpPr>
          <p:nvPr/>
        </p:nvSpPr>
        <p:spPr bwMode="auto">
          <a:xfrm flipH="1">
            <a:off x="768350" y="5257800"/>
            <a:ext cx="274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1" name="Line 73"/>
          <p:cNvSpPr>
            <a:spLocks noChangeShapeType="1"/>
          </p:cNvSpPr>
          <p:nvPr/>
        </p:nvSpPr>
        <p:spPr bwMode="auto">
          <a:xfrm flipH="1">
            <a:off x="768350" y="5419725"/>
            <a:ext cx="274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2" name="Line 74"/>
          <p:cNvSpPr>
            <a:spLocks noChangeShapeType="1"/>
          </p:cNvSpPr>
          <p:nvPr/>
        </p:nvSpPr>
        <p:spPr bwMode="auto">
          <a:xfrm flipH="1">
            <a:off x="1074738" y="5311775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3" name="Line 75"/>
          <p:cNvSpPr>
            <a:spLocks noChangeShapeType="1"/>
          </p:cNvSpPr>
          <p:nvPr/>
        </p:nvSpPr>
        <p:spPr bwMode="auto">
          <a:xfrm flipH="1">
            <a:off x="1074738" y="5365750"/>
            <a:ext cx="276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4" name="Rectangle 76"/>
          <p:cNvSpPr>
            <a:spLocks noChangeArrowheads="1"/>
          </p:cNvSpPr>
          <p:nvPr/>
        </p:nvSpPr>
        <p:spPr bwMode="auto">
          <a:xfrm>
            <a:off x="379413" y="5233988"/>
            <a:ext cx="363537" cy="209550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5" name="Rectangle 77"/>
          <p:cNvSpPr>
            <a:spLocks noChangeArrowheads="1"/>
          </p:cNvSpPr>
          <p:nvPr/>
        </p:nvSpPr>
        <p:spPr bwMode="auto">
          <a:xfrm>
            <a:off x="774700" y="5260975"/>
            <a:ext cx="277813" cy="153988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6" name="Rectangle 78"/>
          <p:cNvSpPr>
            <a:spLocks noChangeArrowheads="1"/>
          </p:cNvSpPr>
          <p:nvPr/>
        </p:nvSpPr>
        <p:spPr bwMode="auto">
          <a:xfrm>
            <a:off x="1074738" y="5310188"/>
            <a:ext cx="269875" cy="55562"/>
          </a:xfrm>
          <a:prstGeom prst="rect">
            <a:avLst/>
          </a:prstGeom>
          <a:gradFill rotWithShape="0">
            <a:gsLst>
              <a:gs pos="0">
                <a:srgbClr val="1D2B4B"/>
              </a:gs>
              <a:gs pos="50000">
                <a:srgbClr val="618FFD"/>
              </a:gs>
              <a:gs pos="100000">
                <a:srgbClr val="1D2B4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7" name="Oval 79"/>
          <p:cNvSpPr>
            <a:spLocks noChangeArrowheads="1"/>
          </p:cNvSpPr>
          <p:nvPr/>
        </p:nvSpPr>
        <p:spPr bwMode="auto">
          <a:xfrm>
            <a:off x="346075" y="5253038"/>
            <a:ext cx="42863" cy="1714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38" name="Arc 80"/>
          <p:cNvSpPr>
            <a:spLocks/>
          </p:cNvSpPr>
          <p:nvPr/>
        </p:nvSpPr>
        <p:spPr bwMode="auto">
          <a:xfrm rot="-10500000">
            <a:off x="1423988" y="5253038"/>
            <a:ext cx="142875" cy="82550"/>
          </a:xfrm>
          <a:custGeom>
            <a:avLst/>
            <a:gdLst>
              <a:gd name="T0" fmla="*/ 0 w 21785"/>
              <a:gd name="T1" fmla="*/ 177723 h 21600"/>
              <a:gd name="T2" fmla="*/ 2147483647 w 21785"/>
              <a:gd name="T3" fmla="*/ 2147483647 h 21600"/>
              <a:gd name="T4" fmla="*/ 2147483647 w 2178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85"/>
              <a:gd name="T10" fmla="*/ 0 h 21600"/>
              <a:gd name="T11" fmla="*/ 21785 w 2178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85" h="21600" fill="none" extrusionOk="0">
                <a:moveTo>
                  <a:pt x="-1" y="0"/>
                </a:moveTo>
                <a:cubicBezTo>
                  <a:pt x="61" y="0"/>
                  <a:pt x="123" y="-1"/>
                  <a:pt x="185" y="-1"/>
                </a:cubicBezTo>
                <a:cubicBezTo>
                  <a:pt x="12114" y="-1"/>
                  <a:pt x="21785" y="9670"/>
                  <a:pt x="21785" y="21600"/>
                </a:cubicBezTo>
              </a:path>
              <a:path w="21785" h="21600" stroke="0" extrusionOk="0">
                <a:moveTo>
                  <a:pt x="-1" y="0"/>
                </a:moveTo>
                <a:cubicBezTo>
                  <a:pt x="61" y="0"/>
                  <a:pt x="123" y="-1"/>
                  <a:pt x="185" y="-1"/>
                </a:cubicBezTo>
                <a:cubicBezTo>
                  <a:pt x="12114" y="-1"/>
                  <a:pt x="21785" y="9670"/>
                  <a:pt x="21785" y="21600"/>
                </a:cubicBezTo>
                <a:lnTo>
                  <a:pt x="185" y="21600"/>
                </a:lnTo>
                <a:lnTo>
                  <a:pt x="-1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9" name="Arc 81"/>
          <p:cNvSpPr>
            <a:spLocks/>
          </p:cNvSpPr>
          <p:nvPr/>
        </p:nvSpPr>
        <p:spPr bwMode="auto">
          <a:xfrm rot="-420000">
            <a:off x="1411288" y="5360988"/>
            <a:ext cx="146050" cy="71437"/>
          </a:xfrm>
          <a:custGeom>
            <a:avLst/>
            <a:gdLst>
              <a:gd name="T0" fmla="*/ 0 w 21597"/>
              <a:gd name="T1" fmla="*/ 1006579233 h 21599"/>
              <a:gd name="T2" fmla="*/ 2147483647 w 21597"/>
              <a:gd name="T3" fmla="*/ 0 h 21599"/>
              <a:gd name="T4" fmla="*/ 2147483647 w 21597"/>
              <a:gd name="T5" fmla="*/ 1022914007 h 21599"/>
              <a:gd name="T6" fmla="*/ 0 60000 65536"/>
              <a:gd name="T7" fmla="*/ 0 60000 65536"/>
              <a:gd name="T8" fmla="*/ 0 60000 65536"/>
              <a:gd name="T9" fmla="*/ 0 w 21597"/>
              <a:gd name="T10" fmla="*/ 0 h 21599"/>
              <a:gd name="T11" fmla="*/ 21597 w 21597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7" h="21599" fill="none" extrusionOk="0">
                <a:moveTo>
                  <a:pt x="-1" y="21253"/>
                </a:moveTo>
                <a:cubicBezTo>
                  <a:pt x="187" y="9529"/>
                  <a:pt x="9693" y="96"/>
                  <a:pt x="21418" y="-1"/>
                </a:cubicBezTo>
              </a:path>
              <a:path w="21597" h="21599" stroke="0" extrusionOk="0">
                <a:moveTo>
                  <a:pt x="-1" y="21253"/>
                </a:moveTo>
                <a:cubicBezTo>
                  <a:pt x="187" y="9529"/>
                  <a:pt x="9693" y="96"/>
                  <a:pt x="21418" y="-1"/>
                </a:cubicBezTo>
                <a:lnTo>
                  <a:pt x="21597" y="21599"/>
                </a:lnTo>
                <a:lnTo>
                  <a:pt x="-1" y="21253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0" name="Arc 82"/>
          <p:cNvSpPr>
            <a:spLocks/>
          </p:cNvSpPr>
          <p:nvPr/>
        </p:nvSpPr>
        <p:spPr bwMode="auto">
          <a:xfrm rot="10800000">
            <a:off x="1381125" y="5341938"/>
            <a:ext cx="28575" cy="71437"/>
          </a:xfrm>
          <a:custGeom>
            <a:avLst/>
            <a:gdLst>
              <a:gd name="T0" fmla="*/ 0 w 22518"/>
              <a:gd name="T1" fmla="*/ 943732 h 21600"/>
              <a:gd name="T2" fmla="*/ 192150 w 22518"/>
              <a:gd name="T3" fmla="*/ 1022535681 h 21600"/>
              <a:gd name="T4" fmla="*/ 7835 w 22518"/>
              <a:gd name="T5" fmla="*/ 1022535681 h 21600"/>
              <a:gd name="T6" fmla="*/ 0 60000 65536"/>
              <a:gd name="T7" fmla="*/ 0 60000 65536"/>
              <a:gd name="T8" fmla="*/ 0 60000 65536"/>
              <a:gd name="T9" fmla="*/ 0 w 22518"/>
              <a:gd name="T10" fmla="*/ 0 h 21600"/>
              <a:gd name="T11" fmla="*/ 22518 w 2251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18" h="21600" fill="none" extrusionOk="0">
                <a:moveTo>
                  <a:pt x="-1" y="19"/>
                </a:moveTo>
                <a:cubicBezTo>
                  <a:pt x="305" y="6"/>
                  <a:pt x="611" y="-1"/>
                  <a:pt x="918" y="-1"/>
                </a:cubicBezTo>
                <a:cubicBezTo>
                  <a:pt x="12847" y="-1"/>
                  <a:pt x="22518" y="9670"/>
                  <a:pt x="22518" y="21600"/>
                </a:cubicBezTo>
              </a:path>
              <a:path w="22518" h="21600" stroke="0" extrusionOk="0">
                <a:moveTo>
                  <a:pt x="-1" y="19"/>
                </a:moveTo>
                <a:cubicBezTo>
                  <a:pt x="305" y="6"/>
                  <a:pt x="611" y="-1"/>
                  <a:pt x="918" y="-1"/>
                </a:cubicBezTo>
                <a:cubicBezTo>
                  <a:pt x="12847" y="-1"/>
                  <a:pt x="22518" y="9670"/>
                  <a:pt x="22518" y="21600"/>
                </a:cubicBezTo>
                <a:lnTo>
                  <a:pt x="918" y="21600"/>
                </a:lnTo>
                <a:lnTo>
                  <a:pt x="-1" y="1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1" name="Oval 83"/>
          <p:cNvSpPr>
            <a:spLocks noChangeArrowheads="1"/>
          </p:cNvSpPr>
          <p:nvPr/>
        </p:nvSpPr>
        <p:spPr bwMode="auto">
          <a:xfrm>
            <a:off x="1393825" y="5297488"/>
            <a:ext cx="26988" cy="8731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42" name="Arc 84"/>
          <p:cNvSpPr>
            <a:spLocks/>
          </p:cNvSpPr>
          <p:nvPr/>
        </p:nvSpPr>
        <p:spPr bwMode="auto">
          <a:xfrm>
            <a:off x="1385888" y="5272088"/>
            <a:ext cx="34925" cy="68262"/>
          </a:xfrm>
          <a:custGeom>
            <a:avLst/>
            <a:gdLst>
              <a:gd name="T0" fmla="*/ 0 w 21600"/>
              <a:gd name="T1" fmla="*/ 682706572 h 21586"/>
              <a:gd name="T2" fmla="*/ 1574345 w 21600"/>
              <a:gd name="T3" fmla="*/ 0 h 21586"/>
              <a:gd name="T4" fmla="*/ 1631541 w 21600"/>
              <a:gd name="T5" fmla="*/ 682706572 h 21586"/>
              <a:gd name="T6" fmla="*/ 0 60000 65536"/>
              <a:gd name="T7" fmla="*/ 0 60000 65536"/>
              <a:gd name="T8" fmla="*/ 0 60000 65536"/>
              <a:gd name="T9" fmla="*/ 0 w 21600"/>
              <a:gd name="T10" fmla="*/ 0 h 21586"/>
              <a:gd name="T11" fmla="*/ 21600 w 21600"/>
              <a:gd name="T12" fmla="*/ 21586 h 215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6" fill="none" extrusionOk="0">
                <a:moveTo>
                  <a:pt x="-1" y="21585"/>
                </a:moveTo>
                <a:cubicBezTo>
                  <a:pt x="-1" y="9951"/>
                  <a:pt x="9215" y="407"/>
                  <a:pt x="20842" y="-1"/>
                </a:cubicBezTo>
              </a:path>
              <a:path w="21600" h="21586" stroke="0" extrusionOk="0">
                <a:moveTo>
                  <a:pt x="-1" y="21585"/>
                </a:moveTo>
                <a:cubicBezTo>
                  <a:pt x="-1" y="9951"/>
                  <a:pt x="9215" y="407"/>
                  <a:pt x="20842" y="-1"/>
                </a:cubicBezTo>
                <a:lnTo>
                  <a:pt x="21600" y="21586"/>
                </a:lnTo>
                <a:lnTo>
                  <a:pt x="-1" y="21585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3" name="Oval 85"/>
          <p:cNvSpPr>
            <a:spLocks noChangeArrowheads="1"/>
          </p:cNvSpPr>
          <p:nvPr/>
        </p:nvSpPr>
        <p:spPr bwMode="auto">
          <a:xfrm>
            <a:off x="1406525" y="5327650"/>
            <a:ext cx="1588" cy="26988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944" name="Group 86"/>
          <p:cNvGrpSpPr>
            <a:grpSpLocks/>
          </p:cNvGrpSpPr>
          <p:nvPr/>
        </p:nvGrpSpPr>
        <p:grpSpPr bwMode="auto">
          <a:xfrm>
            <a:off x="6013450" y="5238750"/>
            <a:ext cx="1157288" cy="204788"/>
            <a:chOff x="4652" y="3084"/>
            <a:chExt cx="954" cy="180"/>
          </a:xfrm>
        </p:grpSpPr>
        <p:sp>
          <p:nvSpPr>
            <p:cNvPr id="80025" name="Oval 87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6" name="Oval 88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7" name="Oval 89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8" name="Oval 90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9" name="Line 91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0" name="Line 92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1" name="Line 93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2" name="Line 94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3" name="Line 95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4" name="Line 96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5" name="Rectangle 97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6" name="Rectangle 98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7" name="Rectangle 99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5000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8" name="Oval 100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39" name="Arc 101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T0" fmla="*/ 0 w 21597"/>
                <a:gd name="T1" fmla="*/ 0 h 21600"/>
                <a:gd name="T2" fmla="*/ 0 w 21597"/>
                <a:gd name="T3" fmla="*/ 0 h 21600"/>
                <a:gd name="T4" fmla="*/ 0 w 2159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97"/>
                <a:gd name="T10" fmla="*/ 0 h 21600"/>
                <a:gd name="T11" fmla="*/ 21597 w 2159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7" h="21600" fill="none" extrusionOk="0">
                  <a:moveTo>
                    <a:pt x="0" y="-1"/>
                  </a:moveTo>
                  <a:cubicBezTo>
                    <a:pt x="11808" y="-1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0" y="-1"/>
                  </a:moveTo>
                  <a:cubicBezTo>
                    <a:pt x="11808" y="-1"/>
                    <a:pt x="21428" y="9482"/>
                    <a:pt x="21597" y="2128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0" name="Arc 102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-1" y="21598"/>
                  </a:moveTo>
                  <a:cubicBezTo>
                    <a:pt x="-1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-1" y="21598"/>
                  </a:moveTo>
                  <a:cubicBezTo>
                    <a:pt x="-1" y="9743"/>
                    <a:pt x="9556" y="103"/>
                    <a:pt x="21411" y="-1"/>
                  </a:cubicBezTo>
                  <a:lnTo>
                    <a:pt x="21600" y="21599"/>
                  </a:lnTo>
                  <a:lnTo>
                    <a:pt x="-1" y="21598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1" name="Arc 103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T0" fmla="*/ 0 w 22547"/>
                <a:gd name="T1" fmla="*/ 0 h 21600"/>
                <a:gd name="T2" fmla="*/ 0 w 22547"/>
                <a:gd name="T3" fmla="*/ 0 h 21600"/>
                <a:gd name="T4" fmla="*/ 0 w 225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547"/>
                <a:gd name="T10" fmla="*/ 0 h 21600"/>
                <a:gd name="T11" fmla="*/ 22547 w 225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-1"/>
                  </a:cubicBezTo>
                  <a:cubicBezTo>
                    <a:pt x="12735" y="-1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-1"/>
                  </a:cubicBezTo>
                  <a:cubicBezTo>
                    <a:pt x="12735" y="-1"/>
                    <a:pt x="22345" y="9446"/>
                    <a:pt x="22547" y="21228"/>
                  </a:cubicBezTo>
                  <a:lnTo>
                    <a:pt x="951" y="21600"/>
                  </a:lnTo>
                  <a:lnTo>
                    <a:pt x="-1" y="2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2" name="Oval 104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3" name="Arc 105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T0" fmla="*/ 0 w 21596"/>
                <a:gd name="T1" fmla="*/ 0 h 21585"/>
                <a:gd name="T2" fmla="*/ 0 w 21596"/>
                <a:gd name="T3" fmla="*/ 0 h 21585"/>
                <a:gd name="T4" fmla="*/ 0 w 21596"/>
                <a:gd name="T5" fmla="*/ 0 h 21585"/>
                <a:gd name="T6" fmla="*/ 0 60000 65536"/>
                <a:gd name="T7" fmla="*/ 0 60000 65536"/>
                <a:gd name="T8" fmla="*/ 0 60000 65536"/>
                <a:gd name="T9" fmla="*/ 0 w 21596"/>
                <a:gd name="T10" fmla="*/ 0 h 21585"/>
                <a:gd name="T11" fmla="*/ 21596 w 21596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lnTo>
                    <a:pt x="-1" y="21216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44" name="Oval 106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45" name="Freeform 107"/>
          <p:cNvSpPr>
            <a:spLocks/>
          </p:cNvSpPr>
          <p:nvPr/>
        </p:nvSpPr>
        <p:spPr bwMode="auto">
          <a:xfrm>
            <a:off x="4249738" y="2698750"/>
            <a:ext cx="452437" cy="982663"/>
          </a:xfrm>
          <a:custGeom>
            <a:avLst/>
            <a:gdLst>
              <a:gd name="T0" fmla="*/ 2147483647 w 373"/>
              <a:gd name="T1" fmla="*/ 2147483647 h 859"/>
              <a:gd name="T2" fmla="*/ 2147483647 w 373"/>
              <a:gd name="T3" fmla="*/ 2147483647 h 859"/>
              <a:gd name="T4" fmla="*/ 2147483647 w 373"/>
              <a:gd name="T5" fmla="*/ 2147483647 h 859"/>
              <a:gd name="T6" fmla="*/ 2147483647 w 373"/>
              <a:gd name="T7" fmla="*/ 2147483647 h 859"/>
              <a:gd name="T8" fmla="*/ 2147483647 w 373"/>
              <a:gd name="T9" fmla="*/ 2147483647 h 859"/>
              <a:gd name="T10" fmla="*/ 2147483647 w 373"/>
              <a:gd name="T11" fmla="*/ 2147483647 h 859"/>
              <a:gd name="T12" fmla="*/ 2147483647 w 373"/>
              <a:gd name="T13" fmla="*/ 2147483647 h 859"/>
              <a:gd name="T14" fmla="*/ 2147483647 w 373"/>
              <a:gd name="T15" fmla="*/ 2147483647 h 859"/>
              <a:gd name="T16" fmla="*/ 2147483647 w 373"/>
              <a:gd name="T17" fmla="*/ 2147483647 h 859"/>
              <a:gd name="T18" fmla="*/ 2147483647 w 373"/>
              <a:gd name="T19" fmla="*/ 2147483647 h 859"/>
              <a:gd name="T20" fmla="*/ 2147483647 w 373"/>
              <a:gd name="T21" fmla="*/ 2147483647 h 859"/>
              <a:gd name="T22" fmla="*/ 2147483647 w 373"/>
              <a:gd name="T23" fmla="*/ 2147483647 h 859"/>
              <a:gd name="T24" fmla="*/ 2147483647 w 373"/>
              <a:gd name="T25" fmla="*/ 2147483647 h 859"/>
              <a:gd name="T26" fmla="*/ 2147483647 w 373"/>
              <a:gd name="T27" fmla="*/ 2147483647 h 859"/>
              <a:gd name="T28" fmla="*/ 0 w 373"/>
              <a:gd name="T29" fmla="*/ 2147483647 h 859"/>
              <a:gd name="T30" fmla="*/ 2147483647 w 373"/>
              <a:gd name="T31" fmla="*/ 2147483647 h 859"/>
              <a:gd name="T32" fmla="*/ 2147483647 w 373"/>
              <a:gd name="T33" fmla="*/ 2147483647 h 859"/>
              <a:gd name="T34" fmla="*/ 2147483647 w 373"/>
              <a:gd name="T35" fmla="*/ 2147483647 h 859"/>
              <a:gd name="T36" fmla="*/ 2147483647 w 373"/>
              <a:gd name="T37" fmla="*/ 2147483647 h 859"/>
              <a:gd name="T38" fmla="*/ 2147483647 w 373"/>
              <a:gd name="T39" fmla="*/ 2147483647 h 859"/>
              <a:gd name="T40" fmla="*/ 2147483647 w 373"/>
              <a:gd name="T41" fmla="*/ 2147483647 h 859"/>
              <a:gd name="T42" fmla="*/ 2147483647 w 373"/>
              <a:gd name="T43" fmla="*/ 2147483647 h 859"/>
              <a:gd name="T44" fmla="*/ 2147483647 w 373"/>
              <a:gd name="T45" fmla="*/ 2147483647 h 859"/>
              <a:gd name="T46" fmla="*/ 2147483647 w 373"/>
              <a:gd name="T47" fmla="*/ 2147483647 h 859"/>
              <a:gd name="T48" fmla="*/ 2147483647 w 373"/>
              <a:gd name="T49" fmla="*/ 2147483647 h 859"/>
              <a:gd name="T50" fmla="*/ 2147483647 w 373"/>
              <a:gd name="T51" fmla="*/ 2147483647 h 859"/>
              <a:gd name="T52" fmla="*/ 2147483647 w 373"/>
              <a:gd name="T53" fmla="*/ 2147483647 h 859"/>
              <a:gd name="T54" fmla="*/ 2147483647 w 373"/>
              <a:gd name="T55" fmla="*/ 2147483647 h 859"/>
              <a:gd name="T56" fmla="*/ 2147483647 w 373"/>
              <a:gd name="T57" fmla="*/ 2147483647 h 859"/>
              <a:gd name="T58" fmla="*/ 2147483647 w 373"/>
              <a:gd name="T59" fmla="*/ 2147483647 h 859"/>
              <a:gd name="T60" fmla="*/ 2147483647 w 373"/>
              <a:gd name="T61" fmla="*/ 2147483647 h 859"/>
              <a:gd name="T62" fmla="*/ 2147483647 w 373"/>
              <a:gd name="T63" fmla="*/ 2147483647 h 859"/>
              <a:gd name="T64" fmla="*/ 2147483647 w 373"/>
              <a:gd name="T65" fmla="*/ 2147483647 h 859"/>
              <a:gd name="T66" fmla="*/ 2147483647 w 373"/>
              <a:gd name="T67" fmla="*/ 2147483647 h 859"/>
              <a:gd name="T68" fmla="*/ 2147483647 w 373"/>
              <a:gd name="T69" fmla="*/ 2147483647 h 859"/>
              <a:gd name="T70" fmla="*/ 2147483647 w 373"/>
              <a:gd name="T71" fmla="*/ 2147483647 h 859"/>
              <a:gd name="T72" fmla="*/ 2147483647 w 373"/>
              <a:gd name="T73" fmla="*/ 2147483647 h 859"/>
              <a:gd name="T74" fmla="*/ 2147483647 w 373"/>
              <a:gd name="T75" fmla="*/ 2147483647 h 859"/>
              <a:gd name="T76" fmla="*/ 2147483647 w 373"/>
              <a:gd name="T77" fmla="*/ 2147483647 h 859"/>
              <a:gd name="T78" fmla="*/ 2147483647 w 373"/>
              <a:gd name="T79" fmla="*/ 2147483647 h 859"/>
              <a:gd name="T80" fmla="*/ 2147483647 w 373"/>
              <a:gd name="T81" fmla="*/ 2147483647 h 859"/>
              <a:gd name="T82" fmla="*/ 2147483647 w 373"/>
              <a:gd name="T83" fmla="*/ 2147483647 h 859"/>
              <a:gd name="T84" fmla="*/ 2147483647 w 373"/>
              <a:gd name="T85" fmla="*/ 2147483647 h 859"/>
              <a:gd name="T86" fmla="*/ 2147483647 w 373"/>
              <a:gd name="T87" fmla="*/ 2147483647 h 859"/>
              <a:gd name="T88" fmla="*/ 2147483647 w 373"/>
              <a:gd name="T89" fmla="*/ 2147483647 h 859"/>
              <a:gd name="T90" fmla="*/ 2147483647 w 373"/>
              <a:gd name="T91" fmla="*/ 2147483647 h 859"/>
              <a:gd name="T92" fmla="*/ 2147483647 w 373"/>
              <a:gd name="T93" fmla="*/ 2147483647 h 859"/>
              <a:gd name="T94" fmla="*/ 2147483647 w 373"/>
              <a:gd name="T95" fmla="*/ 2147483647 h 859"/>
              <a:gd name="T96" fmla="*/ 2147483647 w 373"/>
              <a:gd name="T97" fmla="*/ 2147483647 h 859"/>
              <a:gd name="T98" fmla="*/ 2147483647 w 373"/>
              <a:gd name="T99" fmla="*/ 2147483647 h 859"/>
              <a:gd name="T100" fmla="*/ 2147483647 w 373"/>
              <a:gd name="T101" fmla="*/ 2147483647 h 859"/>
              <a:gd name="T102" fmla="*/ 2147483647 w 373"/>
              <a:gd name="T103" fmla="*/ 2147483647 h 859"/>
              <a:gd name="T104" fmla="*/ 2147483647 w 373"/>
              <a:gd name="T105" fmla="*/ 2147483647 h 859"/>
              <a:gd name="T106" fmla="*/ 2147483647 w 373"/>
              <a:gd name="T107" fmla="*/ 2147483647 h 859"/>
              <a:gd name="T108" fmla="*/ 2147483647 w 373"/>
              <a:gd name="T109" fmla="*/ 2147483647 h 859"/>
              <a:gd name="T110" fmla="*/ 2147483647 w 373"/>
              <a:gd name="T111" fmla="*/ 2147483647 h 859"/>
              <a:gd name="T112" fmla="*/ 2147483647 w 373"/>
              <a:gd name="T113" fmla="*/ 2147483647 h 8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3"/>
              <a:gd name="T172" fmla="*/ 0 h 859"/>
              <a:gd name="T173" fmla="*/ 373 w 373"/>
              <a:gd name="T174" fmla="*/ 859 h 8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3" h="859">
                <a:moveTo>
                  <a:pt x="202" y="0"/>
                </a:moveTo>
                <a:lnTo>
                  <a:pt x="200" y="4"/>
                </a:lnTo>
                <a:lnTo>
                  <a:pt x="196" y="8"/>
                </a:lnTo>
                <a:lnTo>
                  <a:pt x="194" y="12"/>
                </a:lnTo>
                <a:lnTo>
                  <a:pt x="192" y="16"/>
                </a:lnTo>
                <a:lnTo>
                  <a:pt x="190" y="20"/>
                </a:lnTo>
                <a:lnTo>
                  <a:pt x="186" y="22"/>
                </a:lnTo>
                <a:lnTo>
                  <a:pt x="186" y="26"/>
                </a:lnTo>
                <a:lnTo>
                  <a:pt x="184" y="30"/>
                </a:lnTo>
                <a:lnTo>
                  <a:pt x="182" y="34"/>
                </a:lnTo>
                <a:lnTo>
                  <a:pt x="180" y="38"/>
                </a:lnTo>
                <a:lnTo>
                  <a:pt x="180" y="42"/>
                </a:lnTo>
                <a:lnTo>
                  <a:pt x="178" y="46"/>
                </a:lnTo>
                <a:lnTo>
                  <a:pt x="178" y="50"/>
                </a:lnTo>
                <a:lnTo>
                  <a:pt x="174" y="52"/>
                </a:lnTo>
                <a:lnTo>
                  <a:pt x="174" y="56"/>
                </a:lnTo>
                <a:lnTo>
                  <a:pt x="172" y="60"/>
                </a:lnTo>
                <a:lnTo>
                  <a:pt x="172" y="64"/>
                </a:lnTo>
                <a:lnTo>
                  <a:pt x="170" y="68"/>
                </a:lnTo>
                <a:lnTo>
                  <a:pt x="168" y="72"/>
                </a:lnTo>
                <a:lnTo>
                  <a:pt x="166" y="76"/>
                </a:lnTo>
                <a:lnTo>
                  <a:pt x="162" y="78"/>
                </a:lnTo>
                <a:lnTo>
                  <a:pt x="160" y="82"/>
                </a:lnTo>
                <a:lnTo>
                  <a:pt x="160" y="86"/>
                </a:lnTo>
                <a:lnTo>
                  <a:pt x="158" y="90"/>
                </a:lnTo>
                <a:lnTo>
                  <a:pt x="156" y="94"/>
                </a:lnTo>
                <a:lnTo>
                  <a:pt x="156" y="98"/>
                </a:lnTo>
                <a:lnTo>
                  <a:pt x="152" y="102"/>
                </a:lnTo>
                <a:lnTo>
                  <a:pt x="150" y="106"/>
                </a:lnTo>
                <a:lnTo>
                  <a:pt x="148" y="110"/>
                </a:lnTo>
                <a:lnTo>
                  <a:pt x="148" y="114"/>
                </a:lnTo>
                <a:lnTo>
                  <a:pt x="146" y="118"/>
                </a:lnTo>
                <a:lnTo>
                  <a:pt x="144" y="122"/>
                </a:lnTo>
                <a:lnTo>
                  <a:pt x="142" y="126"/>
                </a:lnTo>
                <a:lnTo>
                  <a:pt x="140" y="130"/>
                </a:lnTo>
                <a:lnTo>
                  <a:pt x="138" y="134"/>
                </a:lnTo>
                <a:lnTo>
                  <a:pt x="138" y="138"/>
                </a:lnTo>
                <a:lnTo>
                  <a:pt x="136" y="142"/>
                </a:lnTo>
                <a:lnTo>
                  <a:pt x="134" y="146"/>
                </a:lnTo>
                <a:lnTo>
                  <a:pt x="134" y="150"/>
                </a:lnTo>
                <a:lnTo>
                  <a:pt x="132" y="154"/>
                </a:lnTo>
                <a:lnTo>
                  <a:pt x="130" y="158"/>
                </a:lnTo>
                <a:lnTo>
                  <a:pt x="128" y="162"/>
                </a:lnTo>
                <a:lnTo>
                  <a:pt x="128" y="166"/>
                </a:lnTo>
                <a:lnTo>
                  <a:pt x="126" y="170"/>
                </a:lnTo>
                <a:lnTo>
                  <a:pt x="124" y="174"/>
                </a:lnTo>
                <a:lnTo>
                  <a:pt x="122" y="178"/>
                </a:lnTo>
                <a:lnTo>
                  <a:pt x="122" y="182"/>
                </a:lnTo>
                <a:lnTo>
                  <a:pt x="120" y="186"/>
                </a:lnTo>
                <a:lnTo>
                  <a:pt x="118" y="190"/>
                </a:lnTo>
                <a:lnTo>
                  <a:pt x="116" y="194"/>
                </a:lnTo>
                <a:lnTo>
                  <a:pt x="114" y="198"/>
                </a:lnTo>
                <a:lnTo>
                  <a:pt x="112" y="202"/>
                </a:lnTo>
                <a:lnTo>
                  <a:pt x="112" y="206"/>
                </a:lnTo>
                <a:lnTo>
                  <a:pt x="110" y="210"/>
                </a:lnTo>
                <a:lnTo>
                  <a:pt x="108" y="214"/>
                </a:lnTo>
                <a:lnTo>
                  <a:pt x="108" y="218"/>
                </a:lnTo>
                <a:lnTo>
                  <a:pt x="106" y="222"/>
                </a:lnTo>
                <a:lnTo>
                  <a:pt x="104" y="226"/>
                </a:lnTo>
                <a:lnTo>
                  <a:pt x="102" y="230"/>
                </a:lnTo>
                <a:lnTo>
                  <a:pt x="100" y="234"/>
                </a:lnTo>
                <a:lnTo>
                  <a:pt x="98" y="238"/>
                </a:lnTo>
                <a:lnTo>
                  <a:pt x="96" y="242"/>
                </a:lnTo>
                <a:lnTo>
                  <a:pt x="94" y="246"/>
                </a:lnTo>
                <a:lnTo>
                  <a:pt x="92" y="250"/>
                </a:lnTo>
                <a:lnTo>
                  <a:pt x="90" y="254"/>
                </a:lnTo>
                <a:lnTo>
                  <a:pt x="88" y="258"/>
                </a:lnTo>
                <a:lnTo>
                  <a:pt x="86" y="262"/>
                </a:lnTo>
                <a:lnTo>
                  <a:pt x="84" y="266"/>
                </a:lnTo>
                <a:lnTo>
                  <a:pt x="82" y="270"/>
                </a:lnTo>
                <a:lnTo>
                  <a:pt x="80" y="274"/>
                </a:lnTo>
                <a:lnTo>
                  <a:pt x="78" y="278"/>
                </a:lnTo>
                <a:lnTo>
                  <a:pt x="76" y="282"/>
                </a:lnTo>
                <a:lnTo>
                  <a:pt x="76" y="286"/>
                </a:lnTo>
                <a:lnTo>
                  <a:pt x="74" y="290"/>
                </a:lnTo>
                <a:lnTo>
                  <a:pt x="72" y="294"/>
                </a:lnTo>
                <a:lnTo>
                  <a:pt x="70" y="298"/>
                </a:lnTo>
                <a:lnTo>
                  <a:pt x="70" y="302"/>
                </a:lnTo>
                <a:lnTo>
                  <a:pt x="68" y="306"/>
                </a:lnTo>
                <a:lnTo>
                  <a:pt x="66" y="310"/>
                </a:lnTo>
                <a:lnTo>
                  <a:pt x="64" y="314"/>
                </a:lnTo>
                <a:lnTo>
                  <a:pt x="62" y="318"/>
                </a:lnTo>
                <a:lnTo>
                  <a:pt x="62" y="322"/>
                </a:lnTo>
                <a:lnTo>
                  <a:pt x="60" y="326"/>
                </a:lnTo>
                <a:lnTo>
                  <a:pt x="58" y="330"/>
                </a:lnTo>
                <a:lnTo>
                  <a:pt x="56" y="334"/>
                </a:lnTo>
                <a:lnTo>
                  <a:pt x="54" y="338"/>
                </a:lnTo>
                <a:lnTo>
                  <a:pt x="54" y="342"/>
                </a:lnTo>
                <a:lnTo>
                  <a:pt x="52" y="346"/>
                </a:lnTo>
                <a:lnTo>
                  <a:pt x="50" y="350"/>
                </a:lnTo>
                <a:lnTo>
                  <a:pt x="50" y="354"/>
                </a:lnTo>
                <a:lnTo>
                  <a:pt x="48" y="358"/>
                </a:lnTo>
                <a:lnTo>
                  <a:pt x="46" y="362"/>
                </a:lnTo>
                <a:lnTo>
                  <a:pt x="44" y="366"/>
                </a:lnTo>
                <a:lnTo>
                  <a:pt x="42" y="370"/>
                </a:lnTo>
                <a:lnTo>
                  <a:pt x="40" y="374"/>
                </a:lnTo>
                <a:lnTo>
                  <a:pt x="38" y="378"/>
                </a:lnTo>
                <a:lnTo>
                  <a:pt x="36" y="382"/>
                </a:lnTo>
                <a:lnTo>
                  <a:pt x="34" y="386"/>
                </a:lnTo>
                <a:lnTo>
                  <a:pt x="32" y="390"/>
                </a:lnTo>
                <a:lnTo>
                  <a:pt x="30" y="394"/>
                </a:lnTo>
                <a:lnTo>
                  <a:pt x="30" y="398"/>
                </a:lnTo>
                <a:lnTo>
                  <a:pt x="28" y="402"/>
                </a:lnTo>
                <a:lnTo>
                  <a:pt x="26" y="406"/>
                </a:lnTo>
                <a:lnTo>
                  <a:pt x="24" y="410"/>
                </a:lnTo>
                <a:lnTo>
                  <a:pt x="22" y="414"/>
                </a:lnTo>
                <a:lnTo>
                  <a:pt x="22" y="418"/>
                </a:lnTo>
                <a:lnTo>
                  <a:pt x="20" y="422"/>
                </a:lnTo>
                <a:lnTo>
                  <a:pt x="20" y="426"/>
                </a:lnTo>
                <a:lnTo>
                  <a:pt x="16" y="430"/>
                </a:lnTo>
                <a:lnTo>
                  <a:pt x="14" y="434"/>
                </a:lnTo>
                <a:lnTo>
                  <a:pt x="14" y="438"/>
                </a:lnTo>
                <a:lnTo>
                  <a:pt x="12" y="442"/>
                </a:lnTo>
                <a:lnTo>
                  <a:pt x="10" y="446"/>
                </a:lnTo>
                <a:lnTo>
                  <a:pt x="10" y="450"/>
                </a:lnTo>
                <a:lnTo>
                  <a:pt x="8" y="454"/>
                </a:lnTo>
                <a:lnTo>
                  <a:pt x="6" y="458"/>
                </a:lnTo>
                <a:lnTo>
                  <a:pt x="4" y="462"/>
                </a:lnTo>
                <a:lnTo>
                  <a:pt x="2" y="466"/>
                </a:lnTo>
                <a:lnTo>
                  <a:pt x="0" y="470"/>
                </a:lnTo>
                <a:lnTo>
                  <a:pt x="2" y="474"/>
                </a:lnTo>
                <a:lnTo>
                  <a:pt x="2" y="478"/>
                </a:lnTo>
                <a:lnTo>
                  <a:pt x="2" y="482"/>
                </a:lnTo>
                <a:lnTo>
                  <a:pt x="4" y="486"/>
                </a:lnTo>
                <a:lnTo>
                  <a:pt x="6" y="492"/>
                </a:lnTo>
                <a:lnTo>
                  <a:pt x="6" y="496"/>
                </a:lnTo>
                <a:lnTo>
                  <a:pt x="10" y="498"/>
                </a:lnTo>
                <a:lnTo>
                  <a:pt x="10" y="502"/>
                </a:lnTo>
                <a:lnTo>
                  <a:pt x="12" y="506"/>
                </a:lnTo>
                <a:lnTo>
                  <a:pt x="12" y="510"/>
                </a:lnTo>
                <a:lnTo>
                  <a:pt x="14" y="514"/>
                </a:lnTo>
                <a:lnTo>
                  <a:pt x="16" y="518"/>
                </a:lnTo>
                <a:lnTo>
                  <a:pt x="16" y="522"/>
                </a:lnTo>
                <a:lnTo>
                  <a:pt x="18" y="526"/>
                </a:lnTo>
                <a:lnTo>
                  <a:pt x="20" y="530"/>
                </a:lnTo>
                <a:lnTo>
                  <a:pt x="20" y="534"/>
                </a:lnTo>
                <a:lnTo>
                  <a:pt x="20" y="538"/>
                </a:lnTo>
                <a:lnTo>
                  <a:pt x="22" y="542"/>
                </a:lnTo>
                <a:lnTo>
                  <a:pt x="22" y="546"/>
                </a:lnTo>
                <a:lnTo>
                  <a:pt x="24" y="550"/>
                </a:lnTo>
                <a:lnTo>
                  <a:pt x="24" y="554"/>
                </a:lnTo>
                <a:lnTo>
                  <a:pt x="26" y="558"/>
                </a:lnTo>
                <a:lnTo>
                  <a:pt x="26" y="562"/>
                </a:lnTo>
                <a:lnTo>
                  <a:pt x="26" y="566"/>
                </a:lnTo>
                <a:lnTo>
                  <a:pt x="28" y="570"/>
                </a:lnTo>
                <a:lnTo>
                  <a:pt x="28" y="574"/>
                </a:lnTo>
                <a:lnTo>
                  <a:pt x="30" y="578"/>
                </a:lnTo>
                <a:lnTo>
                  <a:pt x="30" y="582"/>
                </a:lnTo>
                <a:lnTo>
                  <a:pt x="32" y="586"/>
                </a:lnTo>
                <a:lnTo>
                  <a:pt x="32" y="590"/>
                </a:lnTo>
                <a:lnTo>
                  <a:pt x="34" y="594"/>
                </a:lnTo>
                <a:lnTo>
                  <a:pt x="36" y="598"/>
                </a:lnTo>
                <a:lnTo>
                  <a:pt x="36" y="602"/>
                </a:lnTo>
                <a:lnTo>
                  <a:pt x="38" y="606"/>
                </a:lnTo>
                <a:lnTo>
                  <a:pt x="38" y="610"/>
                </a:lnTo>
                <a:lnTo>
                  <a:pt x="40" y="614"/>
                </a:lnTo>
                <a:lnTo>
                  <a:pt x="42" y="618"/>
                </a:lnTo>
                <a:lnTo>
                  <a:pt x="44" y="622"/>
                </a:lnTo>
                <a:lnTo>
                  <a:pt x="46" y="626"/>
                </a:lnTo>
                <a:lnTo>
                  <a:pt x="46" y="630"/>
                </a:lnTo>
                <a:lnTo>
                  <a:pt x="48" y="634"/>
                </a:lnTo>
                <a:lnTo>
                  <a:pt x="48" y="638"/>
                </a:lnTo>
                <a:lnTo>
                  <a:pt x="50" y="642"/>
                </a:lnTo>
                <a:lnTo>
                  <a:pt x="52" y="646"/>
                </a:lnTo>
                <a:lnTo>
                  <a:pt x="52" y="650"/>
                </a:lnTo>
                <a:lnTo>
                  <a:pt x="54" y="656"/>
                </a:lnTo>
                <a:lnTo>
                  <a:pt x="54" y="660"/>
                </a:lnTo>
                <a:lnTo>
                  <a:pt x="54" y="664"/>
                </a:lnTo>
                <a:lnTo>
                  <a:pt x="56" y="668"/>
                </a:lnTo>
                <a:lnTo>
                  <a:pt x="56" y="672"/>
                </a:lnTo>
                <a:lnTo>
                  <a:pt x="58" y="676"/>
                </a:lnTo>
                <a:lnTo>
                  <a:pt x="58" y="680"/>
                </a:lnTo>
                <a:lnTo>
                  <a:pt x="58" y="684"/>
                </a:lnTo>
                <a:lnTo>
                  <a:pt x="60" y="688"/>
                </a:lnTo>
                <a:lnTo>
                  <a:pt x="60" y="692"/>
                </a:lnTo>
                <a:lnTo>
                  <a:pt x="62" y="696"/>
                </a:lnTo>
                <a:lnTo>
                  <a:pt x="62" y="700"/>
                </a:lnTo>
                <a:lnTo>
                  <a:pt x="64" y="704"/>
                </a:lnTo>
                <a:lnTo>
                  <a:pt x="64" y="708"/>
                </a:lnTo>
                <a:lnTo>
                  <a:pt x="64" y="712"/>
                </a:lnTo>
                <a:lnTo>
                  <a:pt x="66" y="716"/>
                </a:lnTo>
                <a:lnTo>
                  <a:pt x="66" y="720"/>
                </a:lnTo>
                <a:lnTo>
                  <a:pt x="68" y="724"/>
                </a:lnTo>
                <a:lnTo>
                  <a:pt x="68" y="728"/>
                </a:lnTo>
                <a:lnTo>
                  <a:pt x="70" y="732"/>
                </a:lnTo>
                <a:lnTo>
                  <a:pt x="70" y="736"/>
                </a:lnTo>
                <a:lnTo>
                  <a:pt x="72" y="740"/>
                </a:lnTo>
                <a:lnTo>
                  <a:pt x="72" y="744"/>
                </a:lnTo>
                <a:lnTo>
                  <a:pt x="74" y="748"/>
                </a:lnTo>
                <a:lnTo>
                  <a:pt x="74" y="752"/>
                </a:lnTo>
                <a:lnTo>
                  <a:pt x="76" y="756"/>
                </a:lnTo>
                <a:lnTo>
                  <a:pt x="78" y="760"/>
                </a:lnTo>
                <a:lnTo>
                  <a:pt x="78" y="764"/>
                </a:lnTo>
                <a:lnTo>
                  <a:pt x="80" y="768"/>
                </a:lnTo>
                <a:lnTo>
                  <a:pt x="82" y="772"/>
                </a:lnTo>
                <a:lnTo>
                  <a:pt x="82" y="776"/>
                </a:lnTo>
                <a:lnTo>
                  <a:pt x="84" y="780"/>
                </a:lnTo>
                <a:lnTo>
                  <a:pt x="84" y="784"/>
                </a:lnTo>
                <a:lnTo>
                  <a:pt x="86" y="788"/>
                </a:lnTo>
                <a:lnTo>
                  <a:pt x="88" y="792"/>
                </a:lnTo>
                <a:lnTo>
                  <a:pt x="90" y="796"/>
                </a:lnTo>
                <a:lnTo>
                  <a:pt x="92" y="800"/>
                </a:lnTo>
                <a:lnTo>
                  <a:pt x="92" y="804"/>
                </a:lnTo>
                <a:lnTo>
                  <a:pt x="94" y="808"/>
                </a:lnTo>
                <a:lnTo>
                  <a:pt x="96" y="812"/>
                </a:lnTo>
                <a:lnTo>
                  <a:pt x="98" y="816"/>
                </a:lnTo>
                <a:lnTo>
                  <a:pt x="98" y="820"/>
                </a:lnTo>
                <a:lnTo>
                  <a:pt x="100" y="824"/>
                </a:lnTo>
                <a:lnTo>
                  <a:pt x="102" y="830"/>
                </a:lnTo>
                <a:lnTo>
                  <a:pt x="104" y="834"/>
                </a:lnTo>
                <a:lnTo>
                  <a:pt x="106" y="838"/>
                </a:lnTo>
                <a:lnTo>
                  <a:pt x="108" y="842"/>
                </a:lnTo>
                <a:lnTo>
                  <a:pt x="110" y="846"/>
                </a:lnTo>
                <a:lnTo>
                  <a:pt x="112" y="850"/>
                </a:lnTo>
                <a:lnTo>
                  <a:pt x="114" y="854"/>
                </a:lnTo>
                <a:lnTo>
                  <a:pt x="118" y="856"/>
                </a:lnTo>
                <a:lnTo>
                  <a:pt x="122" y="858"/>
                </a:lnTo>
                <a:lnTo>
                  <a:pt x="122" y="854"/>
                </a:lnTo>
                <a:lnTo>
                  <a:pt x="122" y="850"/>
                </a:lnTo>
                <a:lnTo>
                  <a:pt x="126" y="846"/>
                </a:lnTo>
                <a:lnTo>
                  <a:pt x="128" y="842"/>
                </a:lnTo>
                <a:lnTo>
                  <a:pt x="132" y="840"/>
                </a:lnTo>
                <a:lnTo>
                  <a:pt x="134" y="836"/>
                </a:lnTo>
                <a:lnTo>
                  <a:pt x="134" y="832"/>
                </a:lnTo>
                <a:lnTo>
                  <a:pt x="136" y="828"/>
                </a:lnTo>
                <a:lnTo>
                  <a:pt x="138" y="824"/>
                </a:lnTo>
                <a:lnTo>
                  <a:pt x="140" y="820"/>
                </a:lnTo>
                <a:lnTo>
                  <a:pt x="140" y="816"/>
                </a:lnTo>
                <a:lnTo>
                  <a:pt x="142" y="812"/>
                </a:lnTo>
                <a:lnTo>
                  <a:pt x="144" y="808"/>
                </a:lnTo>
                <a:lnTo>
                  <a:pt x="146" y="804"/>
                </a:lnTo>
                <a:lnTo>
                  <a:pt x="148" y="800"/>
                </a:lnTo>
                <a:lnTo>
                  <a:pt x="150" y="796"/>
                </a:lnTo>
                <a:lnTo>
                  <a:pt x="152" y="792"/>
                </a:lnTo>
                <a:lnTo>
                  <a:pt x="154" y="788"/>
                </a:lnTo>
                <a:lnTo>
                  <a:pt x="156" y="784"/>
                </a:lnTo>
                <a:lnTo>
                  <a:pt x="158" y="780"/>
                </a:lnTo>
                <a:lnTo>
                  <a:pt x="158" y="776"/>
                </a:lnTo>
                <a:lnTo>
                  <a:pt x="160" y="772"/>
                </a:lnTo>
                <a:lnTo>
                  <a:pt x="164" y="768"/>
                </a:lnTo>
                <a:lnTo>
                  <a:pt x="164" y="764"/>
                </a:lnTo>
                <a:lnTo>
                  <a:pt x="166" y="760"/>
                </a:lnTo>
                <a:lnTo>
                  <a:pt x="168" y="756"/>
                </a:lnTo>
                <a:lnTo>
                  <a:pt x="170" y="752"/>
                </a:lnTo>
                <a:lnTo>
                  <a:pt x="172" y="748"/>
                </a:lnTo>
                <a:lnTo>
                  <a:pt x="174" y="744"/>
                </a:lnTo>
                <a:lnTo>
                  <a:pt x="176" y="740"/>
                </a:lnTo>
                <a:lnTo>
                  <a:pt x="178" y="736"/>
                </a:lnTo>
                <a:lnTo>
                  <a:pt x="180" y="732"/>
                </a:lnTo>
                <a:lnTo>
                  <a:pt x="182" y="728"/>
                </a:lnTo>
                <a:lnTo>
                  <a:pt x="182" y="724"/>
                </a:lnTo>
                <a:lnTo>
                  <a:pt x="186" y="720"/>
                </a:lnTo>
                <a:lnTo>
                  <a:pt x="188" y="716"/>
                </a:lnTo>
                <a:lnTo>
                  <a:pt x="190" y="712"/>
                </a:lnTo>
                <a:lnTo>
                  <a:pt x="192" y="708"/>
                </a:lnTo>
                <a:lnTo>
                  <a:pt x="192" y="704"/>
                </a:lnTo>
                <a:lnTo>
                  <a:pt x="194" y="700"/>
                </a:lnTo>
                <a:lnTo>
                  <a:pt x="196" y="696"/>
                </a:lnTo>
                <a:lnTo>
                  <a:pt x="198" y="692"/>
                </a:lnTo>
                <a:lnTo>
                  <a:pt x="200" y="688"/>
                </a:lnTo>
                <a:lnTo>
                  <a:pt x="202" y="684"/>
                </a:lnTo>
                <a:lnTo>
                  <a:pt x="204" y="680"/>
                </a:lnTo>
                <a:lnTo>
                  <a:pt x="206" y="676"/>
                </a:lnTo>
                <a:lnTo>
                  <a:pt x="206" y="672"/>
                </a:lnTo>
                <a:lnTo>
                  <a:pt x="208" y="668"/>
                </a:lnTo>
                <a:lnTo>
                  <a:pt x="210" y="664"/>
                </a:lnTo>
                <a:lnTo>
                  <a:pt x="212" y="660"/>
                </a:lnTo>
                <a:lnTo>
                  <a:pt x="214" y="656"/>
                </a:lnTo>
                <a:lnTo>
                  <a:pt x="214" y="652"/>
                </a:lnTo>
                <a:lnTo>
                  <a:pt x="216" y="648"/>
                </a:lnTo>
                <a:lnTo>
                  <a:pt x="218" y="644"/>
                </a:lnTo>
                <a:lnTo>
                  <a:pt x="220" y="640"/>
                </a:lnTo>
                <a:lnTo>
                  <a:pt x="220" y="636"/>
                </a:lnTo>
                <a:lnTo>
                  <a:pt x="224" y="632"/>
                </a:lnTo>
                <a:lnTo>
                  <a:pt x="224" y="628"/>
                </a:lnTo>
                <a:lnTo>
                  <a:pt x="226" y="624"/>
                </a:lnTo>
                <a:lnTo>
                  <a:pt x="228" y="620"/>
                </a:lnTo>
                <a:lnTo>
                  <a:pt x="230" y="616"/>
                </a:lnTo>
                <a:lnTo>
                  <a:pt x="232" y="612"/>
                </a:lnTo>
                <a:lnTo>
                  <a:pt x="234" y="608"/>
                </a:lnTo>
                <a:lnTo>
                  <a:pt x="236" y="604"/>
                </a:lnTo>
                <a:lnTo>
                  <a:pt x="236" y="600"/>
                </a:lnTo>
                <a:lnTo>
                  <a:pt x="238" y="596"/>
                </a:lnTo>
                <a:lnTo>
                  <a:pt x="240" y="592"/>
                </a:lnTo>
                <a:lnTo>
                  <a:pt x="242" y="588"/>
                </a:lnTo>
                <a:lnTo>
                  <a:pt x="244" y="584"/>
                </a:lnTo>
                <a:lnTo>
                  <a:pt x="244" y="580"/>
                </a:lnTo>
                <a:lnTo>
                  <a:pt x="248" y="576"/>
                </a:lnTo>
                <a:lnTo>
                  <a:pt x="250" y="572"/>
                </a:lnTo>
                <a:lnTo>
                  <a:pt x="250" y="568"/>
                </a:lnTo>
                <a:lnTo>
                  <a:pt x="254" y="564"/>
                </a:lnTo>
                <a:lnTo>
                  <a:pt x="254" y="560"/>
                </a:lnTo>
                <a:lnTo>
                  <a:pt x="256" y="556"/>
                </a:lnTo>
                <a:lnTo>
                  <a:pt x="258" y="552"/>
                </a:lnTo>
                <a:lnTo>
                  <a:pt x="260" y="548"/>
                </a:lnTo>
                <a:lnTo>
                  <a:pt x="262" y="544"/>
                </a:lnTo>
                <a:lnTo>
                  <a:pt x="264" y="540"/>
                </a:lnTo>
                <a:lnTo>
                  <a:pt x="266" y="536"/>
                </a:lnTo>
                <a:lnTo>
                  <a:pt x="268" y="532"/>
                </a:lnTo>
                <a:lnTo>
                  <a:pt x="270" y="528"/>
                </a:lnTo>
                <a:lnTo>
                  <a:pt x="272" y="524"/>
                </a:lnTo>
                <a:lnTo>
                  <a:pt x="274" y="520"/>
                </a:lnTo>
                <a:lnTo>
                  <a:pt x="276" y="516"/>
                </a:lnTo>
                <a:lnTo>
                  <a:pt x="278" y="512"/>
                </a:lnTo>
                <a:lnTo>
                  <a:pt x="280" y="508"/>
                </a:lnTo>
                <a:lnTo>
                  <a:pt x="280" y="504"/>
                </a:lnTo>
                <a:lnTo>
                  <a:pt x="284" y="500"/>
                </a:lnTo>
                <a:lnTo>
                  <a:pt x="284" y="496"/>
                </a:lnTo>
                <a:lnTo>
                  <a:pt x="286" y="492"/>
                </a:lnTo>
                <a:lnTo>
                  <a:pt x="288" y="488"/>
                </a:lnTo>
                <a:lnTo>
                  <a:pt x="290" y="484"/>
                </a:lnTo>
                <a:lnTo>
                  <a:pt x="290" y="480"/>
                </a:lnTo>
                <a:lnTo>
                  <a:pt x="292" y="476"/>
                </a:lnTo>
                <a:lnTo>
                  <a:pt x="294" y="472"/>
                </a:lnTo>
                <a:lnTo>
                  <a:pt x="296" y="468"/>
                </a:lnTo>
                <a:lnTo>
                  <a:pt x="298" y="464"/>
                </a:lnTo>
                <a:lnTo>
                  <a:pt x="298" y="460"/>
                </a:lnTo>
                <a:lnTo>
                  <a:pt x="300" y="456"/>
                </a:lnTo>
                <a:lnTo>
                  <a:pt x="302" y="452"/>
                </a:lnTo>
                <a:lnTo>
                  <a:pt x="304" y="448"/>
                </a:lnTo>
                <a:lnTo>
                  <a:pt x="306" y="444"/>
                </a:lnTo>
                <a:lnTo>
                  <a:pt x="308" y="440"/>
                </a:lnTo>
                <a:lnTo>
                  <a:pt x="312" y="436"/>
                </a:lnTo>
                <a:lnTo>
                  <a:pt x="312" y="432"/>
                </a:lnTo>
                <a:lnTo>
                  <a:pt x="316" y="430"/>
                </a:lnTo>
                <a:lnTo>
                  <a:pt x="318" y="426"/>
                </a:lnTo>
                <a:lnTo>
                  <a:pt x="318" y="422"/>
                </a:lnTo>
                <a:lnTo>
                  <a:pt x="320" y="418"/>
                </a:lnTo>
                <a:lnTo>
                  <a:pt x="322" y="414"/>
                </a:lnTo>
                <a:lnTo>
                  <a:pt x="326" y="412"/>
                </a:lnTo>
                <a:lnTo>
                  <a:pt x="326" y="408"/>
                </a:lnTo>
                <a:lnTo>
                  <a:pt x="328" y="404"/>
                </a:lnTo>
                <a:lnTo>
                  <a:pt x="330" y="400"/>
                </a:lnTo>
                <a:lnTo>
                  <a:pt x="332" y="396"/>
                </a:lnTo>
                <a:lnTo>
                  <a:pt x="334" y="392"/>
                </a:lnTo>
                <a:lnTo>
                  <a:pt x="336" y="388"/>
                </a:lnTo>
                <a:lnTo>
                  <a:pt x="338" y="384"/>
                </a:lnTo>
                <a:lnTo>
                  <a:pt x="340" y="380"/>
                </a:lnTo>
                <a:lnTo>
                  <a:pt x="342" y="376"/>
                </a:lnTo>
                <a:lnTo>
                  <a:pt x="344" y="372"/>
                </a:lnTo>
                <a:lnTo>
                  <a:pt x="346" y="368"/>
                </a:lnTo>
                <a:lnTo>
                  <a:pt x="348" y="364"/>
                </a:lnTo>
                <a:lnTo>
                  <a:pt x="350" y="360"/>
                </a:lnTo>
                <a:lnTo>
                  <a:pt x="352" y="356"/>
                </a:lnTo>
                <a:lnTo>
                  <a:pt x="354" y="352"/>
                </a:lnTo>
                <a:lnTo>
                  <a:pt x="356" y="348"/>
                </a:lnTo>
                <a:lnTo>
                  <a:pt x="358" y="344"/>
                </a:lnTo>
                <a:lnTo>
                  <a:pt x="358" y="340"/>
                </a:lnTo>
                <a:lnTo>
                  <a:pt x="360" y="336"/>
                </a:lnTo>
                <a:lnTo>
                  <a:pt x="360" y="332"/>
                </a:lnTo>
                <a:lnTo>
                  <a:pt x="362" y="328"/>
                </a:lnTo>
                <a:lnTo>
                  <a:pt x="364" y="324"/>
                </a:lnTo>
                <a:lnTo>
                  <a:pt x="366" y="320"/>
                </a:lnTo>
                <a:lnTo>
                  <a:pt x="366" y="316"/>
                </a:lnTo>
                <a:lnTo>
                  <a:pt x="368" y="312"/>
                </a:lnTo>
                <a:lnTo>
                  <a:pt x="368" y="308"/>
                </a:lnTo>
                <a:lnTo>
                  <a:pt x="370" y="304"/>
                </a:lnTo>
                <a:lnTo>
                  <a:pt x="370" y="300"/>
                </a:lnTo>
                <a:lnTo>
                  <a:pt x="372" y="296"/>
                </a:lnTo>
                <a:lnTo>
                  <a:pt x="372" y="292"/>
                </a:lnTo>
                <a:lnTo>
                  <a:pt x="368" y="290"/>
                </a:lnTo>
                <a:lnTo>
                  <a:pt x="366" y="286"/>
                </a:lnTo>
                <a:lnTo>
                  <a:pt x="364" y="282"/>
                </a:lnTo>
                <a:lnTo>
                  <a:pt x="360" y="282"/>
                </a:lnTo>
                <a:lnTo>
                  <a:pt x="358" y="278"/>
                </a:lnTo>
                <a:lnTo>
                  <a:pt x="354" y="276"/>
                </a:lnTo>
                <a:lnTo>
                  <a:pt x="350" y="272"/>
                </a:lnTo>
                <a:lnTo>
                  <a:pt x="346" y="268"/>
                </a:lnTo>
                <a:lnTo>
                  <a:pt x="344" y="264"/>
                </a:lnTo>
                <a:lnTo>
                  <a:pt x="344" y="260"/>
                </a:lnTo>
                <a:lnTo>
                  <a:pt x="344" y="256"/>
                </a:lnTo>
                <a:lnTo>
                  <a:pt x="344" y="260"/>
                </a:lnTo>
                <a:lnTo>
                  <a:pt x="346" y="264"/>
                </a:lnTo>
                <a:lnTo>
                  <a:pt x="348" y="268"/>
                </a:lnTo>
                <a:lnTo>
                  <a:pt x="352" y="272"/>
                </a:lnTo>
                <a:lnTo>
                  <a:pt x="356" y="276"/>
                </a:lnTo>
                <a:lnTo>
                  <a:pt x="360" y="280"/>
                </a:lnTo>
                <a:lnTo>
                  <a:pt x="362" y="284"/>
                </a:lnTo>
                <a:lnTo>
                  <a:pt x="366" y="286"/>
                </a:lnTo>
                <a:lnTo>
                  <a:pt x="366" y="290"/>
                </a:lnTo>
                <a:lnTo>
                  <a:pt x="368" y="294"/>
                </a:lnTo>
                <a:lnTo>
                  <a:pt x="370" y="290"/>
                </a:lnTo>
                <a:lnTo>
                  <a:pt x="368" y="286"/>
                </a:lnTo>
                <a:lnTo>
                  <a:pt x="364" y="282"/>
                </a:lnTo>
                <a:lnTo>
                  <a:pt x="362" y="278"/>
                </a:lnTo>
                <a:lnTo>
                  <a:pt x="360" y="274"/>
                </a:lnTo>
                <a:lnTo>
                  <a:pt x="360" y="270"/>
                </a:lnTo>
                <a:lnTo>
                  <a:pt x="358" y="266"/>
                </a:lnTo>
                <a:lnTo>
                  <a:pt x="356" y="262"/>
                </a:lnTo>
                <a:lnTo>
                  <a:pt x="356" y="258"/>
                </a:lnTo>
                <a:lnTo>
                  <a:pt x="354" y="254"/>
                </a:lnTo>
                <a:lnTo>
                  <a:pt x="350" y="252"/>
                </a:lnTo>
                <a:lnTo>
                  <a:pt x="350" y="248"/>
                </a:lnTo>
                <a:lnTo>
                  <a:pt x="346" y="246"/>
                </a:lnTo>
                <a:lnTo>
                  <a:pt x="346" y="242"/>
                </a:lnTo>
                <a:lnTo>
                  <a:pt x="344" y="238"/>
                </a:lnTo>
                <a:lnTo>
                  <a:pt x="340" y="236"/>
                </a:lnTo>
                <a:lnTo>
                  <a:pt x="340" y="232"/>
                </a:lnTo>
                <a:lnTo>
                  <a:pt x="336" y="230"/>
                </a:lnTo>
                <a:lnTo>
                  <a:pt x="334" y="226"/>
                </a:lnTo>
                <a:lnTo>
                  <a:pt x="332" y="222"/>
                </a:lnTo>
                <a:lnTo>
                  <a:pt x="330" y="218"/>
                </a:lnTo>
                <a:lnTo>
                  <a:pt x="326" y="216"/>
                </a:lnTo>
                <a:lnTo>
                  <a:pt x="324" y="212"/>
                </a:lnTo>
                <a:lnTo>
                  <a:pt x="322" y="208"/>
                </a:lnTo>
                <a:lnTo>
                  <a:pt x="318" y="206"/>
                </a:lnTo>
                <a:lnTo>
                  <a:pt x="316" y="202"/>
                </a:lnTo>
                <a:lnTo>
                  <a:pt x="314" y="198"/>
                </a:lnTo>
                <a:lnTo>
                  <a:pt x="312" y="194"/>
                </a:lnTo>
                <a:lnTo>
                  <a:pt x="312" y="190"/>
                </a:lnTo>
                <a:lnTo>
                  <a:pt x="310" y="186"/>
                </a:lnTo>
                <a:lnTo>
                  <a:pt x="308" y="182"/>
                </a:lnTo>
                <a:lnTo>
                  <a:pt x="306" y="178"/>
                </a:lnTo>
                <a:lnTo>
                  <a:pt x="306" y="174"/>
                </a:lnTo>
                <a:lnTo>
                  <a:pt x="304" y="170"/>
                </a:lnTo>
                <a:lnTo>
                  <a:pt x="302" y="166"/>
                </a:lnTo>
                <a:lnTo>
                  <a:pt x="300" y="162"/>
                </a:lnTo>
                <a:lnTo>
                  <a:pt x="298" y="158"/>
                </a:lnTo>
                <a:lnTo>
                  <a:pt x="296" y="154"/>
                </a:lnTo>
                <a:lnTo>
                  <a:pt x="292" y="150"/>
                </a:lnTo>
                <a:lnTo>
                  <a:pt x="288" y="146"/>
                </a:lnTo>
                <a:lnTo>
                  <a:pt x="286" y="142"/>
                </a:lnTo>
                <a:lnTo>
                  <a:pt x="282" y="140"/>
                </a:lnTo>
                <a:lnTo>
                  <a:pt x="280" y="136"/>
                </a:lnTo>
                <a:lnTo>
                  <a:pt x="278" y="132"/>
                </a:lnTo>
                <a:lnTo>
                  <a:pt x="276" y="128"/>
                </a:lnTo>
                <a:lnTo>
                  <a:pt x="274" y="124"/>
                </a:lnTo>
                <a:lnTo>
                  <a:pt x="272" y="120"/>
                </a:lnTo>
                <a:lnTo>
                  <a:pt x="270" y="116"/>
                </a:lnTo>
                <a:lnTo>
                  <a:pt x="268" y="112"/>
                </a:lnTo>
                <a:lnTo>
                  <a:pt x="264" y="108"/>
                </a:lnTo>
                <a:lnTo>
                  <a:pt x="264" y="104"/>
                </a:lnTo>
                <a:lnTo>
                  <a:pt x="262" y="100"/>
                </a:lnTo>
                <a:lnTo>
                  <a:pt x="260" y="96"/>
                </a:lnTo>
                <a:lnTo>
                  <a:pt x="258" y="92"/>
                </a:lnTo>
                <a:lnTo>
                  <a:pt x="256" y="88"/>
                </a:lnTo>
                <a:lnTo>
                  <a:pt x="254" y="84"/>
                </a:lnTo>
                <a:lnTo>
                  <a:pt x="252" y="80"/>
                </a:lnTo>
                <a:lnTo>
                  <a:pt x="250" y="76"/>
                </a:lnTo>
                <a:lnTo>
                  <a:pt x="248" y="72"/>
                </a:lnTo>
                <a:lnTo>
                  <a:pt x="246" y="68"/>
                </a:lnTo>
                <a:lnTo>
                  <a:pt x="244" y="64"/>
                </a:lnTo>
                <a:lnTo>
                  <a:pt x="240" y="62"/>
                </a:lnTo>
                <a:lnTo>
                  <a:pt x="238" y="58"/>
                </a:lnTo>
                <a:lnTo>
                  <a:pt x="236" y="54"/>
                </a:lnTo>
                <a:lnTo>
                  <a:pt x="234" y="50"/>
                </a:lnTo>
                <a:lnTo>
                  <a:pt x="230" y="48"/>
                </a:lnTo>
                <a:lnTo>
                  <a:pt x="230" y="44"/>
                </a:lnTo>
                <a:lnTo>
                  <a:pt x="228" y="40"/>
                </a:lnTo>
                <a:lnTo>
                  <a:pt x="224" y="38"/>
                </a:lnTo>
                <a:lnTo>
                  <a:pt x="222" y="34"/>
                </a:lnTo>
                <a:lnTo>
                  <a:pt x="220" y="30"/>
                </a:lnTo>
                <a:lnTo>
                  <a:pt x="218" y="26"/>
                </a:lnTo>
                <a:lnTo>
                  <a:pt x="216" y="22"/>
                </a:lnTo>
                <a:lnTo>
                  <a:pt x="214" y="18"/>
                </a:lnTo>
                <a:lnTo>
                  <a:pt x="210" y="16"/>
                </a:lnTo>
                <a:lnTo>
                  <a:pt x="208" y="12"/>
                </a:lnTo>
                <a:lnTo>
                  <a:pt x="204" y="10"/>
                </a:lnTo>
                <a:lnTo>
                  <a:pt x="202" y="6"/>
                </a:lnTo>
                <a:lnTo>
                  <a:pt x="200" y="2"/>
                </a:lnTo>
                <a:lnTo>
                  <a:pt x="202" y="0"/>
                </a:lnTo>
              </a:path>
            </a:pathLst>
          </a:custGeom>
          <a:solidFill>
            <a:schemeClr val="tx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46" name="Rectangle 108"/>
          <p:cNvSpPr>
            <a:spLocks noChangeArrowheads="1"/>
          </p:cNvSpPr>
          <p:nvPr/>
        </p:nvSpPr>
        <p:spPr bwMode="auto">
          <a:xfrm>
            <a:off x="5721350" y="3690938"/>
            <a:ext cx="903288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7" name="Freeform 110"/>
          <p:cNvSpPr>
            <a:spLocks/>
          </p:cNvSpPr>
          <p:nvPr/>
        </p:nvSpPr>
        <p:spPr bwMode="auto">
          <a:xfrm>
            <a:off x="5529263" y="5172075"/>
            <a:ext cx="79375" cy="12700"/>
          </a:xfrm>
          <a:custGeom>
            <a:avLst/>
            <a:gdLst>
              <a:gd name="T0" fmla="*/ 0 w 65"/>
              <a:gd name="T1" fmla="*/ 2147483647 h 11"/>
              <a:gd name="T2" fmla="*/ 2147483647 w 65"/>
              <a:gd name="T3" fmla="*/ 2147483647 h 11"/>
              <a:gd name="T4" fmla="*/ 2147483647 w 65"/>
              <a:gd name="T5" fmla="*/ 2147483647 h 11"/>
              <a:gd name="T6" fmla="*/ 2147483647 w 65"/>
              <a:gd name="T7" fmla="*/ 2147483647 h 11"/>
              <a:gd name="T8" fmla="*/ 2147483647 w 65"/>
              <a:gd name="T9" fmla="*/ 2147483647 h 11"/>
              <a:gd name="T10" fmla="*/ 2147483647 w 65"/>
              <a:gd name="T11" fmla="*/ 2147483647 h 11"/>
              <a:gd name="T12" fmla="*/ 2147483647 w 65"/>
              <a:gd name="T13" fmla="*/ 2147483647 h 11"/>
              <a:gd name="T14" fmla="*/ 2147483647 w 65"/>
              <a:gd name="T15" fmla="*/ 2147483647 h 11"/>
              <a:gd name="T16" fmla="*/ 2147483647 w 65"/>
              <a:gd name="T17" fmla="*/ 2147483647 h 11"/>
              <a:gd name="T18" fmla="*/ 2147483647 w 65"/>
              <a:gd name="T19" fmla="*/ 2147483647 h 11"/>
              <a:gd name="T20" fmla="*/ 2147483647 w 65"/>
              <a:gd name="T21" fmla="*/ 2147483647 h 11"/>
              <a:gd name="T22" fmla="*/ 2147483647 w 65"/>
              <a:gd name="T23" fmla="*/ 2147483647 h 11"/>
              <a:gd name="T24" fmla="*/ 2147483647 w 65"/>
              <a:gd name="T25" fmla="*/ 2147483647 h 11"/>
              <a:gd name="T26" fmla="*/ 2147483647 w 65"/>
              <a:gd name="T27" fmla="*/ 2147483647 h 11"/>
              <a:gd name="T28" fmla="*/ 2147483647 w 65"/>
              <a:gd name="T29" fmla="*/ 2147483647 h 11"/>
              <a:gd name="T30" fmla="*/ 2147483647 w 65"/>
              <a:gd name="T31" fmla="*/ 2147483647 h 11"/>
              <a:gd name="T32" fmla="*/ 2147483647 w 65"/>
              <a:gd name="T33" fmla="*/ 0 h 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5"/>
              <a:gd name="T52" fmla="*/ 0 h 11"/>
              <a:gd name="T53" fmla="*/ 65 w 65"/>
              <a:gd name="T54" fmla="*/ 11 h 1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5" h="11">
                <a:moveTo>
                  <a:pt x="0" y="10"/>
                </a:move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6"/>
                </a:lnTo>
                <a:lnTo>
                  <a:pt x="20" y="6"/>
                </a:lnTo>
                <a:lnTo>
                  <a:pt x="24" y="6"/>
                </a:lnTo>
                <a:lnTo>
                  <a:pt x="28" y="4"/>
                </a:lnTo>
                <a:lnTo>
                  <a:pt x="32" y="4"/>
                </a:lnTo>
                <a:lnTo>
                  <a:pt x="36" y="4"/>
                </a:lnTo>
                <a:lnTo>
                  <a:pt x="40" y="4"/>
                </a:lnTo>
                <a:lnTo>
                  <a:pt x="44" y="4"/>
                </a:lnTo>
                <a:lnTo>
                  <a:pt x="48" y="2"/>
                </a:lnTo>
                <a:lnTo>
                  <a:pt x="52" y="2"/>
                </a:lnTo>
                <a:lnTo>
                  <a:pt x="56" y="2"/>
                </a:lnTo>
                <a:lnTo>
                  <a:pt x="60" y="2"/>
                </a:lnTo>
                <a:lnTo>
                  <a:pt x="6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48" name="Freeform 111"/>
          <p:cNvSpPr>
            <a:spLocks/>
          </p:cNvSpPr>
          <p:nvPr/>
        </p:nvSpPr>
        <p:spPr bwMode="auto">
          <a:xfrm>
            <a:off x="5583238" y="5086350"/>
            <a:ext cx="57150" cy="168275"/>
          </a:xfrm>
          <a:custGeom>
            <a:avLst/>
            <a:gdLst>
              <a:gd name="T0" fmla="*/ 2147483647 w 47"/>
              <a:gd name="T1" fmla="*/ 2147483647 h 147"/>
              <a:gd name="T2" fmla="*/ 2147483647 w 47"/>
              <a:gd name="T3" fmla="*/ 2147483647 h 147"/>
              <a:gd name="T4" fmla="*/ 2147483647 w 47"/>
              <a:gd name="T5" fmla="*/ 2147483647 h 147"/>
              <a:gd name="T6" fmla="*/ 2147483647 w 47"/>
              <a:gd name="T7" fmla="*/ 2147483647 h 147"/>
              <a:gd name="T8" fmla="*/ 2147483647 w 47"/>
              <a:gd name="T9" fmla="*/ 2147483647 h 147"/>
              <a:gd name="T10" fmla="*/ 2147483647 w 47"/>
              <a:gd name="T11" fmla="*/ 2147483647 h 147"/>
              <a:gd name="T12" fmla="*/ 2147483647 w 47"/>
              <a:gd name="T13" fmla="*/ 2147483647 h 147"/>
              <a:gd name="T14" fmla="*/ 2147483647 w 47"/>
              <a:gd name="T15" fmla="*/ 2147483647 h 147"/>
              <a:gd name="T16" fmla="*/ 2147483647 w 47"/>
              <a:gd name="T17" fmla="*/ 2147483647 h 147"/>
              <a:gd name="T18" fmla="*/ 2147483647 w 47"/>
              <a:gd name="T19" fmla="*/ 2147483647 h 147"/>
              <a:gd name="T20" fmla="*/ 2147483647 w 47"/>
              <a:gd name="T21" fmla="*/ 0 h 147"/>
              <a:gd name="T22" fmla="*/ 2147483647 w 47"/>
              <a:gd name="T23" fmla="*/ 2147483647 h 147"/>
              <a:gd name="T24" fmla="*/ 2147483647 w 47"/>
              <a:gd name="T25" fmla="*/ 2147483647 h 147"/>
              <a:gd name="T26" fmla="*/ 2147483647 w 47"/>
              <a:gd name="T27" fmla="*/ 2147483647 h 147"/>
              <a:gd name="T28" fmla="*/ 2147483647 w 47"/>
              <a:gd name="T29" fmla="*/ 2147483647 h 147"/>
              <a:gd name="T30" fmla="*/ 2147483647 w 47"/>
              <a:gd name="T31" fmla="*/ 2147483647 h 147"/>
              <a:gd name="T32" fmla="*/ 2147483647 w 47"/>
              <a:gd name="T33" fmla="*/ 2147483647 h 147"/>
              <a:gd name="T34" fmla="*/ 2147483647 w 47"/>
              <a:gd name="T35" fmla="*/ 2147483647 h 147"/>
              <a:gd name="T36" fmla="*/ 2147483647 w 47"/>
              <a:gd name="T37" fmla="*/ 2147483647 h 147"/>
              <a:gd name="T38" fmla="*/ 2147483647 w 47"/>
              <a:gd name="T39" fmla="*/ 2147483647 h 147"/>
              <a:gd name="T40" fmla="*/ 2147483647 w 47"/>
              <a:gd name="T41" fmla="*/ 2147483647 h 147"/>
              <a:gd name="T42" fmla="*/ 2147483647 w 47"/>
              <a:gd name="T43" fmla="*/ 2147483647 h 147"/>
              <a:gd name="T44" fmla="*/ 2147483647 w 47"/>
              <a:gd name="T45" fmla="*/ 2147483647 h 147"/>
              <a:gd name="T46" fmla="*/ 2147483647 w 47"/>
              <a:gd name="T47" fmla="*/ 2147483647 h 147"/>
              <a:gd name="T48" fmla="*/ 2147483647 w 47"/>
              <a:gd name="T49" fmla="*/ 2147483647 h 147"/>
              <a:gd name="T50" fmla="*/ 2147483647 w 47"/>
              <a:gd name="T51" fmla="*/ 2147483647 h 147"/>
              <a:gd name="T52" fmla="*/ 2147483647 w 47"/>
              <a:gd name="T53" fmla="*/ 2147483647 h 147"/>
              <a:gd name="T54" fmla="*/ 2147483647 w 47"/>
              <a:gd name="T55" fmla="*/ 2147483647 h 147"/>
              <a:gd name="T56" fmla="*/ 2147483647 w 47"/>
              <a:gd name="T57" fmla="*/ 2147483647 h 147"/>
              <a:gd name="T58" fmla="*/ 2147483647 w 47"/>
              <a:gd name="T59" fmla="*/ 2147483647 h 147"/>
              <a:gd name="T60" fmla="*/ 2147483647 w 47"/>
              <a:gd name="T61" fmla="*/ 2147483647 h 147"/>
              <a:gd name="T62" fmla="*/ 2147483647 w 47"/>
              <a:gd name="T63" fmla="*/ 2147483647 h 147"/>
              <a:gd name="T64" fmla="*/ 2147483647 w 47"/>
              <a:gd name="T65" fmla="*/ 2147483647 h 147"/>
              <a:gd name="T66" fmla="*/ 2147483647 w 47"/>
              <a:gd name="T67" fmla="*/ 2147483647 h 147"/>
              <a:gd name="T68" fmla="*/ 2147483647 w 47"/>
              <a:gd name="T69" fmla="*/ 2147483647 h 147"/>
              <a:gd name="T70" fmla="*/ 2147483647 w 47"/>
              <a:gd name="T71" fmla="*/ 2147483647 h 147"/>
              <a:gd name="T72" fmla="*/ 2147483647 w 47"/>
              <a:gd name="T73" fmla="*/ 2147483647 h 147"/>
              <a:gd name="T74" fmla="*/ 2147483647 w 47"/>
              <a:gd name="T75" fmla="*/ 2147483647 h 147"/>
              <a:gd name="T76" fmla="*/ 2147483647 w 47"/>
              <a:gd name="T77" fmla="*/ 2147483647 h 147"/>
              <a:gd name="T78" fmla="*/ 2147483647 w 47"/>
              <a:gd name="T79" fmla="*/ 2147483647 h 147"/>
              <a:gd name="T80" fmla="*/ 2147483647 w 47"/>
              <a:gd name="T81" fmla="*/ 2147483647 h 147"/>
              <a:gd name="T82" fmla="*/ 2147483647 w 47"/>
              <a:gd name="T83" fmla="*/ 2147483647 h 147"/>
              <a:gd name="T84" fmla="*/ 2147483647 w 47"/>
              <a:gd name="T85" fmla="*/ 2147483647 h 147"/>
              <a:gd name="T86" fmla="*/ 2147483647 w 47"/>
              <a:gd name="T87" fmla="*/ 2147483647 h 147"/>
              <a:gd name="T88" fmla="*/ 2147483647 w 47"/>
              <a:gd name="T89" fmla="*/ 2147483647 h 147"/>
              <a:gd name="T90" fmla="*/ 2147483647 w 47"/>
              <a:gd name="T91" fmla="*/ 2147483647 h 147"/>
              <a:gd name="T92" fmla="*/ 2147483647 w 47"/>
              <a:gd name="T93" fmla="*/ 2147483647 h 147"/>
              <a:gd name="T94" fmla="*/ 2147483647 w 47"/>
              <a:gd name="T95" fmla="*/ 2147483647 h 147"/>
              <a:gd name="T96" fmla="*/ 2147483647 w 47"/>
              <a:gd name="T97" fmla="*/ 2147483647 h 147"/>
              <a:gd name="T98" fmla="*/ 2147483647 w 47"/>
              <a:gd name="T99" fmla="*/ 2147483647 h 147"/>
              <a:gd name="T100" fmla="*/ 2147483647 w 47"/>
              <a:gd name="T101" fmla="*/ 2147483647 h 147"/>
              <a:gd name="T102" fmla="*/ 2147483647 w 47"/>
              <a:gd name="T103" fmla="*/ 2147483647 h 147"/>
              <a:gd name="T104" fmla="*/ 2147483647 w 47"/>
              <a:gd name="T105" fmla="*/ 2147483647 h 147"/>
              <a:gd name="T106" fmla="*/ 2147483647 w 47"/>
              <a:gd name="T107" fmla="*/ 2147483647 h 147"/>
              <a:gd name="T108" fmla="*/ 2147483647 w 47"/>
              <a:gd name="T109" fmla="*/ 2147483647 h 147"/>
              <a:gd name="T110" fmla="*/ 2147483647 w 47"/>
              <a:gd name="T111" fmla="*/ 2147483647 h 147"/>
              <a:gd name="T112" fmla="*/ 2147483647 w 47"/>
              <a:gd name="T113" fmla="*/ 2147483647 h 147"/>
              <a:gd name="T114" fmla="*/ 2147483647 w 47"/>
              <a:gd name="T115" fmla="*/ 2147483647 h 147"/>
              <a:gd name="T116" fmla="*/ 2147483647 w 47"/>
              <a:gd name="T117" fmla="*/ 2147483647 h 147"/>
              <a:gd name="T118" fmla="*/ 2147483647 w 47"/>
              <a:gd name="T119" fmla="*/ 2147483647 h 147"/>
              <a:gd name="T120" fmla="*/ 2147483647 w 47"/>
              <a:gd name="T121" fmla="*/ 2147483647 h 147"/>
              <a:gd name="T122" fmla="*/ 2147483647 w 47"/>
              <a:gd name="T123" fmla="*/ 2147483647 h 14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7"/>
              <a:gd name="T187" fmla="*/ 0 h 147"/>
              <a:gd name="T188" fmla="*/ 47 w 47"/>
              <a:gd name="T189" fmla="*/ 147 h 14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7" h="147">
                <a:moveTo>
                  <a:pt x="12" y="10"/>
                </a:moveTo>
                <a:lnTo>
                  <a:pt x="16" y="14"/>
                </a:lnTo>
                <a:lnTo>
                  <a:pt x="20" y="16"/>
                </a:lnTo>
                <a:lnTo>
                  <a:pt x="20" y="20"/>
                </a:lnTo>
                <a:lnTo>
                  <a:pt x="24" y="24"/>
                </a:lnTo>
                <a:lnTo>
                  <a:pt x="24" y="28"/>
                </a:lnTo>
                <a:lnTo>
                  <a:pt x="28" y="28"/>
                </a:lnTo>
                <a:lnTo>
                  <a:pt x="28" y="32"/>
                </a:lnTo>
                <a:lnTo>
                  <a:pt x="32" y="32"/>
                </a:lnTo>
                <a:lnTo>
                  <a:pt x="36" y="36"/>
                </a:lnTo>
                <a:lnTo>
                  <a:pt x="36" y="40"/>
                </a:lnTo>
                <a:lnTo>
                  <a:pt x="40" y="40"/>
                </a:lnTo>
                <a:lnTo>
                  <a:pt x="40" y="48"/>
                </a:lnTo>
                <a:lnTo>
                  <a:pt x="44" y="52"/>
                </a:lnTo>
                <a:lnTo>
                  <a:pt x="40" y="56"/>
                </a:lnTo>
                <a:lnTo>
                  <a:pt x="36" y="60"/>
                </a:lnTo>
                <a:lnTo>
                  <a:pt x="36" y="64"/>
                </a:lnTo>
                <a:lnTo>
                  <a:pt x="32" y="64"/>
                </a:lnTo>
                <a:lnTo>
                  <a:pt x="32" y="60"/>
                </a:lnTo>
                <a:lnTo>
                  <a:pt x="32" y="56"/>
                </a:lnTo>
                <a:lnTo>
                  <a:pt x="32" y="50"/>
                </a:lnTo>
                <a:lnTo>
                  <a:pt x="28" y="50"/>
                </a:lnTo>
                <a:lnTo>
                  <a:pt x="28" y="46"/>
                </a:lnTo>
                <a:lnTo>
                  <a:pt x="28" y="42"/>
                </a:lnTo>
                <a:lnTo>
                  <a:pt x="28" y="46"/>
                </a:lnTo>
                <a:lnTo>
                  <a:pt x="32" y="54"/>
                </a:lnTo>
                <a:lnTo>
                  <a:pt x="32" y="58"/>
                </a:lnTo>
                <a:lnTo>
                  <a:pt x="32" y="62"/>
                </a:lnTo>
                <a:lnTo>
                  <a:pt x="36" y="66"/>
                </a:lnTo>
                <a:lnTo>
                  <a:pt x="34" y="62"/>
                </a:lnTo>
                <a:lnTo>
                  <a:pt x="30" y="54"/>
                </a:lnTo>
                <a:lnTo>
                  <a:pt x="30" y="46"/>
                </a:lnTo>
                <a:lnTo>
                  <a:pt x="26" y="46"/>
                </a:lnTo>
                <a:lnTo>
                  <a:pt x="20" y="32"/>
                </a:lnTo>
                <a:lnTo>
                  <a:pt x="20" y="28"/>
                </a:lnTo>
                <a:lnTo>
                  <a:pt x="18" y="32"/>
                </a:lnTo>
                <a:lnTo>
                  <a:pt x="22" y="36"/>
                </a:lnTo>
                <a:lnTo>
                  <a:pt x="22" y="44"/>
                </a:lnTo>
                <a:lnTo>
                  <a:pt x="26" y="50"/>
                </a:lnTo>
                <a:lnTo>
                  <a:pt x="28" y="56"/>
                </a:lnTo>
                <a:lnTo>
                  <a:pt x="28" y="60"/>
                </a:lnTo>
                <a:lnTo>
                  <a:pt x="32" y="60"/>
                </a:lnTo>
                <a:lnTo>
                  <a:pt x="32" y="56"/>
                </a:lnTo>
                <a:lnTo>
                  <a:pt x="28" y="48"/>
                </a:lnTo>
                <a:lnTo>
                  <a:pt x="28" y="38"/>
                </a:lnTo>
                <a:lnTo>
                  <a:pt x="24" y="34"/>
                </a:lnTo>
                <a:lnTo>
                  <a:pt x="24" y="26"/>
                </a:lnTo>
                <a:lnTo>
                  <a:pt x="20" y="22"/>
                </a:lnTo>
                <a:lnTo>
                  <a:pt x="20" y="18"/>
                </a:lnTo>
                <a:lnTo>
                  <a:pt x="20" y="14"/>
                </a:lnTo>
                <a:lnTo>
                  <a:pt x="20" y="10"/>
                </a:lnTo>
                <a:lnTo>
                  <a:pt x="16" y="10"/>
                </a:lnTo>
                <a:lnTo>
                  <a:pt x="16" y="6"/>
                </a:lnTo>
                <a:lnTo>
                  <a:pt x="16" y="10"/>
                </a:lnTo>
                <a:lnTo>
                  <a:pt x="20" y="14"/>
                </a:lnTo>
                <a:lnTo>
                  <a:pt x="20" y="18"/>
                </a:lnTo>
                <a:lnTo>
                  <a:pt x="24" y="22"/>
                </a:lnTo>
                <a:lnTo>
                  <a:pt x="24" y="26"/>
                </a:lnTo>
                <a:lnTo>
                  <a:pt x="24" y="34"/>
                </a:lnTo>
                <a:lnTo>
                  <a:pt x="24" y="38"/>
                </a:lnTo>
                <a:lnTo>
                  <a:pt x="24" y="34"/>
                </a:lnTo>
                <a:lnTo>
                  <a:pt x="24" y="20"/>
                </a:lnTo>
                <a:lnTo>
                  <a:pt x="20" y="12"/>
                </a:lnTo>
                <a:lnTo>
                  <a:pt x="20" y="8"/>
                </a:lnTo>
                <a:lnTo>
                  <a:pt x="16" y="4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2"/>
                </a:lnTo>
                <a:lnTo>
                  <a:pt x="20" y="20"/>
                </a:lnTo>
                <a:lnTo>
                  <a:pt x="20" y="24"/>
                </a:lnTo>
                <a:lnTo>
                  <a:pt x="24" y="24"/>
                </a:lnTo>
                <a:lnTo>
                  <a:pt x="24" y="28"/>
                </a:lnTo>
                <a:lnTo>
                  <a:pt x="24" y="24"/>
                </a:lnTo>
                <a:lnTo>
                  <a:pt x="20" y="24"/>
                </a:lnTo>
                <a:lnTo>
                  <a:pt x="20" y="20"/>
                </a:lnTo>
                <a:lnTo>
                  <a:pt x="20" y="16"/>
                </a:lnTo>
                <a:lnTo>
                  <a:pt x="18" y="10"/>
                </a:lnTo>
                <a:lnTo>
                  <a:pt x="16" y="6"/>
                </a:lnTo>
                <a:lnTo>
                  <a:pt x="16" y="12"/>
                </a:lnTo>
                <a:lnTo>
                  <a:pt x="16" y="16"/>
                </a:lnTo>
                <a:lnTo>
                  <a:pt x="22" y="26"/>
                </a:lnTo>
                <a:lnTo>
                  <a:pt x="16" y="20"/>
                </a:lnTo>
                <a:lnTo>
                  <a:pt x="12" y="8"/>
                </a:lnTo>
                <a:lnTo>
                  <a:pt x="12" y="4"/>
                </a:lnTo>
                <a:lnTo>
                  <a:pt x="12" y="8"/>
                </a:lnTo>
                <a:lnTo>
                  <a:pt x="12" y="12"/>
                </a:lnTo>
                <a:lnTo>
                  <a:pt x="12" y="26"/>
                </a:lnTo>
                <a:lnTo>
                  <a:pt x="16" y="30"/>
                </a:lnTo>
                <a:lnTo>
                  <a:pt x="16" y="34"/>
                </a:lnTo>
                <a:lnTo>
                  <a:pt x="12" y="30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8" y="14"/>
                </a:lnTo>
                <a:lnTo>
                  <a:pt x="10" y="18"/>
                </a:lnTo>
                <a:lnTo>
                  <a:pt x="10" y="22"/>
                </a:lnTo>
                <a:lnTo>
                  <a:pt x="14" y="26"/>
                </a:lnTo>
                <a:lnTo>
                  <a:pt x="18" y="28"/>
                </a:lnTo>
                <a:lnTo>
                  <a:pt x="14" y="26"/>
                </a:lnTo>
                <a:lnTo>
                  <a:pt x="14" y="22"/>
                </a:lnTo>
                <a:lnTo>
                  <a:pt x="14" y="18"/>
                </a:lnTo>
                <a:lnTo>
                  <a:pt x="14" y="14"/>
                </a:lnTo>
                <a:lnTo>
                  <a:pt x="10" y="14"/>
                </a:lnTo>
                <a:lnTo>
                  <a:pt x="10" y="10"/>
                </a:lnTo>
                <a:lnTo>
                  <a:pt x="6" y="8"/>
                </a:lnTo>
                <a:lnTo>
                  <a:pt x="6" y="4"/>
                </a:lnTo>
                <a:lnTo>
                  <a:pt x="6" y="8"/>
                </a:lnTo>
                <a:lnTo>
                  <a:pt x="10" y="12"/>
                </a:lnTo>
                <a:lnTo>
                  <a:pt x="10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26"/>
                </a:lnTo>
                <a:lnTo>
                  <a:pt x="14" y="20"/>
                </a:lnTo>
                <a:lnTo>
                  <a:pt x="14" y="10"/>
                </a:lnTo>
                <a:lnTo>
                  <a:pt x="14" y="6"/>
                </a:lnTo>
                <a:lnTo>
                  <a:pt x="10" y="2"/>
                </a:lnTo>
                <a:lnTo>
                  <a:pt x="10" y="12"/>
                </a:lnTo>
                <a:lnTo>
                  <a:pt x="14" y="16"/>
                </a:lnTo>
                <a:lnTo>
                  <a:pt x="14" y="20"/>
                </a:lnTo>
                <a:lnTo>
                  <a:pt x="18" y="26"/>
                </a:lnTo>
                <a:lnTo>
                  <a:pt x="18" y="30"/>
                </a:lnTo>
                <a:lnTo>
                  <a:pt x="18" y="34"/>
                </a:lnTo>
                <a:lnTo>
                  <a:pt x="18" y="38"/>
                </a:lnTo>
                <a:lnTo>
                  <a:pt x="18" y="42"/>
                </a:lnTo>
                <a:lnTo>
                  <a:pt x="22" y="42"/>
                </a:lnTo>
                <a:lnTo>
                  <a:pt x="26" y="48"/>
                </a:lnTo>
                <a:lnTo>
                  <a:pt x="26" y="52"/>
                </a:lnTo>
                <a:lnTo>
                  <a:pt x="30" y="56"/>
                </a:lnTo>
                <a:lnTo>
                  <a:pt x="30" y="60"/>
                </a:lnTo>
                <a:lnTo>
                  <a:pt x="30" y="64"/>
                </a:lnTo>
                <a:lnTo>
                  <a:pt x="34" y="64"/>
                </a:lnTo>
                <a:lnTo>
                  <a:pt x="34" y="68"/>
                </a:lnTo>
                <a:lnTo>
                  <a:pt x="34" y="74"/>
                </a:lnTo>
                <a:lnTo>
                  <a:pt x="30" y="78"/>
                </a:lnTo>
                <a:lnTo>
                  <a:pt x="26" y="82"/>
                </a:lnTo>
                <a:lnTo>
                  <a:pt x="26" y="78"/>
                </a:lnTo>
                <a:lnTo>
                  <a:pt x="22" y="72"/>
                </a:lnTo>
                <a:lnTo>
                  <a:pt x="22" y="68"/>
                </a:lnTo>
                <a:lnTo>
                  <a:pt x="22" y="64"/>
                </a:lnTo>
                <a:lnTo>
                  <a:pt x="22" y="60"/>
                </a:lnTo>
                <a:lnTo>
                  <a:pt x="18" y="60"/>
                </a:lnTo>
                <a:lnTo>
                  <a:pt x="18" y="54"/>
                </a:lnTo>
                <a:lnTo>
                  <a:pt x="18" y="50"/>
                </a:lnTo>
                <a:lnTo>
                  <a:pt x="18" y="46"/>
                </a:lnTo>
                <a:lnTo>
                  <a:pt x="18" y="42"/>
                </a:lnTo>
                <a:lnTo>
                  <a:pt x="18" y="36"/>
                </a:lnTo>
                <a:lnTo>
                  <a:pt x="18" y="32"/>
                </a:lnTo>
                <a:lnTo>
                  <a:pt x="18" y="28"/>
                </a:lnTo>
                <a:lnTo>
                  <a:pt x="14" y="28"/>
                </a:lnTo>
                <a:lnTo>
                  <a:pt x="14" y="24"/>
                </a:lnTo>
                <a:lnTo>
                  <a:pt x="12" y="18"/>
                </a:lnTo>
                <a:lnTo>
                  <a:pt x="8" y="18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4" y="2"/>
                </a:lnTo>
                <a:lnTo>
                  <a:pt x="0" y="2"/>
                </a:lnTo>
                <a:lnTo>
                  <a:pt x="4" y="2"/>
                </a:lnTo>
                <a:lnTo>
                  <a:pt x="4" y="6"/>
                </a:lnTo>
                <a:lnTo>
                  <a:pt x="8" y="10"/>
                </a:lnTo>
                <a:lnTo>
                  <a:pt x="8" y="14"/>
                </a:lnTo>
                <a:lnTo>
                  <a:pt x="12" y="18"/>
                </a:lnTo>
                <a:lnTo>
                  <a:pt x="16" y="22"/>
                </a:lnTo>
                <a:lnTo>
                  <a:pt x="16" y="26"/>
                </a:lnTo>
                <a:lnTo>
                  <a:pt x="16" y="30"/>
                </a:lnTo>
                <a:lnTo>
                  <a:pt x="20" y="34"/>
                </a:lnTo>
                <a:lnTo>
                  <a:pt x="20" y="38"/>
                </a:lnTo>
                <a:lnTo>
                  <a:pt x="20" y="44"/>
                </a:lnTo>
                <a:lnTo>
                  <a:pt x="20" y="48"/>
                </a:lnTo>
                <a:lnTo>
                  <a:pt x="24" y="52"/>
                </a:lnTo>
                <a:lnTo>
                  <a:pt x="24" y="56"/>
                </a:lnTo>
                <a:lnTo>
                  <a:pt x="24" y="60"/>
                </a:lnTo>
                <a:lnTo>
                  <a:pt x="24" y="66"/>
                </a:lnTo>
                <a:lnTo>
                  <a:pt x="28" y="70"/>
                </a:lnTo>
                <a:lnTo>
                  <a:pt x="28" y="74"/>
                </a:lnTo>
                <a:lnTo>
                  <a:pt x="28" y="78"/>
                </a:lnTo>
                <a:lnTo>
                  <a:pt x="32" y="82"/>
                </a:lnTo>
                <a:lnTo>
                  <a:pt x="32" y="86"/>
                </a:lnTo>
                <a:lnTo>
                  <a:pt x="32" y="92"/>
                </a:lnTo>
                <a:lnTo>
                  <a:pt x="32" y="96"/>
                </a:lnTo>
                <a:lnTo>
                  <a:pt x="36" y="96"/>
                </a:lnTo>
                <a:lnTo>
                  <a:pt x="36" y="100"/>
                </a:lnTo>
                <a:lnTo>
                  <a:pt x="36" y="104"/>
                </a:lnTo>
                <a:lnTo>
                  <a:pt x="36" y="110"/>
                </a:lnTo>
                <a:lnTo>
                  <a:pt x="36" y="114"/>
                </a:lnTo>
                <a:lnTo>
                  <a:pt x="36" y="118"/>
                </a:lnTo>
                <a:lnTo>
                  <a:pt x="36" y="122"/>
                </a:lnTo>
                <a:lnTo>
                  <a:pt x="32" y="122"/>
                </a:lnTo>
                <a:lnTo>
                  <a:pt x="32" y="128"/>
                </a:lnTo>
                <a:lnTo>
                  <a:pt x="32" y="132"/>
                </a:lnTo>
                <a:lnTo>
                  <a:pt x="32" y="136"/>
                </a:lnTo>
                <a:lnTo>
                  <a:pt x="36" y="140"/>
                </a:lnTo>
                <a:lnTo>
                  <a:pt x="40" y="144"/>
                </a:lnTo>
                <a:lnTo>
                  <a:pt x="40" y="140"/>
                </a:lnTo>
                <a:lnTo>
                  <a:pt x="40" y="136"/>
                </a:lnTo>
                <a:lnTo>
                  <a:pt x="40" y="132"/>
                </a:lnTo>
                <a:lnTo>
                  <a:pt x="40" y="126"/>
                </a:lnTo>
                <a:lnTo>
                  <a:pt x="40" y="122"/>
                </a:lnTo>
                <a:lnTo>
                  <a:pt x="40" y="118"/>
                </a:lnTo>
                <a:lnTo>
                  <a:pt x="40" y="114"/>
                </a:lnTo>
                <a:lnTo>
                  <a:pt x="40" y="108"/>
                </a:lnTo>
                <a:lnTo>
                  <a:pt x="36" y="108"/>
                </a:lnTo>
                <a:lnTo>
                  <a:pt x="36" y="104"/>
                </a:lnTo>
                <a:lnTo>
                  <a:pt x="36" y="100"/>
                </a:lnTo>
                <a:lnTo>
                  <a:pt x="32" y="96"/>
                </a:lnTo>
                <a:lnTo>
                  <a:pt x="30" y="92"/>
                </a:lnTo>
                <a:lnTo>
                  <a:pt x="26" y="90"/>
                </a:lnTo>
                <a:lnTo>
                  <a:pt x="26" y="86"/>
                </a:lnTo>
                <a:lnTo>
                  <a:pt x="22" y="86"/>
                </a:lnTo>
                <a:lnTo>
                  <a:pt x="22" y="82"/>
                </a:lnTo>
                <a:lnTo>
                  <a:pt x="22" y="78"/>
                </a:lnTo>
                <a:lnTo>
                  <a:pt x="18" y="78"/>
                </a:lnTo>
                <a:lnTo>
                  <a:pt x="18" y="74"/>
                </a:lnTo>
                <a:lnTo>
                  <a:pt x="18" y="68"/>
                </a:lnTo>
                <a:lnTo>
                  <a:pt x="18" y="64"/>
                </a:lnTo>
                <a:lnTo>
                  <a:pt x="22" y="64"/>
                </a:lnTo>
                <a:lnTo>
                  <a:pt x="22" y="68"/>
                </a:lnTo>
                <a:lnTo>
                  <a:pt x="26" y="72"/>
                </a:lnTo>
                <a:lnTo>
                  <a:pt x="26" y="76"/>
                </a:lnTo>
                <a:lnTo>
                  <a:pt x="26" y="84"/>
                </a:lnTo>
                <a:lnTo>
                  <a:pt x="30" y="88"/>
                </a:lnTo>
                <a:lnTo>
                  <a:pt x="30" y="92"/>
                </a:lnTo>
                <a:lnTo>
                  <a:pt x="30" y="96"/>
                </a:lnTo>
                <a:lnTo>
                  <a:pt x="34" y="100"/>
                </a:lnTo>
                <a:lnTo>
                  <a:pt x="34" y="104"/>
                </a:lnTo>
                <a:lnTo>
                  <a:pt x="34" y="110"/>
                </a:lnTo>
                <a:lnTo>
                  <a:pt x="38" y="114"/>
                </a:lnTo>
                <a:lnTo>
                  <a:pt x="38" y="118"/>
                </a:lnTo>
                <a:lnTo>
                  <a:pt x="38" y="122"/>
                </a:lnTo>
                <a:lnTo>
                  <a:pt x="42" y="126"/>
                </a:lnTo>
                <a:lnTo>
                  <a:pt x="42" y="130"/>
                </a:lnTo>
                <a:lnTo>
                  <a:pt x="42" y="134"/>
                </a:lnTo>
                <a:lnTo>
                  <a:pt x="38" y="128"/>
                </a:lnTo>
                <a:lnTo>
                  <a:pt x="38" y="122"/>
                </a:lnTo>
                <a:lnTo>
                  <a:pt x="38" y="118"/>
                </a:lnTo>
                <a:lnTo>
                  <a:pt x="38" y="114"/>
                </a:lnTo>
                <a:lnTo>
                  <a:pt x="34" y="110"/>
                </a:lnTo>
                <a:lnTo>
                  <a:pt x="34" y="106"/>
                </a:lnTo>
                <a:lnTo>
                  <a:pt x="34" y="98"/>
                </a:lnTo>
                <a:lnTo>
                  <a:pt x="34" y="94"/>
                </a:lnTo>
                <a:lnTo>
                  <a:pt x="30" y="90"/>
                </a:lnTo>
                <a:lnTo>
                  <a:pt x="30" y="86"/>
                </a:lnTo>
                <a:lnTo>
                  <a:pt x="30" y="90"/>
                </a:lnTo>
                <a:lnTo>
                  <a:pt x="30" y="94"/>
                </a:lnTo>
                <a:lnTo>
                  <a:pt x="30" y="102"/>
                </a:lnTo>
                <a:lnTo>
                  <a:pt x="30" y="106"/>
                </a:lnTo>
                <a:lnTo>
                  <a:pt x="34" y="106"/>
                </a:lnTo>
                <a:lnTo>
                  <a:pt x="34" y="110"/>
                </a:lnTo>
                <a:lnTo>
                  <a:pt x="34" y="114"/>
                </a:lnTo>
                <a:lnTo>
                  <a:pt x="34" y="118"/>
                </a:lnTo>
                <a:lnTo>
                  <a:pt x="38" y="118"/>
                </a:lnTo>
                <a:lnTo>
                  <a:pt x="38" y="108"/>
                </a:lnTo>
                <a:lnTo>
                  <a:pt x="38" y="104"/>
                </a:lnTo>
                <a:lnTo>
                  <a:pt x="38" y="98"/>
                </a:lnTo>
                <a:lnTo>
                  <a:pt x="38" y="94"/>
                </a:lnTo>
                <a:lnTo>
                  <a:pt x="38" y="90"/>
                </a:lnTo>
                <a:lnTo>
                  <a:pt x="38" y="86"/>
                </a:lnTo>
                <a:lnTo>
                  <a:pt x="34" y="86"/>
                </a:lnTo>
                <a:lnTo>
                  <a:pt x="34" y="80"/>
                </a:lnTo>
                <a:lnTo>
                  <a:pt x="34" y="76"/>
                </a:lnTo>
                <a:lnTo>
                  <a:pt x="34" y="72"/>
                </a:lnTo>
                <a:lnTo>
                  <a:pt x="34" y="68"/>
                </a:lnTo>
                <a:lnTo>
                  <a:pt x="30" y="62"/>
                </a:lnTo>
                <a:lnTo>
                  <a:pt x="30" y="58"/>
                </a:lnTo>
                <a:lnTo>
                  <a:pt x="30" y="54"/>
                </a:lnTo>
                <a:lnTo>
                  <a:pt x="30" y="50"/>
                </a:lnTo>
                <a:lnTo>
                  <a:pt x="30" y="46"/>
                </a:lnTo>
                <a:lnTo>
                  <a:pt x="26" y="46"/>
                </a:lnTo>
                <a:lnTo>
                  <a:pt x="26" y="38"/>
                </a:lnTo>
                <a:lnTo>
                  <a:pt x="26" y="34"/>
                </a:lnTo>
                <a:lnTo>
                  <a:pt x="22" y="30"/>
                </a:lnTo>
                <a:lnTo>
                  <a:pt x="22" y="26"/>
                </a:lnTo>
                <a:lnTo>
                  <a:pt x="18" y="20"/>
                </a:lnTo>
                <a:lnTo>
                  <a:pt x="18" y="16"/>
                </a:lnTo>
                <a:lnTo>
                  <a:pt x="18" y="12"/>
                </a:lnTo>
                <a:lnTo>
                  <a:pt x="18" y="16"/>
                </a:lnTo>
                <a:lnTo>
                  <a:pt x="18" y="20"/>
                </a:lnTo>
                <a:lnTo>
                  <a:pt x="26" y="24"/>
                </a:lnTo>
                <a:lnTo>
                  <a:pt x="26" y="28"/>
                </a:lnTo>
                <a:lnTo>
                  <a:pt x="30" y="34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8" y="58"/>
                </a:lnTo>
                <a:lnTo>
                  <a:pt x="38" y="68"/>
                </a:lnTo>
                <a:lnTo>
                  <a:pt x="42" y="68"/>
                </a:lnTo>
                <a:lnTo>
                  <a:pt x="42" y="72"/>
                </a:lnTo>
                <a:lnTo>
                  <a:pt x="42" y="66"/>
                </a:lnTo>
                <a:lnTo>
                  <a:pt x="42" y="62"/>
                </a:lnTo>
                <a:lnTo>
                  <a:pt x="42" y="58"/>
                </a:lnTo>
                <a:lnTo>
                  <a:pt x="36" y="50"/>
                </a:lnTo>
                <a:lnTo>
                  <a:pt x="36" y="46"/>
                </a:lnTo>
                <a:lnTo>
                  <a:pt x="36" y="42"/>
                </a:lnTo>
                <a:lnTo>
                  <a:pt x="32" y="38"/>
                </a:lnTo>
                <a:lnTo>
                  <a:pt x="32" y="32"/>
                </a:lnTo>
                <a:lnTo>
                  <a:pt x="32" y="28"/>
                </a:lnTo>
                <a:lnTo>
                  <a:pt x="28" y="28"/>
                </a:lnTo>
                <a:lnTo>
                  <a:pt x="28" y="24"/>
                </a:lnTo>
                <a:lnTo>
                  <a:pt x="28" y="20"/>
                </a:lnTo>
                <a:lnTo>
                  <a:pt x="26" y="14"/>
                </a:lnTo>
                <a:lnTo>
                  <a:pt x="26" y="18"/>
                </a:lnTo>
                <a:lnTo>
                  <a:pt x="26" y="26"/>
                </a:lnTo>
                <a:lnTo>
                  <a:pt x="26" y="30"/>
                </a:lnTo>
                <a:lnTo>
                  <a:pt x="26" y="34"/>
                </a:lnTo>
                <a:lnTo>
                  <a:pt x="26" y="40"/>
                </a:lnTo>
                <a:lnTo>
                  <a:pt x="30" y="44"/>
                </a:lnTo>
                <a:lnTo>
                  <a:pt x="30" y="48"/>
                </a:lnTo>
                <a:lnTo>
                  <a:pt x="34" y="52"/>
                </a:lnTo>
                <a:lnTo>
                  <a:pt x="34" y="56"/>
                </a:lnTo>
                <a:lnTo>
                  <a:pt x="38" y="64"/>
                </a:lnTo>
                <a:lnTo>
                  <a:pt x="38" y="68"/>
                </a:lnTo>
                <a:lnTo>
                  <a:pt x="38" y="72"/>
                </a:lnTo>
                <a:lnTo>
                  <a:pt x="38" y="76"/>
                </a:lnTo>
                <a:lnTo>
                  <a:pt x="38" y="80"/>
                </a:lnTo>
                <a:lnTo>
                  <a:pt x="38" y="88"/>
                </a:lnTo>
                <a:lnTo>
                  <a:pt x="42" y="92"/>
                </a:lnTo>
                <a:lnTo>
                  <a:pt x="42" y="96"/>
                </a:lnTo>
                <a:lnTo>
                  <a:pt x="42" y="90"/>
                </a:lnTo>
                <a:lnTo>
                  <a:pt x="42" y="80"/>
                </a:lnTo>
                <a:lnTo>
                  <a:pt x="42" y="74"/>
                </a:lnTo>
                <a:lnTo>
                  <a:pt x="42" y="68"/>
                </a:lnTo>
                <a:lnTo>
                  <a:pt x="42" y="62"/>
                </a:lnTo>
                <a:lnTo>
                  <a:pt x="42" y="58"/>
                </a:lnTo>
                <a:lnTo>
                  <a:pt x="42" y="62"/>
                </a:lnTo>
                <a:lnTo>
                  <a:pt x="42" y="66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2" y="86"/>
                </a:lnTo>
                <a:lnTo>
                  <a:pt x="42" y="92"/>
                </a:lnTo>
                <a:lnTo>
                  <a:pt x="42" y="96"/>
                </a:lnTo>
                <a:lnTo>
                  <a:pt x="42" y="100"/>
                </a:lnTo>
                <a:lnTo>
                  <a:pt x="42" y="104"/>
                </a:lnTo>
                <a:lnTo>
                  <a:pt x="42" y="110"/>
                </a:lnTo>
                <a:lnTo>
                  <a:pt x="42" y="114"/>
                </a:lnTo>
                <a:lnTo>
                  <a:pt x="42" y="118"/>
                </a:lnTo>
                <a:lnTo>
                  <a:pt x="42" y="122"/>
                </a:lnTo>
                <a:lnTo>
                  <a:pt x="46" y="122"/>
                </a:lnTo>
                <a:lnTo>
                  <a:pt x="46" y="128"/>
                </a:lnTo>
                <a:lnTo>
                  <a:pt x="46" y="132"/>
                </a:lnTo>
                <a:lnTo>
                  <a:pt x="46" y="136"/>
                </a:lnTo>
                <a:lnTo>
                  <a:pt x="46" y="140"/>
                </a:lnTo>
                <a:lnTo>
                  <a:pt x="46" y="146"/>
                </a:lnTo>
                <a:lnTo>
                  <a:pt x="42" y="146"/>
                </a:lnTo>
                <a:lnTo>
                  <a:pt x="42" y="142"/>
                </a:lnTo>
                <a:lnTo>
                  <a:pt x="42" y="136"/>
                </a:lnTo>
                <a:lnTo>
                  <a:pt x="38" y="136"/>
                </a:lnTo>
                <a:lnTo>
                  <a:pt x="38" y="132"/>
                </a:lnTo>
                <a:lnTo>
                  <a:pt x="38" y="128"/>
                </a:lnTo>
                <a:lnTo>
                  <a:pt x="34" y="124"/>
                </a:lnTo>
                <a:lnTo>
                  <a:pt x="34" y="120"/>
                </a:lnTo>
                <a:lnTo>
                  <a:pt x="34" y="116"/>
                </a:lnTo>
                <a:lnTo>
                  <a:pt x="30" y="114"/>
                </a:lnTo>
                <a:lnTo>
                  <a:pt x="30" y="110"/>
                </a:lnTo>
                <a:lnTo>
                  <a:pt x="30" y="106"/>
                </a:lnTo>
                <a:lnTo>
                  <a:pt x="30" y="102"/>
                </a:lnTo>
                <a:lnTo>
                  <a:pt x="30" y="94"/>
                </a:lnTo>
                <a:lnTo>
                  <a:pt x="30" y="90"/>
                </a:lnTo>
                <a:lnTo>
                  <a:pt x="26" y="86"/>
                </a:lnTo>
                <a:lnTo>
                  <a:pt x="26" y="82"/>
                </a:lnTo>
                <a:lnTo>
                  <a:pt x="26" y="76"/>
                </a:lnTo>
                <a:lnTo>
                  <a:pt x="26" y="72"/>
                </a:lnTo>
                <a:lnTo>
                  <a:pt x="26" y="68"/>
                </a:lnTo>
                <a:lnTo>
                  <a:pt x="26" y="64"/>
                </a:lnTo>
                <a:lnTo>
                  <a:pt x="22" y="60"/>
                </a:lnTo>
                <a:lnTo>
                  <a:pt x="22" y="56"/>
                </a:lnTo>
                <a:lnTo>
                  <a:pt x="22" y="50"/>
                </a:lnTo>
                <a:lnTo>
                  <a:pt x="22" y="40"/>
                </a:lnTo>
                <a:lnTo>
                  <a:pt x="22" y="44"/>
                </a:lnTo>
                <a:lnTo>
                  <a:pt x="26" y="44"/>
                </a:lnTo>
                <a:lnTo>
                  <a:pt x="26" y="48"/>
                </a:lnTo>
                <a:lnTo>
                  <a:pt x="46" y="64"/>
                </a:lnTo>
                <a:lnTo>
                  <a:pt x="36" y="64"/>
                </a:lnTo>
                <a:lnTo>
                  <a:pt x="30" y="6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49" name="Freeform 112"/>
          <p:cNvSpPr>
            <a:spLocks/>
          </p:cNvSpPr>
          <p:nvPr/>
        </p:nvSpPr>
        <p:spPr bwMode="auto">
          <a:xfrm>
            <a:off x="5507038" y="5114925"/>
            <a:ext cx="92075" cy="73025"/>
          </a:xfrm>
          <a:custGeom>
            <a:avLst/>
            <a:gdLst>
              <a:gd name="T0" fmla="*/ 2147483647 w 75"/>
              <a:gd name="T1" fmla="*/ 2147483647 h 65"/>
              <a:gd name="T2" fmla="*/ 2147483647 w 75"/>
              <a:gd name="T3" fmla="*/ 2147483647 h 65"/>
              <a:gd name="T4" fmla="*/ 2147483647 w 75"/>
              <a:gd name="T5" fmla="*/ 2147483647 h 65"/>
              <a:gd name="T6" fmla="*/ 2147483647 w 75"/>
              <a:gd name="T7" fmla="*/ 2147483647 h 65"/>
              <a:gd name="T8" fmla="*/ 2147483647 w 75"/>
              <a:gd name="T9" fmla="*/ 2147483647 h 65"/>
              <a:gd name="T10" fmla="*/ 2147483647 w 75"/>
              <a:gd name="T11" fmla="*/ 2147483647 h 65"/>
              <a:gd name="T12" fmla="*/ 2147483647 w 75"/>
              <a:gd name="T13" fmla="*/ 2147483647 h 65"/>
              <a:gd name="T14" fmla="*/ 2147483647 w 75"/>
              <a:gd name="T15" fmla="*/ 2147483647 h 65"/>
              <a:gd name="T16" fmla="*/ 2147483647 w 75"/>
              <a:gd name="T17" fmla="*/ 2147483647 h 65"/>
              <a:gd name="T18" fmla="*/ 2147483647 w 75"/>
              <a:gd name="T19" fmla="*/ 2147483647 h 65"/>
              <a:gd name="T20" fmla="*/ 2147483647 w 75"/>
              <a:gd name="T21" fmla="*/ 2147483647 h 65"/>
              <a:gd name="T22" fmla="*/ 2147483647 w 75"/>
              <a:gd name="T23" fmla="*/ 2147483647 h 65"/>
              <a:gd name="T24" fmla="*/ 2147483647 w 75"/>
              <a:gd name="T25" fmla="*/ 2147483647 h 65"/>
              <a:gd name="T26" fmla="*/ 2147483647 w 75"/>
              <a:gd name="T27" fmla="*/ 2147483647 h 65"/>
              <a:gd name="T28" fmla="*/ 2147483647 w 75"/>
              <a:gd name="T29" fmla="*/ 2147483647 h 65"/>
              <a:gd name="T30" fmla="*/ 2147483647 w 75"/>
              <a:gd name="T31" fmla="*/ 2147483647 h 65"/>
              <a:gd name="T32" fmla="*/ 2147483647 w 75"/>
              <a:gd name="T33" fmla="*/ 2147483647 h 65"/>
              <a:gd name="T34" fmla="*/ 2147483647 w 75"/>
              <a:gd name="T35" fmla="*/ 2147483647 h 65"/>
              <a:gd name="T36" fmla="*/ 2147483647 w 75"/>
              <a:gd name="T37" fmla="*/ 2147483647 h 65"/>
              <a:gd name="T38" fmla="*/ 2147483647 w 75"/>
              <a:gd name="T39" fmla="*/ 2147483647 h 65"/>
              <a:gd name="T40" fmla="*/ 2147483647 w 75"/>
              <a:gd name="T41" fmla="*/ 2147483647 h 65"/>
              <a:gd name="T42" fmla="*/ 2147483647 w 75"/>
              <a:gd name="T43" fmla="*/ 2147483647 h 65"/>
              <a:gd name="T44" fmla="*/ 2147483647 w 75"/>
              <a:gd name="T45" fmla="*/ 2147483647 h 65"/>
              <a:gd name="T46" fmla="*/ 2147483647 w 75"/>
              <a:gd name="T47" fmla="*/ 2147483647 h 65"/>
              <a:gd name="T48" fmla="*/ 2147483647 w 75"/>
              <a:gd name="T49" fmla="*/ 2147483647 h 65"/>
              <a:gd name="T50" fmla="*/ 2147483647 w 75"/>
              <a:gd name="T51" fmla="*/ 2147483647 h 65"/>
              <a:gd name="T52" fmla="*/ 2147483647 w 75"/>
              <a:gd name="T53" fmla="*/ 2147483647 h 65"/>
              <a:gd name="T54" fmla="*/ 2147483647 w 75"/>
              <a:gd name="T55" fmla="*/ 2147483647 h 65"/>
              <a:gd name="T56" fmla="*/ 2147483647 w 75"/>
              <a:gd name="T57" fmla="*/ 2147483647 h 65"/>
              <a:gd name="T58" fmla="*/ 2147483647 w 75"/>
              <a:gd name="T59" fmla="*/ 2147483647 h 65"/>
              <a:gd name="T60" fmla="*/ 2147483647 w 75"/>
              <a:gd name="T61" fmla="*/ 2147483647 h 65"/>
              <a:gd name="T62" fmla="*/ 2147483647 w 75"/>
              <a:gd name="T63" fmla="*/ 2147483647 h 65"/>
              <a:gd name="T64" fmla="*/ 2147483647 w 75"/>
              <a:gd name="T65" fmla="*/ 2147483647 h 65"/>
              <a:gd name="T66" fmla="*/ 2147483647 w 75"/>
              <a:gd name="T67" fmla="*/ 2147483647 h 65"/>
              <a:gd name="T68" fmla="*/ 2147483647 w 75"/>
              <a:gd name="T69" fmla="*/ 2147483647 h 65"/>
              <a:gd name="T70" fmla="*/ 2147483647 w 75"/>
              <a:gd name="T71" fmla="*/ 2147483647 h 65"/>
              <a:gd name="T72" fmla="*/ 2147483647 w 75"/>
              <a:gd name="T73" fmla="*/ 2147483647 h 65"/>
              <a:gd name="T74" fmla="*/ 2147483647 w 75"/>
              <a:gd name="T75" fmla="*/ 2147483647 h 65"/>
              <a:gd name="T76" fmla="*/ 2147483647 w 75"/>
              <a:gd name="T77" fmla="*/ 2147483647 h 65"/>
              <a:gd name="T78" fmla="*/ 2147483647 w 75"/>
              <a:gd name="T79" fmla="*/ 2147483647 h 65"/>
              <a:gd name="T80" fmla="*/ 2147483647 w 75"/>
              <a:gd name="T81" fmla="*/ 2147483647 h 65"/>
              <a:gd name="T82" fmla="*/ 2147483647 w 75"/>
              <a:gd name="T83" fmla="*/ 2147483647 h 65"/>
              <a:gd name="T84" fmla="*/ 2147483647 w 75"/>
              <a:gd name="T85" fmla="*/ 2147483647 h 65"/>
              <a:gd name="T86" fmla="*/ 2147483647 w 75"/>
              <a:gd name="T87" fmla="*/ 2147483647 h 65"/>
              <a:gd name="T88" fmla="*/ 2147483647 w 75"/>
              <a:gd name="T89" fmla="*/ 2147483647 h 65"/>
              <a:gd name="T90" fmla="*/ 2147483647 w 75"/>
              <a:gd name="T91" fmla="*/ 2147483647 h 65"/>
              <a:gd name="T92" fmla="*/ 2147483647 w 75"/>
              <a:gd name="T93" fmla="*/ 2147483647 h 65"/>
              <a:gd name="T94" fmla="*/ 2147483647 w 75"/>
              <a:gd name="T95" fmla="*/ 2147483647 h 65"/>
              <a:gd name="T96" fmla="*/ 2147483647 w 75"/>
              <a:gd name="T97" fmla="*/ 2147483647 h 65"/>
              <a:gd name="T98" fmla="*/ 2147483647 w 75"/>
              <a:gd name="T99" fmla="*/ 2147483647 h 65"/>
              <a:gd name="T100" fmla="*/ 2147483647 w 75"/>
              <a:gd name="T101" fmla="*/ 2147483647 h 65"/>
              <a:gd name="T102" fmla="*/ 2147483647 w 75"/>
              <a:gd name="T103" fmla="*/ 2147483647 h 65"/>
              <a:gd name="T104" fmla="*/ 2147483647 w 75"/>
              <a:gd name="T105" fmla="*/ 2147483647 h 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5"/>
              <a:gd name="T160" fmla="*/ 0 h 65"/>
              <a:gd name="T161" fmla="*/ 75 w 75"/>
              <a:gd name="T162" fmla="*/ 65 h 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5" h="65">
                <a:moveTo>
                  <a:pt x="58" y="32"/>
                </a:moveTo>
                <a:lnTo>
                  <a:pt x="52" y="32"/>
                </a:lnTo>
                <a:lnTo>
                  <a:pt x="48" y="32"/>
                </a:lnTo>
                <a:lnTo>
                  <a:pt x="42" y="36"/>
                </a:lnTo>
                <a:lnTo>
                  <a:pt x="36" y="36"/>
                </a:lnTo>
                <a:lnTo>
                  <a:pt x="32" y="36"/>
                </a:lnTo>
                <a:lnTo>
                  <a:pt x="32" y="40"/>
                </a:lnTo>
                <a:lnTo>
                  <a:pt x="28" y="40"/>
                </a:lnTo>
                <a:lnTo>
                  <a:pt x="24" y="40"/>
                </a:lnTo>
                <a:lnTo>
                  <a:pt x="34" y="40"/>
                </a:lnTo>
                <a:lnTo>
                  <a:pt x="42" y="40"/>
                </a:lnTo>
                <a:lnTo>
                  <a:pt x="52" y="36"/>
                </a:lnTo>
                <a:lnTo>
                  <a:pt x="58" y="36"/>
                </a:lnTo>
                <a:lnTo>
                  <a:pt x="58" y="32"/>
                </a:lnTo>
                <a:lnTo>
                  <a:pt x="62" y="32"/>
                </a:lnTo>
                <a:lnTo>
                  <a:pt x="58" y="32"/>
                </a:lnTo>
                <a:lnTo>
                  <a:pt x="54" y="36"/>
                </a:lnTo>
                <a:lnTo>
                  <a:pt x="50" y="36"/>
                </a:lnTo>
                <a:lnTo>
                  <a:pt x="50" y="40"/>
                </a:lnTo>
                <a:lnTo>
                  <a:pt x="44" y="40"/>
                </a:lnTo>
                <a:lnTo>
                  <a:pt x="40" y="40"/>
                </a:lnTo>
                <a:lnTo>
                  <a:pt x="36" y="40"/>
                </a:lnTo>
                <a:lnTo>
                  <a:pt x="28" y="44"/>
                </a:lnTo>
                <a:lnTo>
                  <a:pt x="28" y="48"/>
                </a:lnTo>
                <a:lnTo>
                  <a:pt x="24" y="48"/>
                </a:lnTo>
                <a:lnTo>
                  <a:pt x="24" y="52"/>
                </a:lnTo>
                <a:lnTo>
                  <a:pt x="28" y="48"/>
                </a:lnTo>
                <a:lnTo>
                  <a:pt x="32" y="48"/>
                </a:lnTo>
                <a:lnTo>
                  <a:pt x="40" y="48"/>
                </a:lnTo>
                <a:lnTo>
                  <a:pt x="44" y="44"/>
                </a:lnTo>
                <a:lnTo>
                  <a:pt x="48" y="44"/>
                </a:lnTo>
                <a:lnTo>
                  <a:pt x="52" y="44"/>
                </a:lnTo>
                <a:lnTo>
                  <a:pt x="56" y="40"/>
                </a:lnTo>
                <a:lnTo>
                  <a:pt x="64" y="34"/>
                </a:lnTo>
                <a:lnTo>
                  <a:pt x="68" y="34"/>
                </a:lnTo>
                <a:lnTo>
                  <a:pt x="64" y="32"/>
                </a:lnTo>
                <a:lnTo>
                  <a:pt x="62" y="38"/>
                </a:lnTo>
                <a:lnTo>
                  <a:pt x="58" y="38"/>
                </a:lnTo>
                <a:lnTo>
                  <a:pt x="54" y="38"/>
                </a:lnTo>
                <a:lnTo>
                  <a:pt x="50" y="38"/>
                </a:lnTo>
                <a:lnTo>
                  <a:pt x="42" y="42"/>
                </a:lnTo>
                <a:lnTo>
                  <a:pt x="32" y="42"/>
                </a:lnTo>
                <a:lnTo>
                  <a:pt x="28" y="42"/>
                </a:lnTo>
                <a:lnTo>
                  <a:pt x="22" y="48"/>
                </a:lnTo>
                <a:lnTo>
                  <a:pt x="18" y="48"/>
                </a:lnTo>
                <a:lnTo>
                  <a:pt x="22" y="48"/>
                </a:lnTo>
                <a:lnTo>
                  <a:pt x="34" y="46"/>
                </a:lnTo>
                <a:lnTo>
                  <a:pt x="40" y="46"/>
                </a:lnTo>
                <a:lnTo>
                  <a:pt x="46" y="42"/>
                </a:lnTo>
                <a:lnTo>
                  <a:pt x="50" y="38"/>
                </a:lnTo>
                <a:lnTo>
                  <a:pt x="54" y="38"/>
                </a:lnTo>
                <a:lnTo>
                  <a:pt x="58" y="38"/>
                </a:lnTo>
                <a:lnTo>
                  <a:pt x="62" y="38"/>
                </a:lnTo>
                <a:lnTo>
                  <a:pt x="66" y="34"/>
                </a:lnTo>
                <a:lnTo>
                  <a:pt x="72" y="34"/>
                </a:lnTo>
                <a:lnTo>
                  <a:pt x="68" y="34"/>
                </a:lnTo>
                <a:lnTo>
                  <a:pt x="68" y="38"/>
                </a:lnTo>
                <a:lnTo>
                  <a:pt x="62" y="42"/>
                </a:lnTo>
                <a:lnTo>
                  <a:pt x="56" y="46"/>
                </a:lnTo>
                <a:lnTo>
                  <a:pt x="44" y="46"/>
                </a:lnTo>
                <a:lnTo>
                  <a:pt x="36" y="46"/>
                </a:lnTo>
                <a:lnTo>
                  <a:pt x="32" y="50"/>
                </a:lnTo>
                <a:lnTo>
                  <a:pt x="28" y="50"/>
                </a:lnTo>
                <a:lnTo>
                  <a:pt x="24" y="50"/>
                </a:lnTo>
                <a:lnTo>
                  <a:pt x="20" y="50"/>
                </a:lnTo>
                <a:lnTo>
                  <a:pt x="18" y="54"/>
                </a:lnTo>
                <a:lnTo>
                  <a:pt x="24" y="54"/>
                </a:lnTo>
                <a:lnTo>
                  <a:pt x="34" y="54"/>
                </a:lnTo>
                <a:lnTo>
                  <a:pt x="42" y="50"/>
                </a:lnTo>
                <a:lnTo>
                  <a:pt x="46" y="50"/>
                </a:lnTo>
                <a:lnTo>
                  <a:pt x="50" y="50"/>
                </a:lnTo>
                <a:lnTo>
                  <a:pt x="58" y="44"/>
                </a:lnTo>
                <a:lnTo>
                  <a:pt x="62" y="40"/>
                </a:lnTo>
                <a:lnTo>
                  <a:pt x="66" y="40"/>
                </a:lnTo>
                <a:lnTo>
                  <a:pt x="70" y="40"/>
                </a:lnTo>
                <a:lnTo>
                  <a:pt x="74" y="40"/>
                </a:lnTo>
                <a:lnTo>
                  <a:pt x="70" y="40"/>
                </a:lnTo>
                <a:lnTo>
                  <a:pt x="66" y="40"/>
                </a:lnTo>
                <a:lnTo>
                  <a:pt x="66" y="44"/>
                </a:lnTo>
                <a:lnTo>
                  <a:pt x="58" y="44"/>
                </a:lnTo>
                <a:lnTo>
                  <a:pt x="54" y="48"/>
                </a:lnTo>
                <a:lnTo>
                  <a:pt x="50" y="48"/>
                </a:lnTo>
                <a:lnTo>
                  <a:pt x="46" y="48"/>
                </a:lnTo>
                <a:lnTo>
                  <a:pt x="42" y="48"/>
                </a:lnTo>
                <a:lnTo>
                  <a:pt x="52" y="48"/>
                </a:lnTo>
                <a:lnTo>
                  <a:pt x="56" y="48"/>
                </a:lnTo>
                <a:lnTo>
                  <a:pt x="62" y="44"/>
                </a:lnTo>
                <a:lnTo>
                  <a:pt x="66" y="44"/>
                </a:lnTo>
                <a:lnTo>
                  <a:pt x="70" y="44"/>
                </a:lnTo>
                <a:lnTo>
                  <a:pt x="74" y="44"/>
                </a:lnTo>
                <a:lnTo>
                  <a:pt x="64" y="48"/>
                </a:lnTo>
                <a:lnTo>
                  <a:pt x="60" y="54"/>
                </a:lnTo>
                <a:lnTo>
                  <a:pt x="56" y="54"/>
                </a:lnTo>
                <a:lnTo>
                  <a:pt x="52" y="54"/>
                </a:lnTo>
                <a:lnTo>
                  <a:pt x="44" y="54"/>
                </a:lnTo>
                <a:lnTo>
                  <a:pt x="38" y="58"/>
                </a:lnTo>
                <a:lnTo>
                  <a:pt x="34" y="58"/>
                </a:lnTo>
                <a:lnTo>
                  <a:pt x="30" y="58"/>
                </a:lnTo>
                <a:lnTo>
                  <a:pt x="26" y="58"/>
                </a:lnTo>
                <a:lnTo>
                  <a:pt x="20" y="58"/>
                </a:lnTo>
                <a:lnTo>
                  <a:pt x="16" y="60"/>
                </a:lnTo>
                <a:lnTo>
                  <a:pt x="12" y="60"/>
                </a:lnTo>
                <a:lnTo>
                  <a:pt x="8" y="60"/>
                </a:lnTo>
                <a:lnTo>
                  <a:pt x="8" y="64"/>
                </a:lnTo>
                <a:lnTo>
                  <a:pt x="4" y="64"/>
                </a:lnTo>
                <a:lnTo>
                  <a:pt x="0" y="64"/>
                </a:lnTo>
                <a:lnTo>
                  <a:pt x="8" y="56"/>
                </a:lnTo>
                <a:lnTo>
                  <a:pt x="12" y="56"/>
                </a:lnTo>
                <a:lnTo>
                  <a:pt x="16" y="52"/>
                </a:lnTo>
                <a:lnTo>
                  <a:pt x="20" y="52"/>
                </a:lnTo>
                <a:lnTo>
                  <a:pt x="24" y="48"/>
                </a:lnTo>
                <a:lnTo>
                  <a:pt x="28" y="48"/>
                </a:lnTo>
                <a:lnTo>
                  <a:pt x="36" y="44"/>
                </a:lnTo>
                <a:lnTo>
                  <a:pt x="40" y="44"/>
                </a:lnTo>
                <a:lnTo>
                  <a:pt x="44" y="44"/>
                </a:lnTo>
                <a:lnTo>
                  <a:pt x="50" y="44"/>
                </a:lnTo>
                <a:lnTo>
                  <a:pt x="50" y="40"/>
                </a:lnTo>
                <a:lnTo>
                  <a:pt x="46" y="40"/>
                </a:lnTo>
                <a:lnTo>
                  <a:pt x="42" y="44"/>
                </a:lnTo>
                <a:lnTo>
                  <a:pt x="34" y="44"/>
                </a:lnTo>
                <a:lnTo>
                  <a:pt x="28" y="48"/>
                </a:lnTo>
                <a:lnTo>
                  <a:pt x="32" y="48"/>
                </a:lnTo>
                <a:lnTo>
                  <a:pt x="42" y="48"/>
                </a:lnTo>
                <a:lnTo>
                  <a:pt x="38" y="54"/>
                </a:lnTo>
                <a:lnTo>
                  <a:pt x="34" y="54"/>
                </a:lnTo>
                <a:lnTo>
                  <a:pt x="40" y="54"/>
                </a:lnTo>
                <a:lnTo>
                  <a:pt x="44" y="12"/>
                </a:lnTo>
                <a:lnTo>
                  <a:pt x="38" y="12"/>
                </a:lnTo>
                <a:lnTo>
                  <a:pt x="34" y="12"/>
                </a:lnTo>
                <a:lnTo>
                  <a:pt x="28" y="12"/>
                </a:lnTo>
                <a:lnTo>
                  <a:pt x="24" y="12"/>
                </a:lnTo>
                <a:lnTo>
                  <a:pt x="28" y="18"/>
                </a:lnTo>
                <a:lnTo>
                  <a:pt x="32" y="18"/>
                </a:lnTo>
                <a:lnTo>
                  <a:pt x="40" y="18"/>
                </a:lnTo>
                <a:lnTo>
                  <a:pt x="44" y="18"/>
                </a:lnTo>
                <a:lnTo>
                  <a:pt x="48" y="18"/>
                </a:lnTo>
                <a:lnTo>
                  <a:pt x="52" y="18"/>
                </a:lnTo>
                <a:lnTo>
                  <a:pt x="46" y="24"/>
                </a:lnTo>
                <a:lnTo>
                  <a:pt x="38" y="34"/>
                </a:lnTo>
                <a:lnTo>
                  <a:pt x="38" y="38"/>
                </a:lnTo>
                <a:lnTo>
                  <a:pt x="38" y="42"/>
                </a:lnTo>
                <a:lnTo>
                  <a:pt x="42" y="44"/>
                </a:lnTo>
                <a:lnTo>
                  <a:pt x="46" y="50"/>
                </a:lnTo>
                <a:lnTo>
                  <a:pt x="50" y="50"/>
                </a:lnTo>
                <a:lnTo>
                  <a:pt x="52" y="46"/>
                </a:lnTo>
                <a:lnTo>
                  <a:pt x="48" y="42"/>
                </a:lnTo>
                <a:lnTo>
                  <a:pt x="50" y="46"/>
                </a:lnTo>
                <a:lnTo>
                  <a:pt x="52" y="42"/>
                </a:lnTo>
                <a:lnTo>
                  <a:pt x="48" y="46"/>
                </a:lnTo>
                <a:lnTo>
                  <a:pt x="36" y="46"/>
                </a:lnTo>
                <a:lnTo>
                  <a:pt x="36" y="42"/>
                </a:lnTo>
                <a:lnTo>
                  <a:pt x="40" y="42"/>
                </a:lnTo>
                <a:lnTo>
                  <a:pt x="40" y="38"/>
                </a:lnTo>
                <a:lnTo>
                  <a:pt x="44" y="38"/>
                </a:lnTo>
                <a:lnTo>
                  <a:pt x="44" y="34"/>
                </a:lnTo>
                <a:lnTo>
                  <a:pt x="44" y="28"/>
                </a:lnTo>
                <a:lnTo>
                  <a:pt x="40" y="28"/>
                </a:lnTo>
                <a:lnTo>
                  <a:pt x="36" y="24"/>
                </a:lnTo>
                <a:lnTo>
                  <a:pt x="32" y="24"/>
                </a:lnTo>
                <a:lnTo>
                  <a:pt x="28" y="24"/>
                </a:lnTo>
                <a:lnTo>
                  <a:pt x="28" y="20"/>
                </a:lnTo>
                <a:lnTo>
                  <a:pt x="24" y="20"/>
                </a:lnTo>
                <a:lnTo>
                  <a:pt x="26" y="16"/>
                </a:lnTo>
                <a:lnTo>
                  <a:pt x="34" y="16"/>
                </a:lnTo>
                <a:lnTo>
                  <a:pt x="38" y="16"/>
                </a:lnTo>
                <a:lnTo>
                  <a:pt x="38" y="12"/>
                </a:lnTo>
                <a:lnTo>
                  <a:pt x="52" y="8"/>
                </a:lnTo>
                <a:lnTo>
                  <a:pt x="56" y="8"/>
                </a:lnTo>
                <a:lnTo>
                  <a:pt x="60" y="8"/>
                </a:lnTo>
                <a:lnTo>
                  <a:pt x="64" y="4"/>
                </a:lnTo>
                <a:lnTo>
                  <a:pt x="72" y="0"/>
                </a:lnTo>
                <a:lnTo>
                  <a:pt x="66" y="4"/>
                </a:lnTo>
                <a:lnTo>
                  <a:pt x="58" y="4"/>
                </a:lnTo>
                <a:lnTo>
                  <a:pt x="54" y="4"/>
                </a:lnTo>
                <a:lnTo>
                  <a:pt x="54" y="8"/>
                </a:lnTo>
                <a:lnTo>
                  <a:pt x="50" y="8"/>
                </a:lnTo>
                <a:lnTo>
                  <a:pt x="46" y="8"/>
                </a:lnTo>
                <a:lnTo>
                  <a:pt x="50" y="8"/>
                </a:lnTo>
                <a:lnTo>
                  <a:pt x="54" y="8"/>
                </a:lnTo>
                <a:lnTo>
                  <a:pt x="58" y="8"/>
                </a:lnTo>
                <a:lnTo>
                  <a:pt x="62" y="8"/>
                </a:lnTo>
                <a:lnTo>
                  <a:pt x="66" y="2"/>
                </a:lnTo>
                <a:lnTo>
                  <a:pt x="62" y="2"/>
                </a:lnTo>
                <a:lnTo>
                  <a:pt x="58" y="2"/>
                </a:lnTo>
                <a:lnTo>
                  <a:pt x="54" y="8"/>
                </a:lnTo>
                <a:lnTo>
                  <a:pt x="50" y="8"/>
                </a:lnTo>
                <a:lnTo>
                  <a:pt x="38" y="8"/>
                </a:lnTo>
                <a:lnTo>
                  <a:pt x="34" y="12"/>
                </a:lnTo>
                <a:lnTo>
                  <a:pt x="30" y="12"/>
                </a:lnTo>
                <a:lnTo>
                  <a:pt x="34" y="12"/>
                </a:lnTo>
                <a:lnTo>
                  <a:pt x="38" y="12"/>
                </a:lnTo>
                <a:lnTo>
                  <a:pt x="42" y="12"/>
                </a:lnTo>
                <a:lnTo>
                  <a:pt x="46" y="12"/>
                </a:lnTo>
                <a:lnTo>
                  <a:pt x="54" y="8"/>
                </a:lnTo>
                <a:lnTo>
                  <a:pt x="56" y="10"/>
                </a:lnTo>
                <a:lnTo>
                  <a:pt x="62" y="18"/>
                </a:lnTo>
                <a:lnTo>
                  <a:pt x="58" y="14"/>
                </a:lnTo>
                <a:lnTo>
                  <a:pt x="58" y="18"/>
                </a:lnTo>
                <a:lnTo>
                  <a:pt x="54" y="12"/>
                </a:lnTo>
                <a:lnTo>
                  <a:pt x="50" y="12"/>
                </a:lnTo>
                <a:lnTo>
                  <a:pt x="46" y="12"/>
                </a:lnTo>
                <a:lnTo>
                  <a:pt x="46" y="16"/>
                </a:lnTo>
                <a:lnTo>
                  <a:pt x="46" y="20"/>
                </a:lnTo>
                <a:lnTo>
                  <a:pt x="50" y="20"/>
                </a:lnTo>
                <a:lnTo>
                  <a:pt x="50" y="24"/>
                </a:lnTo>
                <a:lnTo>
                  <a:pt x="46" y="24"/>
                </a:lnTo>
                <a:lnTo>
                  <a:pt x="46" y="20"/>
                </a:lnTo>
                <a:lnTo>
                  <a:pt x="46" y="24"/>
                </a:lnTo>
                <a:lnTo>
                  <a:pt x="50" y="30"/>
                </a:lnTo>
                <a:lnTo>
                  <a:pt x="50" y="34"/>
                </a:lnTo>
                <a:lnTo>
                  <a:pt x="54" y="40"/>
                </a:lnTo>
                <a:lnTo>
                  <a:pt x="50" y="30"/>
                </a:lnTo>
                <a:lnTo>
                  <a:pt x="50" y="26"/>
                </a:lnTo>
                <a:lnTo>
                  <a:pt x="58" y="3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0" name="Freeform 113"/>
          <p:cNvSpPr>
            <a:spLocks/>
          </p:cNvSpPr>
          <p:nvPr/>
        </p:nvSpPr>
        <p:spPr bwMode="auto">
          <a:xfrm>
            <a:off x="5634038" y="5094288"/>
            <a:ext cx="93662" cy="169862"/>
          </a:xfrm>
          <a:custGeom>
            <a:avLst/>
            <a:gdLst>
              <a:gd name="T0" fmla="*/ 2147483647 w 77"/>
              <a:gd name="T1" fmla="*/ 0 h 149"/>
              <a:gd name="T2" fmla="*/ 2147483647 w 77"/>
              <a:gd name="T3" fmla="*/ 2147483647 h 149"/>
              <a:gd name="T4" fmla="*/ 2147483647 w 77"/>
              <a:gd name="T5" fmla="*/ 2147483647 h 149"/>
              <a:gd name="T6" fmla="*/ 2147483647 w 77"/>
              <a:gd name="T7" fmla="*/ 2147483647 h 149"/>
              <a:gd name="T8" fmla="*/ 2147483647 w 77"/>
              <a:gd name="T9" fmla="*/ 2147483647 h 149"/>
              <a:gd name="T10" fmla="*/ 2147483647 w 77"/>
              <a:gd name="T11" fmla="*/ 2147483647 h 149"/>
              <a:gd name="T12" fmla="*/ 2147483647 w 77"/>
              <a:gd name="T13" fmla="*/ 2147483647 h 149"/>
              <a:gd name="T14" fmla="*/ 2147483647 w 77"/>
              <a:gd name="T15" fmla="*/ 2147483647 h 149"/>
              <a:gd name="T16" fmla="*/ 2147483647 w 77"/>
              <a:gd name="T17" fmla="*/ 2147483647 h 149"/>
              <a:gd name="T18" fmla="*/ 2147483647 w 77"/>
              <a:gd name="T19" fmla="*/ 2147483647 h 149"/>
              <a:gd name="T20" fmla="*/ 2147483647 w 77"/>
              <a:gd name="T21" fmla="*/ 2147483647 h 149"/>
              <a:gd name="T22" fmla="*/ 2147483647 w 77"/>
              <a:gd name="T23" fmla="*/ 2147483647 h 149"/>
              <a:gd name="T24" fmla="*/ 2147483647 w 77"/>
              <a:gd name="T25" fmla="*/ 2147483647 h 149"/>
              <a:gd name="T26" fmla="*/ 2147483647 w 77"/>
              <a:gd name="T27" fmla="*/ 2147483647 h 149"/>
              <a:gd name="T28" fmla="*/ 2147483647 w 77"/>
              <a:gd name="T29" fmla="*/ 2147483647 h 149"/>
              <a:gd name="T30" fmla="*/ 2147483647 w 77"/>
              <a:gd name="T31" fmla="*/ 2147483647 h 149"/>
              <a:gd name="T32" fmla="*/ 2147483647 w 77"/>
              <a:gd name="T33" fmla="*/ 2147483647 h 149"/>
              <a:gd name="T34" fmla="*/ 2147483647 w 77"/>
              <a:gd name="T35" fmla="*/ 2147483647 h 149"/>
              <a:gd name="T36" fmla="*/ 2147483647 w 77"/>
              <a:gd name="T37" fmla="*/ 2147483647 h 149"/>
              <a:gd name="T38" fmla="*/ 2147483647 w 77"/>
              <a:gd name="T39" fmla="*/ 2147483647 h 149"/>
              <a:gd name="T40" fmla="*/ 2147483647 w 77"/>
              <a:gd name="T41" fmla="*/ 2147483647 h 149"/>
              <a:gd name="T42" fmla="*/ 0 w 77"/>
              <a:gd name="T43" fmla="*/ 2147483647 h 149"/>
              <a:gd name="T44" fmla="*/ 2147483647 w 77"/>
              <a:gd name="T45" fmla="*/ 2147483647 h 149"/>
              <a:gd name="T46" fmla="*/ 2147483647 w 77"/>
              <a:gd name="T47" fmla="*/ 2147483647 h 149"/>
              <a:gd name="T48" fmla="*/ 2147483647 w 77"/>
              <a:gd name="T49" fmla="*/ 2147483647 h 149"/>
              <a:gd name="T50" fmla="*/ 2147483647 w 77"/>
              <a:gd name="T51" fmla="*/ 2147483647 h 149"/>
              <a:gd name="T52" fmla="*/ 2147483647 w 77"/>
              <a:gd name="T53" fmla="*/ 2147483647 h 149"/>
              <a:gd name="T54" fmla="*/ 2147483647 w 77"/>
              <a:gd name="T55" fmla="*/ 2147483647 h 149"/>
              <a:gd name="T56" fmla="*/ 2147483647 w 77"/>
              <a:gd name="T57" fmla="*/ 2147483647 h 149"/>
              <a:gd name="T58" fmla="*/ 2147483647 w 77"/>
              <a:gd name="T59" fmla="*/ 2147483647 h 149"/>
              <a:gd name="T60" fmla="*/ 2147483647 w 77"/>
              <a:gd name="T61" fmla="*/ 2147483647 h 149"/>
              <a:gd name="T62" fmla="*/ 2147483647 w 77"/>
              <a:gd name="T63" fmla="*/ 2147483647 h 149"/>
              <a:gd name="T64" fmla="*/ 2147483647 w 77"/>
              <a:gd name="T65" fmla="*/ 2147483647 h 149"/>
              <a:gd name="T66" fmla="*/ 2147483647 w 77"/>
              <a:gd name="T67" fmla="*/ 2147483647 h 149"/>
              <a:gd name="T68" fmla="*/ 2147483647 w 77"/>
              <a:gd name="T69" fmla="*/ 2147483647 h 149"/>
              <a:gd name="T70" fmla="*/ 2147483647 w 77"/>
              <a:gd name="T71" fmla="*/ 2147483647 h 149"/>
              <a:gd name="T72" fmla="*/ 2147483647 w 77"/>
              <a:gd name="T73" fmla="*/ 2147483647 h 149"/>
              <a:gd name="T74" fmla="*/ 2147483647 w 77"/>
              <a:gd name="T75" fmla="*/ 2147483647 h 149"/>
              <a:gd name="T76" fmla="*/ 2147483647 w 77"/>
              <a:gd name="T77" fmla="*/ 2147483647 h 149"/>
              <a:gd name="T78" fmla="*/ 2147483647 w 77"/>
              <a:gd name="T79" fmla="*/ 2147483647 h 149"/>
              <a:gd name="T80" fmla="*/ 2147483647 w 77"/>
              <a:gd name="T81" fmla="*/ 2147483647 h 149"/>
              <a:gd name="T82" fmla="*/ 2147483647 w 77"/>
              <a:gd name="T83" fmla="*/ 2147483647 h 149"/>
              <a:gd name="T84" fmla="*/ 2147483647 w 77"/>
              <a:gd name="T85" fmla="*/ 2147483647 h 149"/>
              <a:gd name="T86" fmla="*/ 2147483647 w 77"/>
              <a:gd name="T87" fmla="*/ 2147483647 h 149"/>
              <a:gd name="T88" fmla="*/ 2147483647 w 77"/>
              <a:gd name="T89" fmla="*/ 2147483647 h 149"/>
              <a:gd name="T90" fmla="*/ 2147483647 w 77"/>
              <a:gd name="T91" fmla="*/ 2147483647 h 149"/>
              <a:gd name="T92" fmla="*/ 2147483647 w 77"/>
              <a:gd name="T93" fmla="*/ 2147483647 h 149"/>
              <a:gd name="T94" fmla="*/ 2147483647 w 77"/>
              <a:gd name="T95" fmla="*/ 2147483647 h 149"/>
              <a:gd name="T96" fmla="*/ 2147483647 w 77"/>
              <a:gd name="T97" fmla="*/ 2147483647 h 149"/>
              <a:gd name="T98" fmla="*/ 2147483647 w 77"/>
              <a:gd name="T99" fmla="*/ 2147483647 h 149"/>
              <a:gd name="T100" fmla="*/ 2147483647 w 77"/>
              <a:gd name="T101" fmla="*/ 2147483647 h 149"/>
              <a:gd name="T102" fmla="*/ 2147483647 w 77"/>
              <a:gd name="T103" fmla="*/ 2147483647 h 149"/>
              <a:gd name="T104" fmla="*/ 2147483647 w 77"/>
              <a:gd name="T105" fmla="*/ 2147483647 h 149"/>
              <a:gd name="T106" fmla="*/ 2147483647 w 77"/>
              <a:gd name="T107" fmla="*/ 2147483647 h 149"/>
              <a:gd name="T108" fmla="*/ 2147483647 w 77"/>
              <a:gd name="T109" fmla="*/ 2147483647 h 149"/>
              <a:gd name="T110" fmla="*/ 2147483647 w 77"/>
              <a:gd name="T111" fmla="*/ 2147483647 h 149"/>
              <a:gd name="T112" fmla="*/ 2147483647 w 77"/>
              <a:gd name="T113" fmla="*/ 2147483647 h 149"/>
              <a:gd name="T114" fmla="*/ 2147483647 w 77"/>
              <a:gd name="T115" fmla="*/ 2147483647 h 149"/>
              <a:gd name="T116" fmla="*/ 2147483647 w 77"/>
              <a:gd name="T117" fmla="*/ 2147483647 h 149"/>
              <a:gd name="T118" fmla="*/ 2147483647 w 77"/>
              <a:gd name="T119" fmla="*/ 2147483647 h 1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7"/>
              <a:gd name="T181" fmla="*/ 0 h 149"/>
              <a:gd name="T182" fmla="*/ 77 w 77"/>
              <a:gd name="T183" fmla="*/ 149 h 1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7" h="149">
                <a:moveTo>
                  <a:pt x="16" y="0"/>
                </a:moveTo>
                <a:lnTo>
                  <a:pt x="12" y="0"/>
                </a:lnTo>
                <a:lnTo>
                  <a:pt x="16" y="0"/>
                </a:lnTo>
                <a:lnTo>
                  <a:pt x="16" y="4"/>
                </a:lnTo>
                <a:lnTo>
                  <a:pt x="16" y="8"/>
                </a:lnTo>
                <a:lnTo>
                  <a:pt x="16" y="14"/>
                </a:lnTo>
                <a:lnTo>
                  <a:pt x="18" y="18"/>
                </a:lnTo>
                <a:lnTo>
                  <a:pt x="22" y="18"/>
                </a:lnTo>
                <a:lnTo>
                  <a:pt x="22" y="22"/>
                </a:lnTo>
                <a:lnTo>
                  <a:pt x="22" y="26"/>
                </a:lnTo>
                <a:lnTo>
                  <a:pt x="26" y="28"/>
                </a:lnTo>
                <a:lnTo>
                  <a:pt x="26" y="32"/>
                </a:lnTo>
                <a:lnTo>
                  <a:pt x="26" y="36"/>
                </a:lnTo>
                <a:lnTo>
                  <a:pt x="26" y="40"/>
                </a:lnTo>
                <a:lnTo>
                  <a:pt x="26" y="44"/>
                </a:lnTo>
                <a:lnTo>
                  <a:pt x="30" y="48"/>
                </a:lnTo>
                <a:lnTo>
                  <a:pt x="30" y="54"/>
                </a:lnTo>
                <a:lnTo>
                  <a:pt x="30" y="58"/>
                </a:lnTo>
                <a:lnTo>
                  <a:pt x="34" y="62"/>
                </a:lnTo>
                <a:lnTo>
                  <a:pt x="34" y="66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4"/>
                </a:lnTo>
                <a:lnTo>
                  <a:pt x="42" y="88"/>
                </a:lnTo>
                <a:lnTo>
                  <a:pt x="46" y="92"/>
                </a:lnTo>
                <a:lnTo>
                  <a:pt x="46" y="96"/>
                </a:lnTo>
                <a:lnTo>
                  <a:pt x="50" y="98"/>
                </a:lnTo>
                <a:lnTo>
                  <a:pt x="50" y="102"/>
                </a:lnTo>
                <a:lnTo>
                  <a:pt x="56" y="106"/>
                </a:lnTo>
                <a:lnTo>
                  <a:pt x="56" y="110"/>
                </a:lnTo>
                <a:lnTo>
                  <a:pt x="60" y="110"/>
                </a:lnTo>
                <a:lnTo>
                  <a:pt x="60" y="114"/>
                </a:lnTo>
                <a:lnTo>
                  <a:pt x="56" y="114"/>
                </a:lnTo>
                <a:lnTo>
                  <a:pt x="56" y="110"/>
                </a:lnTo>
                <a:lnTo>
                  <a:pt x="56" y="106"/>
                </a:lnTo>
                <a:lnTo>
                  <a:pt x="56" y="102"/>
                </a:lnTo>
                <a:lnTo>
                  <a:pt x="50" y="100"/>
                </a:lnTo>
                <a:lnTo>
                  <a:pt x="50" y="96"/>
                </a:lnTo>
                <a:lnTo>
                  <a:pt x="50" y="92"/>
                </a:lnTo>
                <a:lnTo>
                  <a:pt x="50" y="88"/>
                </a:lnTo>
                <a:lnTo>
                  <a:pt x="46" y="88"/>
                </a:lnTo>
                <a:lnTo>
                  <a:pt x="46" y="84"/>
                </a:lnTo>
                <a:lnTo>
                  <a:pt x="42" y="78"/>
                </a:lnTo>
                <a:lnTo>
                  <a:pt x="42" y="74"/>
                </a:lnTo>
                <a:lnTo>
                  <a:pt x="42" y="70"/>
                </a:lnTo>
                <a:lnTo>
                  <a:pt x="38" y="70"/>
                </a:lnTo>
                <a:lnTo>
                  <a:pt x="38" y="66"/>
                </a:lnTo>
                <a:lnTo>
                  <a:pt x="38" y="62"/>
                </a:lnTo>
                <a:lnTo>
                  <a:pt x="34" y="62"/>
                </a:lnTo>
                <a:lnTo>
                  <a:pt x="34" y="56"/>
                </a:lnTo>
                <a:lnTo>
                  <a:pt x="32" y="52"/>
                </a:lnTo>
                <a:lnTo>
                  <a:pt x="32" y="48"/>
                </a:lnTo>
                <a:lnTo>
                  <a:pt x="32" y="44"/>
                </a:lnTo>
                <a:lnTo>
                  <a:pt x="28" y="42"/>
                </a:lnTo>
                <a:lnTo>
                  <a:pt x="24" y="36"/>
                </a:lnTo>
                <a:lnTo>
                  <a:pt x="20" y="36"/>
                </a:lnTo>
                <a:lnTo>
                  <a:pt x="16" y="32"/>
                </a:lnTo>
                <a:lnTo>
                  <a:pt x="12" y="26"/>
                </a:lnTo>
                <a:lnTo>
                  <a:pt x="12" y="22"/>
                </a:lnTo>
                <a:lnTo>
                  <a:pt x="8" y="22"/>
                </a:lnTo>
                <a:lnTo>
                  <a:pt x="4" y="22"/>
                </a:lnTo>
                <a:lnTo>
                  <a:pt x="4" y="18"/>
                </a:lnTo>
                <a:lnTo>
                  <a:pt x="4" y="14"/>
                </a:lnTo>
                <a:lnTo>
                  <a:pt x="0" y="14"/>
                </a:lnTo>
                <a:lnTo>
                  <a:pt x="0" y="10"/>
                </a:lnTo>
                <a:lnTo>
                  <a:pt x="4" y="10"/>
                </a:lnTo>
                <a:lnTo>
                  <a:pt x="8" y="10"/>
                </a:lnTo>
                <a:lnTo>
                  <a:pt x="12" y="8"/>
                </a:lnTo>
                <a:lnTo>
                  <a:pt x="16" y="8"/>
                </a:lnTo>
                <a:lnTo>
                  <a:pt x="24" y="36"/>
                </a:lnTo>
                <a:lnTo>
                  <a:pt x="28" y="40"/>
                </a:lnTo>
                <a:lnTo>
                  <a:pt x="28" y="44"/>
                </a:lnTo>
                <a:lnTo>
                  <a:pt x="30" y="48"/>
                </a:lnTo>
                <a:lnTo>
                  <a:pt x="30" y="52"/>
                </a:lnTo>
                <a:lnTo>
                  <a:pt x="34" y="52"/>
                </a:lnTo>
                <a:lnTo>
                  <a:pt x="34" y="56"/>
                </a:lnTo>
                <a:lnTo>
                  <a:pt x="38" y="60"/>
                </a:lnTo>
                <a:lnTo>
                  <a:pt x="38" y="66"/>
                </a:lnTo>
                <a:lnTo>
                  <a:pt x="38" y="70"/>
                </a:lnTo>
                <a:lnTo>
                  <a:pt x="42" y="74"/>
                </a:lnTo>
                <a:lnTo>
                  <a:pt x="42" y="78"/>
                </a:lnTo>
                <a:lnTo>
                  <a:pt x="42" y="82"/>
                </a:lnTo>
                <a:lnTo>
                  <a:pt x="46" y="90"/>
                </a:lnTo>
                <a:lnTo>
                  <a:pt x="46" y="96"/>
                </a:lnTo>
                <a:lnTo>
                  <a:pt x="50" y="100"/>
                </a:lnTo>
                <a:lnTo>
                  <a:pt x="54" y="100"/>
                </a:lnTo>
                <a:lnTo>
                  <a:pt x="54" y="104"/>
                </a:lnTo>
                <a:lnTo>
                  <a:pt x="54" y="108"/>
                </a:lnTo>
                <a:lnTo>
                  <a:pt x="58" y="108"/>
                </a:lnTo>
                <a:lnTo>
                  <a:pt x="58" y="112"/>
                </a:lnTo>
                <a:lnTo>
                  <a:pt x="62" y="114"/>
                </a:lnTo>
                <a:lnTo>
                  <a:pt x="62" y="118"/>
                </a:lnTo>
                <a:lnTo>
                  <a:pt x="62" y="122"/>
                </a:lnTo>
                <a:lnTo>
                  <a:pt x="66" y="122"/>
                </a:lnTo>
                <a:lnTo>
                  <a:pt x="66" y="126"/>
                </a:lnTo>
                <a:lnTo>
                  <a:pt x="68" y="130"/>
                </a:lnTo>
                <a:lnTo>
                  <a:pt x="72" y="134"/>
                </a:lnTo>
                <a:lnTo>
                  <a:pt x="76" y="140"/>
                </a:lnTo>
                <a:lnTo>
                  <a:pt x="76" y="144"/>
                </a:lnTo>
                <a:lnTo>
                  <a:pt x="76" y="148"/>
                </a:lnTo>
                <a:lnTo>
                  <a:pt x="50" y="148"/>
                </a:lnTo>
                <a:lnTo>
                  <a:pt x="50" y="144"/>
                </a:lnTo>
                <a:lnTo>
                  <a:pt x="46" y="140"/>
                </a:lnTo>
                <a:lnTo>
                  <a:pt x="46" y="136"/>
                </a:lnTo>
                <a:lnTo>
                  <a:pt x="38" y="132"/>
                </a:lnTo>
                <a:lnTo>
                  <a:pt x="36" y="126"/>
                </a:lnTo>
                <a:lnTo>
                  <a:pt x="36" y="122"/>
                </a:lnTo>
                <a:lnTo>
                  <a:pt x="36" y="118"/>
                </a:lnTo>
                <a:lnTo>
                  <a:pt x="36" y="114"/>
                </a:lnTo>
                <a:lnTo>
                  <a:pt x="32" y="112"/>
                </a:lnTo>
                <a:lnTo>
                  <a:pt x="28" y="108"/>
                </a:lnTo>
                <a:lnTo>
                  <a:pt x="28" y="104"/>
                </a:lnTo>
                <a:lnTo>
                  <a:pt x="28" y="100"/>
                </a:lnTo>
                <a:lnTo>
                  <a:pt x="28" y="96"/>
                </a:lnTo>
                <a:lnTo>
                  <a:pt x="24" y="96"/>
                </a:lnTo>
                <a:lnTo>
                  <a:pt x="24" y="92"/>
                </a:lnTo>
                <a:lnTo>
                  <a:pt x="24" y="88"/>
                </a:lnTo>
                <a:lnTo>
                  <a:pt x="24" y="82"/>
                </a:lnTo>
                <a:lnTo>
                  <a:pt x="24" y="78"/>
                </a:lnTo>
                <a:lnTo>
                  <a:pt x="24" y="74"/>
                </a:lnTo>
                <a:lnTo>
                  <a:pt x="24" y="70"/>
                </a:lnTo>
                <a:lnTo>
                  <a:pt x="20" y="66"/>
                </a:lnTo>
                <a:lnTo>
                  <a:pt x="20" y="60"/>
                </a:lnTo>
                <a:lnTo>
                  <a:pt x="20" y="56"/>
                </a:lnTo>
                <a:lnTo>
                  <a:pt x="20" y="52"/>
                </a:lnTo>
                <a:lnTo>
                  <a:pt x="20" y="48"/>
                </a:lnTo>
                <a:lnTo>
                  <a:pt x="16" y="48"/>
                </a:lnTo>
                <a:lnTo>
                  <a:pt x="12" y="44"/>
                </a:lnTo>
                <a:lnTo>
                  <a:pt x="8" y="44"/>
                </a:lnTo>
                <a:lnTo>
                  <a:pt x="10" y="54"/>
                </a:lnTo>
                <a:lnTo>
                  <a:pt x="14" y="58"/>
                </a:lnTo>
                <a:lnTo>
                  <a:pt x="18" y="62"/>
                </a:lnTo>
                <a:lnTo>
                  <a:pt x="22" y="62"/>
                </a:lnTo>
                <a:lnTo>
                  <a:pt x="22" y="66"/>
                </a:lnTo>
                <a:lnTo>
                  <a:pt x="22" y="70"/>
                </a:lnTo>
                <a:lnTo>
                  <a:pt x="26" y="72"/>
                </a:lnTo>
                <a:lnTo>
                  <a:pt x="26" y="76"/>
                </a:lnTo>
                <a:lnTo>
                  <a:pt x="30" y="84"/>
                </a:lnTo>
                <a:lnTo>
                  <a:pt x="30" y="88"/>
                </a:lnTo>
                <a:lnTo>
                  <a:pt x="30" y="92"/>
                </a:lnTo>
                <a:lnTo>
                  <a:pt x="32" y="98"/>
                </a:lnTo>
                <a:lnTo>
                  <a:pt x="32" y="102"/>
                </a:lnTo>
                <a:lnTo>
                  <a:pt x="36" y="102"/>
                </a:lnTo>
                <a:lnTo>
                  <a:pt x="36" y="106"/>
                </a:lnTo>
                <a:lnTo>
                  <a:pt x="40" y="106"/>
                </a:lnTo>
                <a:lnTo>
                  <a:pt x="44" y="106"/>
                </a:lnTo>
                <a:lnTo>
                  <a:pt x="44" y="110"/>
                </a:lnTo>
                <a:lnTo>
                  <a:pt x="48" y="110"/>
                </a:lnTo>
                <a:lnTo>
                  <a:pt x="44" y="112"/>
                </a:lnTo>
                <a:lnTo>
                  <a:pt x="40" y="112"/>
                </a:lnTo>
                <a:lnTo>
                  <a:pt x="36" y="106"/>
                </a:lnTo>
                <a:lnTo>
                  <a:pt x="36" y="102"/>
                </a:lnTo>
                <a:lnTo>
                  <a:pt x="36" y="98"/>
                </a:lnTo>
                <a:lnTo>
                  <a:pt x="32" y="94"/>
                </a:lnTo>
                <a:lnTo>
                  <a:pt x="32" y="88"/>
                </a:lnTo>
                <a:lnTo>
                  <a:pt x="32" y="84"/>
                </a:lnTo>
                <a:lnTo>
                  <a:pt x="28" y="84"/>
                </a:lnTo>
                <a:lnTo>
                  <a:pt x="28" y="80"/>
                </a:lnTo>
                <a:lnTo>
                  <a:pt x="28" y="76"/>
                </a:lnTo>
                <a:lnTo>
                  <a:pt x="26" y="70"/>
                </a:lnTo>
                <a:lnTo>
                  <a:pt x="26" y="66"/>
                </a:lnTo>
                <a:lnTo>
                  <a:pt x="26" y="62"/>
                </a:lnTo>
                <a:lnTo>
                  <a:pt x="26" y="58"/>
                </a:lnTo>
                <a:lnTo>
                  <a:pt x="22" y="58"/>
                </a:lnTo>
                <a:lnTo>
                  <a:pt x="22" y="52"/>
                </a:lnTo>
                <a:lnTo>
                  <a:pt x="18" y="52"/>
                </a:lnTo>
                <a:lnTo>
                  <a:pt x="14" y="52"/>
                </a:lnTo>
                <a:lnTo>
                  <a:pt x="14" y="48"/>
                </a:lnTo>
                <a:lnTo>
                  <a:pt x="10" y="48"/>
                </a:lnTo>
                <a:lnTo>
                  <a:pt x="8" y="44"/>
                </a:lnTo>
                <a:lnTo>
                  <a:pt x="4" y="44"/>
                </a:lnTo>
                <a:lnTo>
                  <a:pt x="4" y="40"/>
                </a:lnTo>
                <a:lnTo>
                  <a:pt x="0" y="40"/>
                </a:lnTo>
                <a:lnTo>
                  <a:pt x="4" y="40"/>
                </a:lnTo>
                <a:lnTo>
                  <a:pt x="8" y="40"/>
                </a:lnTo>
                <a:lnTo>
                  <a:pt x="12" y="44"/>
                </a:lnTo>
                <a:lnTo>
                  <a:pt x="42" y="120"/>
                </a:lnTo>
                <a:lnTo>
                  <a:pt x="60" y="14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1" name="Freeform 114"/>
          <p:cNvSpPr>
            <a:spLocks/>
          </p:cNvSpPr>
          <p:nvPr/>
        </p:nvSpPr>
        <p:spPr bwMode="auto">
          <a:xfrm>
            <a:off x="5226050" y="5457825"/>
            <a:ext cx="53975" cy="44450"/>
          </a:xfrm>
          <a:custGeom>
            <a:avLst/>
            <a:gdLst>
              <a:gd name="T0" fmla="*/ 2147483647 w 45"/>
              <a:gd name="T1" fmla="*/ 2147483647 h 39"/>
              <a:gd name="T2" fmla="*/ 2147483647 w 45"/>
              <a:gd name="T3" fmla="*/ 2147483647 h 39"/>
              <a:gd name="T4" fmla="*/ 2147483647 w 45"/>
              <a:gd name="T5" fmla="*/ 2147483647 h 39"/>
              <a:gd name="T6" fmla="*/ 2147483647 w 45"/>
              <a:gd name="T7" fmla="*/ 2147483647 h 39"/>
              <a:gd name="T8" fmla="*/ 0 w 45"/>
              <a:gd name="T9" fmla="*/ 2147483647 h 39"/>
              <a:gd name="T10" fmla="*/ 2147483647 w 45"/>
              <a:gd name="T11" fmla="*/ 2147483647 h 39"/>
              <a:gd name="T12" fmla="*/ 2147483647 w 45"/>
              <a:gd name="T13" fmla="*/ 2147483647 h 39"/>
              <a:gd name="T14" fmla="*/ 2147483647 w 45"/>
              <a:gd name="T15" fmla="*/ 2147483647 h 39"/>
              <a:gd name="T16" fmla="*/ 2147483647 w 45"/>
              <a:gd name="T17" fmla="*/ 2147483647 h 39"/>
              <a:gd name="T18" fmla="*/ 2147483647 w 45"/>
              <a:gd name="T19" fmla="*/ 2147483647 h 39"/>
              <a:gd name="T20" fmla="*/ 2147483647 w 45"/>
              <a:gd name="T21" fmla="*/ 2147483647 h 39"/>
              <a:gd name="T22" fmla="*/ 2147483647 w 45"/>
              <a:gd name="T23" fmla="*/ 2147483647 h 39"/>
              <a:gd name="T24" fmla="*/ 2147483647 w 45"/>
              <a:gd name="T25" fmla="*/ 2147483647 h 39"/>
              <a:gd name="T26" fmla="*/ 2147483647 w 45"/>
              <a:gd name="T27" fmla="*/ 2147483647 h 39"/>
              <a:gd name="T28" fmla="*/ 2147483647 w 45"/>
              <a:gd name="T29" fmla="*/ 0 h 39"/>
              <a:gd name="T30" fmla="*/ 2147483647 w 45"/>
              <a:gd name="T31" fmla="*/ 0 h 39"/>
              <a:gd name="T32" fmla="*/ 2147483647 w 45"/>
              <a:gd name="T33" fmla="*/ 2147483647 h 39"/>
              <a:gd name="T34" fmla="*/ 2147483647 w 45"/>
              <a:gd name="T35" fmla="*/ 2147483647 h 39"/>
              <a:gd name="T36" fmla="*/ 2147483647 w 45"/>
              <a:gd name="T37" fmla="*/ 2147483647 h 39"/>
              <a:gd name="T38" fmla="*/ 2147483647 w 45"/>
              <a:gd name="T39" fmla="*/ 2147483647 h 39"/>
              <a:gd name="T40" fmla="*/ 2147483647 w 45"/>
              <a:gd name="T41" fmla="*/ 2147483647 h 39"/>
              <a:gd name="T42" fmla="*/ 2147483647 w 45"/>
              <a:gd name="T43" fmla="*/ 2147483647 h 39"/>
              <a:gd name="T44" fmla="*/ 2147483647 w 45"/>
              <a:gd name="T45" fmla="*/ 2147483647 h 39"/>
              <a:gd name="T46" fmla="*/ 2147483647 w 45"/>
              <a:gd name="T47" fmla="*/ 2147483647 h 39"/>
              <a:gd name="T48" fmla="*/ 2147483647 w 45"/>
              <a:gd name="T49" fmla="*/ 2147483647 h 39"/>
              <a:gd name="T50" fmla="*/ 2147483647 w 45"/>
              <a:gd name="T51" fmla="*/ 2147483647 h 39"/>
              <a:gd name="T52" fmla="*/ 2147483647 w 45"/>
              <a:gd name="T53" fmla="*/ 2147483647 h 39"/>
              <a:gd name="T54" fmla="*/ 2147483647 w 45"/>
              <a:gd name="T55" fmla="*/ 2147483647 h 39"/>
              <a:gd name="T56" fmla="*/ 2147483647 w 45"/>
              <a:gd name="T57" fmla="*/ 2147483647 h 39"/>
              <a:gd name="T58" fmla="*/ 2147483647 w 45"/>
              <a:gd name="T59" fmla="*/ 2147483647 h 39"/>
              <a:gd name="T60" fmla="*/ 2147483647 w 45"/>
              <a:gd name="T61" fmla="*/ 2147483647 h 39"/>
              <a:gd name="T62" fmla="*/ 2147483647 w 45"/>
              <a:gd name="T63" fmla="*/ 2147483647 h 39"/>
              <a:gd name="T64" fmla="*/ 2147483647 w 45"/>
              <a:gd name="T65" fmla="*/ 2147483647 h 39"/>
              <a:gd name="T66" fmla="*/ 2147483647 w 45"/>
              <a:gd name="T67" fmla="*/ 2147483647 h 39"/>
              <a:gd name="T68" fmla="*/ 2147483647 w 45"/>
              <a:gd name="T69" fmla="*/ 2147483647 h 39"/>
              <a:gd name="T70" fmla="*/ 2147483647 w 45"/>
              <a:gd name="T71" fmla="*/ 2147483647 h 39"/>
              <a:gd name="T72" fmla="*/ 2147483647 w 45"/>
              <a:gd name="T73" fmla="*/ 2147483647 h 39"/>
              <a:gd name="T74" fmla="*/ 2147483647 w 45"/>
              <a:gd name="T75" fmla="*/ 2147483647 h 39"/>
              <a:gd name="T76" fmla="*/ 2147483647 w 45"/>
              <a:gd name="T77" fmla="*/ 2147483647 h 39"/>
              <a:gd name="T78" fmla="*/ 2147483647 w 45"/>
              <a:gd name="T79" fmla="*/ 2147483647 h 39"/>
              <a:gd name="T80" fmla="*/ 2147483647 w 45"/>
              <a:gd name="T81" fmla="*/ 2147483647 h 39"/>
              <a:gd name="T82" fmla="*/ 2147483647 w 45"/>
              <a:gd name="T83" fmla="*/ 2147483647 h 39"/>
              <a:gd name="T84" fmla="*/ 2147483647 w 45"/>
              <a:gd name="T85" fmla="*/ 2147483647 h 39"/>
              <a:gd name="T86" fmla="*/ 2147483647 w 45"/>
              <a:gd name="T87" fmla="*/ 2147483647 h 39"/>
              <a:gd name="T88" fmla="*/ 2147483647 w 45"/>
              <a:gd name="T89" fmla="*/ 2147483647 h 39"/>
              <a:gd name="T90" fmla="*/ 2147483647 w 45"/>
              <a:gd name="T91" fmla="*/ 2147483647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5"/>
              <a:gd name="T139" fmla="*/ 0 h 39"/>
              <a:gd name="T140" fmla="*/ 45 w 45"/>
              <a:gd name="T141" fmla="*/ 39 h 3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5" h="39">
                <a:moveTo>
                  <a:pt x="24" y="25"/>
                </a:moveTo>
                <a:lnTo>
                  <a:pt x="12" y="34"/>
                </a:lnTo>
                <a:lnTo>
                  <a:pt x="8" y="34"/>
                </a:lnTo>
                <a:lnTo>
                  <a:pt x="5" y="34"/>
                </a:lnTo>
                <a:lnTo>
                  <a:pt x="0" y="34"/>
                </a:lnTo>
                <a:lnTo>
                  <a:pt x="3" y="34"/>
                </a:lnTo>
                <a:lnTo>
                  <a:pt x="8" y="34"/>
                </a:lnTo>
                <a:lnTo>
                  <a:pt x="8" y="25"/>
                </a:lnTo>
                <a:lnTo>
                  <a:pt x="14" y="25"/>
                </a:lnTo>
                <a:lnTo>
                  <a:pt x="14" y="17"/>
                </a:lnTo>
                <a:lnTo>
                  <a:pt x="19" y="17"/>
                </a:lnTo>
                <a:lnTo>
                  <a:pt x="27" y="4"/>
                </a:lnTo>
                <a:lnTo>
                  <a:pt x="30" y="4"/>
                </a:lnTo>
                <a:lnTo>
                  <a:pt x="36" y="4"/>
                </a:lnTo>
                <a:lnTo>
                  <a:pt x="39" y="0"/>
                </a:lnTo>
                <a:lnTo>
                  <a:pt x="36" y="0"/>
                </a:lnTo>
                <a:lnTo>
                  <a:pt x="24" y="21"/>
                </a:lnTo>
                <a:lnTo>
                  <a:pt x="19" y="25"/>
                </a:lnTo>
                <a:lnTo>
                  <a:pt x="14" y="34"/>
                </a:lnTo>
                <a:lnTo>
                  <a:pt x="7" y="38"/>
                </a:lnTo>
                <a:lnTo>
                  <a:pt x="3" y="38"/>
                </a:lnTo>
                <a:lnTo>
                  <a:pt x="7" y="38"/>
                </a:lnTo>
                <a:lnTo>
                  <a:pt x="10" y="38"/>
                </a:lnTo>
                <a:lnTo>
                  <a:pt x="15" y="38"/>
                </a:lnTo>
                <a:lnTo>
                  <a:pt x="19" y="38"/>
                </a:lnTo>
                <a:lnTo>
                  <a:pt x="22" y="30"/>
                </a:lnTo>
                <a:lnTo>
                  <a:pt x="25" y="30"/>
                </a:lnTo>
                <a:lnTo>
                  <a:pt x="29" y="30"/>
                </a:lnTo>
                <a:lnTo>
                  <a:pt x="32" y="30"/>
                </a:lnTo>
                <a:lnTo>
                  <a:pt x="36" y="25"/>
                </a:lnTo>
                <a:lnTo>
                  <a:pt x="39" y="25"/>
                </a:lnTo>
                <a:lnTo>
                  <a:pt x="42" y="25"/>
                </a:lnTo>
                <a:lnTo>
                  <a:pt x="39" y="25"/>
                </a:lnTo>
                <a:lnTo>
                  <a:pt x="36" y="25"/>
                </a:lnTo>
                <a:lnTo>
                  <a:pt x="32" y="34"/>
                </a:lnTo>
                <a:lnTo>
                  <a:pt x="29" y="34"/>
                </a:lnTo>
                <a:lnTo>
                  <a:pt x="22" y="34"/>
                </a:lnTo>
                <a:lnTo>
                  <a:pt x="14" y="34"/>
                </a:lnTo>
                <a:lnTo>
                  <a:pt x="17" y="34"/>
                </a:lnTo>
                <a:lnTo>
                  <a:pt x="20" y="25"/>
                </a:lnTo>
                <a:lnTo>
                  <a:pt x="24" y="25"/>
                </a:lnTo>
                <a:lnTo>
                  <a:pt x="27" y="25"/>
                </a:lnTo>
                <a:lnTo>
                  <a:pt x="30" y="25"/>
                </a:lnTo>
                <a:lnTo>
                  <a:pt x="34" y="25"/>
                </a:lnTo>
                <a:lnTo>
                  <a:pt x="44" y="13"/>
                </a:lnTo>
                <a:lnTo>
                  <a:pt x="24" y="25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2" name="Freeform 115"/>
          <p:cNvSpPr>
            <a:spLocks/>
          </p:cNvSpPr>
          <p:nvPr/>
        </p:nvSpPr>
        <p:spPr bwMode="auto">
          <a:xfrm>
            <a:off x="5381625" y="5153025"/>
            <a:ext cx="42863" cy="28575"/>
          </a:xfrm>
          <a:custGeom>
            <a:avLst/>
            <a:gdLst>
              <a:gd name="T0" fmla="*/ 0 w 35"/>
              <a:gd name="T1" fmla="*/ 2147483647 h 25"/>
              <a:gd name="T2" fmla="*/ 2147483647 w 35"/>
              <a:gd name="T3" fmla="*/ 2147483647 h 25"/>
              <a:gd name="T4" fmla="*/ 2147483647 w 35"/>
              <a:gd name="T5" fmla="*/ 2147483647 h 25"/>
              <a:gd name="T6" fmla="*/ 2147483647 w 35"/>
              <a:gd name="T7" fmla="*/ 2147483647 h 25"/>
              <a:gd name="T8" fmla="*/ 2147483647 w 35"/>
              <a:gd name="T9" fmla="*/ 2147483647 h 25"/>
              <a:gd name="T10" fmla="*/ 2147483647 w 35"/>
              <a:gd name="T11" fmla="*/ 2147483647 h 25"/>
              <a:gd name="T12" fmla="*/ 2147483647 w 35"/>
              <a:gd name="T13" fmla="*/ 2147483647 h 25"/>
              <a:gd name="T14" fmla="*/ 2147483647 w 35"/>
              <a:gd name="T15" fmla="*/ 2147483647 h 25"/>
              <a:gd name="T16" fmla="*/ 2147483647 w 35"/>
              <a:gd name="T17" fmla="*/ 2147483647 h 25"/>
              <a:gd name="T18" fmla="*/ 2147483647 w 35"/>
              <a:gd name="T19" fmla="*/ 2147483647 h 25"/>
              <a:gd name="T20" fmla="*/ 2147483647 w 35"/>
              <a:gd name="T21" fmla="*/ 2147483647 h 25"/>
              <a:gd name="T22" fmla="*/ 2147483647 w 35"/>
              <a:gd name="T23" fmla="*/ 2147483647 h 25"/>
              <a:gd name="T24" fmla="*/ 2147483647 w 35"/>
              <a:gd name="T25" fmla="*/ 2147483647 h 25"/>
              <a:gd name="T26" fmla="*/ 2147483647 w 35"/>
              <a:gd name="T27" fmla="*/ 2147483647 h 25"/>
              <a:gd name="T28" fmla="*/ 2147483647 w 35"/>
              <a:gd name="T29" fmla="*/ 2147483647 h 25"/>
              <a:gd name="T30" fmla="*/ 2147483647 w 35"/>
              <a:gd name="T31" fmla="*/ 2147483647 h 25"/>
              <a:gd name="T32" fmla="*/ 0 w 35"/>
              <a:gd name="T33" fmla="*/ 2147483647 h 25"/>
              <a:gd name="T34" fmla="*/ 0 w 35"/>
              <a:gd name="T35" fmla="*/ 2147483647 h 25"/>
              <a:gd name="T36" fmla="*/ 2147483647 w 35"/>
              <a:gd name="T37" fmla="*/ 2147483647 h 25"/>
              <a:gd name="T38" fmla="*/ 2147483647 w 35"/>
              <a:gd name="T39" fmla="*/ 2147483647 h 25"/>
              <a:gd name="T40" fmla="*/ 2147483647 w 35"/>
              <a:gd name="T41" fmla="*/ 2147483647 h 25"/>
              <a:gd name="T42" fmla="*/ 2147483647 w 35"/>
              <a:gd name="T43" fmla="*/ 2147483647 h 25"/>
              <a:gd name="T44" fmla="*/ 2147483647 w 35"/>
              <a:gd name="T45" fmla="*/ 2147483647 h 25"/>
              <a:gd name="T46" fmla="*/ 2147483647 w 35"/>
              <a:gd name="T47" fmla="*/ 2147483647 h 25"/>
              <a:gd name="T48" fmla="*/ 2147483647 w 35"/>
              <a:gd name="T49" fmla="*/ 2147483647 h 25"/>
              <a:gd name="T50" fmla="*/ 2147483647 w 35"/>
              <a:gd name="T51" fmla="*/ 2147483647 h 25"/>
              <a:gd name="T52" fmla="*/ 2147483647 w 35"/>
              <a:gd name="T53" fmla="*/ 2147483647 h 25"/>
              <a:gd name="T54" fmla="*/ 2147483647 w 35"/>
              <a:gd name="T55" fmla="*/ 2147483647 h 25"/>
              <a:gd name="T56" fmla="*/ 2147483647 w 35"/>
              <a:gd name="T57" fmla="*/ 2147483647 h 25"/>
              <a:gd name="T58" fmla="*/ 2147483647 w 35"/>
              <a:gd name="T59" fmla="*/ 2147483647 h 25"/>
              <a:gd name="T60" fmla="*/ 2147483647 w 35"/>
              <a:gd name="T61" fmla="*/ 2147483647 h 25"/>
              <a:gd name="T62" fmla="*/ 2147483647 w 35"/>
              <a:gd name="T63" fmla="*/ 2147483647 h 25"/>
              <a:gd name="T64" fmla="*/ 2147483647 w 35"/>
              <a:gd name="T65" fmla="*/ 2147483647 h 25"/>
              <a:gd name="T66" fmla="*/ 2147483647 w 35"/>
              <a:gd name="T67" fmla="*/ 2147483647 h 25"/>
              <a:gd name="T68" fmla="*/ 2147483647 w 35"/>
              <a:gd name="T69" fmla="*/ 2147483647 h 25"/>
              <a:gd name="T70" fmla="*/ 2147483647 w 35"/>
              <a:gd name="T71" fmla="*/ 2147483647 h 25"/>
              <a:gd name="T72" fmla="*/ 2147483647 w 35"/>
              <a:gd name="T73" fmla="*/ 2147483647 h 25"/>
              <a:gd name="T74" fmla="*/ 2147483647 w 35"/>
              <a:gd name="T75" fmla="*/ 2147483647 h 25"/>
              <a:gd name="T76" fmla="*/ 2147483647 w 35"/>
              <a:gd name="T77" fmla="*/ 2147483647 h 25"/>
              <a:gd name="T78" fmla="*/ 2147483647 w 35"/>
              <a:gd name="T79" fmla="*/ 2147483647 h 25"/>
              <a:gd name="T80" fmla="*/ 2147483647 w 35"/>
              <a:gd name="T81" fmla="*/ 2147483647 h 25"/>
              <a:gd name="T82" fmla="*/ 2147483647 w 35"/>
              <a:gd name="T83" fmla="*/ 2147483647 h 25"/>
              <a:gd name="T84" fmla="*/ 2147483647 w 35"/>
              <a:gd name="T85" fmla="*/ 2147483647 h 25"/>
              <a:gd name="T86" fmla="*/ 2147483647 w 35"/>
              <a:gd name="T87" fmla="*/ 2147483647 h 25"/>
              <a:gd name="T88" fmla="*/ 2147483647 w 35"/>
              <a:gd name="T89" fmla="*/ 2147483647 h 25"/>
              <a:gd name="T90" fmla="*/ 2147483647 w 35"/>
              <a:gd name="T91" fmla="*/ 2147483647 h 25"/>
              <a:gd name="T92" fmla="*/ 2147483647 w 35"/>
              <a:gd name="T93" fmla="*/ 2147483647 h 25"/>
              <a:gd name="T94" fmla="*/ 2147483647 w 35"/>
              <a:gd name="T95" fmla="*/ 2147483647 h 25"/>
              <a:gd name="T96" fmla="*/ 2147483647 w 35"/>
              <a:gd name="T97" fmla="*/ 2147483647 h 25"/>
              <a:gd name="T98" fmla="*/ 2147483647 w 35"/>
              <a:gd name="T99" fmla="*/ 2147483647 h 25"/>
              <a:gd name="T100" fmla="*/ 2147483647 w 35"/>
              <a:gd name="T101" fmla="*/ 0 h 25"/>
              <a:gd name="T102" fmla="*/ 2147483647 w 35"/>
              <a:gd name="T103" fmla="*/ 2147483647 h 25"/>
              <a:gd name="T104" fmla="*/ 2147483647 w 35"/>
              <a:gd name="T105" fmla="*/ 0 h 25"/>
              <a:gd name="T106" fmla="*/ 2147483647 w 35"/>
              <a:gd name="T107" fmla="*/ 2147483647 h 25"/>
              <a:gd name="T108" fmla="*/ 2147483647 w 35"/>
              <a:gd name="T109" fmla="*/ 2147483647 h 25"/>
              <a:gd name="T110" fmla="*/ 2147483647 w 35"/>
              <a:gd name="T111" fmla="*/ 2147483647 h 25"/>
              <a:gd name="T112" fmla="*/ 2147483647 w 35"/>
              <a:gd name="T113" fmla="*/ 2147483647 h 25"/>
              <a:gd name="T114" fmla="*/ 2147483647 w 35"/>
              <a:gd name="T115" fmla="*/ 2147483647 h 25"/>
              <a:gd name="T116" fmla="*/ 2147483647 w 35"/>
              <a:gd name="T117" fmla="*/ 2147483647 h 25"/>
              <a:gd name="T118" fmla="*/ 0 w 35"/>
              <a:gd name="T119" fmla="*/ 2147483647 h 2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5"/>
              <a:gd name="T181" fmla="*/ 0 h 25"/>
              <a:gd name="T182" fmla="*/ 35 w 35"/>
              <a:gd name="T183" fmla="*/ 25 h 2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5" h="25">
                <a:moveTo>
                  <a:pt x="0" y="24"/>
                </a:moveTo>
                <a:lnTo>
                  <a:pt x="8" y="16"/>
                </a:lnTo>
                <a:lnTo>
                  <a:pt x="12" y="16"/>
                </a:lnTo>
                <a:lnTo>
                  <a:pt x="12" y="20"/>
                </a:lnTo>
                <a:lnTo>
                  <a:pt x="8" y="20"/>
                </a:lnTo>
                <a:lnTo>
                  <a:pt x="4" y="20"/>
                </a:lnTo>
                <a:lnTo>
                  <a:pt x="4" y="16"/>
                </a:lnTo>
                <a:lnTo>
                  <a:pt x="4" y="12"/>
                </a:lnTo>
                <a:lnTo>
                  <a:pt x="8" y="12"/>
                </a:lnTo>
                <a:lnTo>
                  <a:pt x="12" y="8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4" y="16"/>
                </a:lnTo>
                <a:lnTo>
                  <a:pt x="4" y="20"/>
                </a:lnTo>
                <a:lnTo>
                  <a:pt x="0" y="20"/>
                </a:lnTo>
                <a:lnTo>
                  <a:pt x="0" y="16"/>
                </a:lnTo>
                <a:lnTo>
                  <a:pt x="4" y="12"/>
                </a:lnTo>
                <a:lnTo>
                  <a:pt x="8" y="12"/>
                </a:lnTo>
                <a:lnTo>
                  <a:pt x="8" y="16"/>
                </a:lnTo>
                <a:lnTo>
                  <a:pt x="4" y="16"/>
                </a:lnTo>
                <a:lnTo>
                  <a:pt x="6" y="12"/>
                </a:lnTo>
                <a:lnTo>
                  <a:pt x="12" y="12"/>
                </a:lnTo>
                <a:lnTo>
                  <a:pt x="16" y="12"/>
                </a:lnTo>
                <a:lnTo>
                  <a:pt x="12" y="16"/>
                </a:lnTo>
                <a:lnTo>
                  <a:pt x="8" y="20"/>
                </a:lnTo>
                <a:lnTo>
                  <a:pt x="8" y="16"/>
                </a:lnTo>
                <a:lnTo>
                  <a:pt x="12" y="12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30" y="8"/>
                </a:lnTo>
                <a:lnTo>
                  <a:pt x="34" y="8"/>
                </a:lnTo>
                <a:lnTo>
                  <a:pt x="30" y="8"/>
                </a:lnTo>
                <a:lnTo>
                  <a:pt x="26" y="12"/>
                </a:lnTo>
                <a:lnTo>
                  <a:pt x="22" y="12"/>
                </a:lnTo>
                <a:lnTo>
                  <a:pt x="18" y="12"/>
                </a:lnTo>
                <a:lnTo>
                  <a:pt x="18" y="16"/>
                </a:lnTo>
                <a:lnTo>
                  <a:pt x="14" y="16"/>
                </a:lnTo>
                <a:lnTo>
                  <a:pt x="12" y="12"/>
                </a:lnTo>
                <a:lnTo>
                  <a:pt x="16" y="12"/>
                </a:lnTo>
                <a:lnTo>
                  <a:pt x="20" y="8"/>
                </a:lnTo>
                <a:lnTo>
                  <a:pt x="24" y="8"/>
                </a:lnTo>
                <a:lnTo>
                  <a:pt x="26" y="4"/>
                </a:lnTo>
                <a:lnTo>
                  <a:pt x="20" y="8"/>
                </a:lnTo>
                <a:lnTo>
                  <a:pt x="16" y="8"/>
                </a:lnTo>
                <a:lnTo>
                  <a:pt x="12" y="8"/>
                </a:lnTo>
                <a:lnTo>
                  <a:pt x="16" y="8"/>
                </a:lnTo>
                <a:lnTo>
                  <a:pt x="20" y="6"/>
                </a:lnTo>
                <a:lnTo>
                  <a:pt x="24" y="0"/>
                </a:lnTo>
                <a:lnTo>
                  <a:pt x="24" y="4"/>
                </a:lnTo>
                <a:lnTo>
                  <a:pt x="26" y="0"/>
                </a:lnTo>
                <a:lnTo>
                  <a:pt x="20" y="6"/>
                </a:ln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8" y="16"/>
                </a:lnTo>
                <a:lnTo>
                  <a:pt x="12" y="16"/>
                </a:lnTo>
                <a:lnTo>
                  <a:pt x="0" y="24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3" name="Freeform 116"/>
          <p:cNvSpPr>
            <a:spLocks/>
          </p:cNvSpPr>
          <p:nvPr/>
        </p:nvSpPr>
        <p:spPr bwMode="auto">
          <a:xfrm>
            <a:off x="5286375" y="5141913"/>
            <a:ext cx="101600" cy="55562"/>
          </a:xfrm>
          <a:custGeom>
            <a:avLst/>
            <a:gdLst>
              <a:gd name="T0" fmla="*/ 2147483647 w 83"/>
              <a:gd name="T1" fmla="*/ 2147483647 h 49"/>
              <a:gd name="T2" fmla="*/ 2147483647 w 83"/>
              <a:gd name="T3" fmla="*/ 2147483647 h 49"/>
              <a:gd name="T4" fmla="*/ 2147483647 w 83"/>
              <a:gd name="T5" fmla="*/ 2147483647 h 49"/>
              <a:gd name="T6" fmla="*/ 2147483647 w 83"/>
              <a:gd name="T7" fmla="*/ 2147483647 h 49"/>
              <a:gd name="T8" fmla="*/ 2147483647 w 83"/>
              <a:gd name="T9" fmla="*/ 2147483647 h 49"/>
              <a:gd name="T10" fmla="*/ 2147483647 w 83"/>
              <a:gd name="T11" fmla="*/ 2147483647 h 49"/>
              <a:gd name="T12" fmla="*/ 2147483647 w 83"/>
              <a:gd name="T13" fmla="*/ 2147483647 h 49"/>
              <a:gd name="T14" fmla="*/ 2147483647 w 83"/>
              <a:gd name="T15" fmla="*/ 2147483647 h 49"/>
              <a:gd name="T16" fmla="*/ 2147483647 w 83"/>
              <a:gd name="T17" fmla="*/ 2147483647 h 49"/>
              <a:gd name="T18" fmla="*/ 2147483647 w 83"/>
              <a:gd name="T19" fmla="*/ 2147483647 h 49"/>
              <a:gd name="T20" fmla="*/ 2147483647 w 83"/>
              <a:gd name="T21" fmla="*/ 2147483647 h 49"/>
              <a:gd name="T22" fmla="*/ 2147483647 w 83"/>
              <a:gd name="T23" fmla="*/ 2147483647 h 49"/>
              <a:gd name="T24" fmla="*/ 2147483647 w 83"/>
              <a:gd name="T25" fmla="*/ 2147483647 h 49"/>
              <a:gd name="T26" fmla="*/ 2147483647 w 83"/>
              <a:gd name="T27" fmla="*/ 2147483647 h 49"/>
              <a:gd name="T28" fmla="*/ 2147483647 w 83"/>
              <a:gd name="T29" fmla="*/ 2147483647 h 49"/>
              <a:gd name="T30" fmla="*/ 2147483647 w 83"/>
              <a:gd name="T31" fmla="*/ 0 h 49"/>
              <a:gd name="T32" fmla="*/ 2147483647 w 83"/>
              <a:gd name="T33" fmla="*/ 2147483647 h 49"/>
              <a:gd name="T34" fmla="*/ 2147483647 w 83"/>
              <a:gd name="T35" fmla="*/ 2147483647 h 49"/>
              <a:gd name="T36" fmla="*/ 2147483647 w 83"/>
              <a:gd name="T37" fmla="*/ 2147483647 h 49"/>
              <a:gd name="T38" fmla="*/ 2147483647 w 83"/>
              <a:gd name="T39" fmla="*/ 2147483647 h 49"/>
              <a:gd name="T40" fmla="*/ 2147483647 w 83"/>
              <a:gd name="T41" fmla="*/ 2147483647 h 49"/>
              <a:gd name="T42" fmla="*/ 2147483647 w 83"/>
              <a:gd name="T43" fmla="*/ 2147483647 h 49"/>
              <a:gd name="T44" fmla="*/ 2147483647 w 83"/>
              <a:gd name="T45" fmla="*/ 2147483647 h 49"/>
              <a:gd name="T46" fmla="*/ 2147483647 w 83"/>
              <a:gd name="T47" fmla="*/ 2147483647 h 49"/>
              <a:gd name="T48" fmla="*/ 2147483647 w 83"/>
              <a:gd name="T49" fmla="*/ 2147483647 h 49"/>
              <a:gd name="T50" fmla="*/ 2147483647 w 83"/>
              <a:gd name="T51" fmla="*/ 2147483647 h 49"/>
              <a:gd name="T52" fmla="*/ 2147483647 w 83"/>
              <a:gd name="T53" fmla="*/ 2147483647 h 49"/>
              <a:gd name="T54" fmla="*/ 2147483647 w 83"/>
              <a:gd name="T55" fmla="*/ 2147483647 h 49"/>
              <a:gd name="T56" fmla="*/ 2147483647 w 83"/>
              <a:gd name="T57" fmla="*/ 2147483647 h 49"/>
              <a:gd name="T58" fmla="*/ 2147483647 w 83"/>
              <a:gd name="T59" fmla="*/ 2147483647 h 49"/>
              <a:gd name="T60" fmla="*/ 2147483647 w 83"/>
              <a:gd name="T61" fmla="*/ 2147483647 h 49"/>
              <a:gd name="T62" fmla="*/ 0 w 83"/>
              <a:gd name="T63" fmla="*/ 2147483647 h 49"/>
              <a:gd name="T64" fmla="*/ 2147483647 w 83"/>
              <a:gd name="T65" fmla="*/ 2147483647 h 49"/>
              <a:gd name="T66" fmla="*/ 2147483647 w 83"/>
              <a:gd name="T67" fmla="*/ 2147483647 h 49"/>
              <a:gd name="T68" fmla="*/ 2147483647 w 83"/>
              <a:gd name="T69" fmla="*/ 2147483647 h 49"/>
              <a:gd name="T70" fmla="*/ 2147483647 w 83"/>
              <a:gd name="T71" fmla="*/ 2147483647 h 49"/>
              <a:gd name="T72" fmla="*/ 2147483647 w 83"/>
              <a:gd name="T73" fmla="*/ 2147483647 h 49"/>
              <a:gd name="T74" fmla="*/ 2147483647 w 83"/>
              <a:gd name="T75" fmla="*/ 2147483647 h 49"/>
              <a:gd name="T76" fmla="*/ 2147483647 w 83"/>
              <a:gd name="T77" fmla="*/ 2147483647 h 49"/>
              <a:gd name="T78" fmla="*/ 2147483647 w 83"/>
              <a:gd name="T79" fmla="*/ 2147483647 h 49"/>
              <a:gd name="T80" fmla="*/ 2147483647 w 83"/>
              <a:gd name="T81" fmla="*/ 2147483647 h 49"/>
              <a:gd name="T82" fmla="*/ 2147483647 w 83"/>
              <a:gd name="T83" fmla="*/ 2147483647 h 49"/>
              <a:gd name="T84" fmla="*/ 2147483647 w 83"/>
              <a:gd name="T85" fmla="*/ 2147483647 h 49"/>
              <a:gd name="T86" fmla="*/ 2147483647 w 83"/>
              <a:gd name="T87" fmla="*/ 2147483647 h 49"/>
              <a:gd name="T88" fmla="*/ 2147483647 w 83"/>
              <a:gd name="T89" fmla="*/ 2147483647 h 49"/>
              <a:gd name="T90" fmla="*/ 2147483647 w 83"/>
              <a:gd name="T91" fmla="*/ 2147483647 h 4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49"/>
              <a:gd name="T140" fmla="*/ 83 w 83"/>
              <a:gd name="T141" fmla="*/ 49 h 4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49">
                <a:moveTo>
                  <a:pt x="36" y="30"/>
                </a:move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60" y="26"/>
                </a:lnTo>
                <a:lnTo>
                  <a:pt x="64" y="26"/>
                </a:lnTo>
                <a:lnTo>
                  <a:pt x="64" y="30"/>
                </a:lnTo>
                <a:lnTo>
                  <a:pt x="60" y="30"/>
                </a:lnTo>
                <a:lnTo>
                  <a:pt x="56" y="30"/>
                </a:lnTo>
                <a:lnTo>
                  <a:pt x="52" y="30"/>
                </a:lnTo>
                <a:lnTo>
                  <a:pt x="48" y="30"/>
                </a:lnTo>
                <a:lnTo>
                  <a:pt x="50" y="26"/>
                </a:lnTo>
                <a:lnTo>
                  <a:pt x="54" y="26"/>
                </a:lnTo>
                <a:lnTo>
                  <a:pt x="58" y="22"/>
                </a:lnTo>
                <a:lnTo>
                  <a:pt x="60" y="18"/>
                </a:lnTo>
                <a:lnTo>
                  <a:pt x="64" y="18"/>
                </a:lnTo>
                <a:lnTo>
                  <a:pt x="64" y="22"/>
                </a:lnTo>
                <a:lnTo>
                  <a:pt x="60" y="26"/>
                </a:lnTo>
                <a:lnTo>
                  <a:pt x="56" y="26"/>
                </a:lnTo>
                <a:lnTo>
                  <a:pt x="52" y="30"/>
                </a:lnTo>
                <a:lnTo>
                  <a:pt x="48" y="30"/>
                </a:lnTo>
                <a:lnTo>
                  <a:pt x="48" y="26"/>
                </a:lnTo>
                <a:lnTo>
                  <a:pt x="54" y="22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8" y="22"/>
                </a:lnTo>
                <a:lnTo>
                  <a:pt x="64" y="26"/>
                </a:lnTo>
                <a:lnTo>
                  <a:pt x="56" y="26"/>
                </a:lnTo>
                <a:lnTo>
                  <a:pt x="52" y="26"/>
                </a:lnTo>
                <a:lnTo>
                  <a:pt x="48" y="26"/>
                </a:lnTo>
                <a:lnTo>
                  <a:pt x="44" y="22"/>
                </a:lnTo>
                <a:lnTo>
                  <a:pt x="48" y="22"/>
                </a:lnTo>
                <a:lnTo>
                  <a:pt x="52" y="18"/>
                </a:lnTo>
                <a:lnTo>
                  <a:pt x="56" y="14"/>
                </a:lnTo>
                <a:lnTo>
                  <a:pt x="56" y="10"/>
                </a:lnTo>
                <a:lnTo>
                  <a:pt x="60" y="10"/>
                </a:lnTo>
                <a:lnTo>
                  <a:pt x="66" y="10"/>
                </a:lnTo>
                <a:lnTo>
                  <a:pt x="66" y="14"/>
                </a:lnTo>
                <a:lnTo>
                  <a:pt x="62" y="16"/>
                </a:lnTo>
                <a:lnTo>
                  <a:pt x="58" y="20"/>
                </a:lnTo>
                <a:lnTo>
                  <a:pt x="52" y="20"/>
                </a:lnTo>
                <a:lnTo>
                  <a:pt x="48" y="20"/>
                </a:lnTo>
                <a:lnTo>
                  <a:pt x="48" y="12"/>
                </a:lnTo>
                <a:lnTo>
                  <a:pt x="52" y="8"/>
                </a:lnTo>
                <a:lnTo>
                  <a:pt x="56" y="4"/>
                </a:lnTo>
                <a:lnTo>
                  <a:pt x="60" y="0"/>
                </a:lnTo>
                <a:lnTo>
                  <a:pt x="64" y="0"/>
                </a:lnTo>
                <a:lnTo>
                  <a:pt x="64" y="4"/>
                </a:lnTo>
                <a:lnTo>
                  <a:pt x="64" y="8"/>
                </a:lnTo>
                <a:lnTo>
                  <a:pt x="60" y="14"/>
                </a:lnTo>
                <a:lnTo>
                  <a:pt x="56" y="14"/>
                </a:lnTo>
                <a:lnTo>
                  <a:pt x="52" y="14"/>
                </a:lnTo>
                <a:lnTo>
                  <a:pt x="48" y="14"/>
                </a:lnTo>
                <a:lnTo>
                  <a:pt x="52" y="14"/>
                </a:lnTo>
                <a:lnTo>
                  <a:pt x="56" y="14"/>
                </a:lnTo>
                <a:lnTo>
                  <a:pt x="60" y="14"/>
                </a:lnTo>
                <a:lnTo>
                  <a:pt x="64" y="14"/>
                </a:lnTo>
                <a:lnTo>
                  <a:pt x="68" y="10"/>
                </a:lnTo>
                <a:lnTo>
                  <a:pt x="72" y="10"/>
                </a:lnTo>
                <a:lnTo>
                  <a:pt x="72" y="14"/>
                </a:lnTo>
                <a:lnTo>
                  <a:pt x="56" y="18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64" y="18"/>
                </a:lnTo>
                <a:lnTo>
                  <a:pt x="60" y="24"/>
                </a:lnTo>
                <a:lnTo>
                  <a:pt x="56" y="24"/>
                </a:lnTo>
                <a:lnTo>
                  <a:pt x="52" y="24"/>
                </a:lnTo>
                <a:lnTo>
                  <a:pt x="46" y="28"/>
                </a:lnTo>
                <a:lnTo>
                  <a:pt x="52" y="28"/>
                </a:lnTo>
                <a:lnTo>
                  <a:pt x="56" y="24"/>
                </a:lnTo>
                <a:lnTo>
                  <a:pt x="52" y="30"/>
                </a:lnTo>
                <a:lnTo>
                  <a:pt x="48" y="30"/>
                </a:lnTo>
                <a:lnTo>
                  <a:pt x="52" y="30"/>
                </a:lnTo>
                <a:lnTo>
                  <a:pt x="56" y="30"/>
                </a:lnTo>
                <a:lnTo>
                  <a:pt x="56" y="34"/>
                </a:lnTo>
                <a:lnTo>
                  <a:pt x="60" y="34"/>
                </a:lnTo>
                <a:lnTo>
                  <a:pt x="60" y="38"/>
                </a:lnTo>
                <a:lnTo>
                  <a:pt x="56" y="38"/>
                </a:lnTo>
                <a:lnTo>
                  <a:pt x="52" y="42"/>
                </a:lnTo>
                <a:lnTo>
                  <a:pt x="56" y="42"/>
                </a:lnTo>
                <a:lnTo>
                  <a:pt x="56" y="38"/>
                </a:lnTo>
                <a:lnTo>
                  <a:pt x="56" y="34"/>
                </a:lnTo>
                <a:lnTo>
                  <a:pt x="52" y="34"/>
                </a:lnTo>
                <a:lnTo>
                  <a:pt x="48" y="40"/>
                </a:lnTo>
                <a:lnTo>
                  <a:pt x="44" y="40"/>
                </a:lnTo>
                <a:lnTo>
                  <a:pt x="40" y="42"/>
                </a:lnTo>
                <a:lnTo>
                  <a:pt x="36" y="40"/>
                </a:lnTo>
                <a:lnTo>
                  <a:pt x="30" y="40"/>
                </a:lnTo>
                <a:lnTo>
                  <a:pt x="26" y="40"/>
                </a:lnTo>
                <a:lnTo>
                  <a:pt x="18" y="40"/>
                </a:lnTo>
                <a:lnTo>
                  <a:pt x="14" y="40"/>
                </a:lnTo>
                <a:lnTo>
                  <a:pt x="10" y="40"/>
                </a:lnTo>
                <a:lnTo>
                  <a:pt x="0" y="44"/>
                </a:lnTo>
                <a:lnTo>
                  <a:pt x="4" y="44"/>
                </a:lnTo>
                <a:lnTo>
                  <a:pt x="8" y="44"/>
                </a:lnTo>
                <a:lnTo>
                  <a:pt x="12" y="44"/>
                </a:lnTo>
                <a:lnTo>
                  <a:pt x="20" y="44"/>
                </a:lnTo>
                <a:lnTo>
                  <a:pt x="24" y="44"/>
                </a:lnTo>
                <a:lnTo>
                  <a:pt x="20" y="44"/>
                </a:lnTo>
                <a:lnTo>
                  <a:pt x="16" y="44"/>
                </a:lnTo>
                <a:lnTo>
                  <a:pt x="18" y="48"/>
                </a:lnTo>
                <a:lnTo>
                  <a:pt x="22" y="46"/>
                </a:lnTo>
                <a:lnTo>
                  <a:pt x="26" y="46"/>
                </a:lnTo>
                <a:lnTo>
                  <a:pt x="16" y="44"/>
                </a:lnTo>
                <a:lnTo>
                  <a:pt x="12" y="48"/>
                </a:lnTo>
                <a:lnTo>
                  <a:pt x="16" y="48"/>
                </a:lnTo>
                <a:lnTo>
                  <a:pt x="16" y="44"/>
                </a:lnTo>
                <a:lnTo>
                  <a:pt x="20" y="44"/>
                </a:lnTo>
                <a:lnTo>
                  <a:pt x="24" y="44"/>
                </a:lnTo>
                <a:lnTo>
                  <a:pt x="30" y="40"/>
                </a:lnTo>
                <a:lnTo>
                  <a:pt x="30" y="36"/>
                </a:lnTo>
                <a:lnTo>
                  <a:pt x="24" y="42"/>
                </a:lnTo>
                <a:lnTo>
                  <a:pt x="20" y="42"/>
                </a:lnTo>
                <a:lnTo>
                  <a:pt x="20" y="38"/>
                </a:lnTo>
                <a:lnTo>
                  <a:pt x="20" y="34"/>
                </a:lnTo>
                <a:lnTo>
                  <a:pt x="24" y="34"/>
                </a:lnTo>
                <a:lnTo>
                  <a:pt x="24" y="30"/>
                </a:lnTo>
                <a:lnTo>
                  <a:pt x="20" y="30"/>
                </a:lnTo>
                <a:lnTo>
                  <a:pt x="20" y="34"/>
                </a:lnTo>
                <a:lnTo>
                  <a:pt x="20" y="38"/>
                </a:lnTo>
                <a:lnTo>
                  <a:pt x="24" y="38"/>
                </a:lnTo>
                <a:lnTo>
                  <a:pt x="28" y="34"/>
                </a:lnTo>
                <a:lnTo>
                  <a:pt x="26" y="38"/>
                </a:lnTo>
                <a:lnTo>
                  <a:pt x="30" y="38"/>
                </a:lnTo>
                <a:lnTo>
                  <a:pt x="34" y="36"/>
                </a:lnTo>
                <a:lnTo>
                  <a:pt x="44" y="36"/>
                </a:lnTo>
                <a:lnTo>
                  <a:pt x="48" y="36"/>
                </a:lnTo>
                <a:lnTo>
                  <a:pt x="54" y="34"/>
                </a:lnTo>
                <a:lnTo>
                  <a:pt x="58" y="34"/>
                </a:lnTo>
                <a:lnTo>
                  <a:pt x="62" y="34"/>
                </a:lnTo>
                <a:lnTo>
                  <a:pt x="66" y="34"/>
                </a:lnTo>
                <a:lnTo>
                  <a:pt x="72" y="34"/>
                </a:lnTo>
                <a:lnTo>
                  <a:pt x="76" y="34"/>
                </a:lnTo>
                <a:lnTo>
                  <a:pt x="80" y="34"/>
                </a:lnTo>
                <a:lnTo>
                  <a:pt x="82" y="30"/>
                </a:lnTo>
                <a:lnTo>
                  <a:pt x="82" y="26"/>
                </a:lnTo>
                <a:lnTo>
                  <a:pt x="80" y="3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4" name="Freeform 117"/>
          <p:cNvSpPr>
            <a:spLocks/>
          </p:cNvSpPr>
          <p:nvPr/>
        </p:nvSpPr>
        <p:spPr bwMode="auto">
          <a:xfrm>
            <a:off x="2339975" y="5554663"/>
            <a:ext cx="203200" cy="130175"/>
          </a:xfrm>
          <a:custGeom>
            <a:avLst/>
            <a:gdLst>
              <a:gd name="T0" fmla="*/ 2147483647 w 167"/>
              <a:gd name="T1" fmla="*/ 2147483647 h 113"/>
              <a:gd name="T2" fmla="*/ 2147483647 w 167"/>
              <a:gd name="T3" fmla="*/ 2147483647 h 113"/>
              <a:gd name="T4" fmla="*/ 2147483647 w 167"/>
              <a:gd name="T5" fmla="*/ 2147483647 h 113"/>
              <a:gd name="T6" fmla="*/ 2147483647 w 167"/>
              <a:gd name="T7" fmla="*/ 2147483647 h 113"/>
              <a:gd name="T8" fmla="*/ 2147483647 w 167"/>
              <a:gd name="T9" fmla="*/ 2147483647 h 113"/>
              <a:gd name="T10" fmla="*/ 2147483647 w 167"/>
              <a:gd name="T11" fmla="*/ 2147483647 h 113"/>
              <a:gd name="T12" fmla="*/ 2147483647 w 167"/>
              <a:gd name="T13" fmla="*/ 2147483647 h 113"/>
              <a:gd name="T14" fmla="*/ 2147483647 w 167"/>
              <a:gd name="T15" fmla="*/ 2147483647 h 113"/>
              <a:gd name="T16" fmla="*/ 2147483647 w 167"/>
              <a:gd name="T17" fmla="*/ 2147483647 h 113"/>
              <a:gd name="T18" fmla="*/ 2147483647 w 167"/>
              <a:gd name="T19" fmla="*/ 2147483647 h 113"/>
              <a:gd name="T20" fmla="*/ 2147483647 w 167"/>
              <a:gd name="T21" fmla="*/ 2147483647 h 113"/>
              <a:gd name="T22" fmla="*/ 2147483647 w 167"/>
              <a:gd name="T23" fmla="*/ 0 h 113"/>
              <a:gd name="T24" fmla="*/ 2147483647 w 167"/>
              <a:gd name="T25" fmla="*/ 0 h 113"/>
              <a:gd name="T26" fmla="*/ 2147483647 w 167"/>
              <a:gd name="T27" fmla="*/ 2147483647 h 113"/>
              <a:gd name="T28" fmla="*/ 2147483647 w 167"/>
              <a:gd name="T29" fmla="*/ 2147483647 h 113"/>
              <a:gd name="T30" fmla="*/ 2147483647 w 167"/>
              <a:gd name="T31" fmla="*/ 2147483647 h 113"/>
              <a:gd name="T32" fmla="*/ 2147483647 w 167"/>
              <a:gd name="T33" fmla="*/ 2147483647 h 113"/>
              <a:gd name="T34" fmla="*/ 2147483647 w 167"/>
              <a:gd name="T35" fmla="*/ 2147483647 h 113"/>
              <a:gd name="T36" fmla="*/ 2147483647 w 167"/>
              <a:gd name="T37" fmla="*/ 2147483647 h 113"/>
              <a:gd name="T38" fmla="*/ 2147483647 w 167"/>
              <a:gd name="T39" fmla="*/ 2147483647 h 113"/>
              <a:gd name="T40" fmla="*/ 2147483647 w 167"/>
              <a:gd name="T41" fmla="*/ 2147483647 h 113"/>
              <a:gd name="T42" fmla="*/ 2147483647 w 167"/>
              <a:gd name="T43" fmla="*/ 2147483647 h 113"/>
              <a:gd name="T44" fmla="*/ 2147483647 w 167"/>
              <a:gd name="T45" fmla="*/ 2147483647 h 113"/>
              <a:gd name="T46" fmla="*/ 2147483647 w 167"/>
              <a:gd name="T47" fmla="*/ 2147483647 h 113"/>
              <a:gd name="T48" fmla="*/ 2147483647 w 167"/>
              <a:gd name="T49" fmla="*/ 2147483647 h 113"/>
              <a:gd name="T50" fmla="*/ 2147483647 w 167"/>
              <a:gd name="T51" fmla="*/ 2147483647 h 113"/>
              <a:gd name="T52" fmla="*/ 2147483647 w 167"/>
              <a:gd name="T53" fmla="*/ 2147483647 h 113"/>
              <a:gd name="T54" fmla="*/ 2147483647 w 167"/>
              <a:gd name="T55" fmla="*/ 2147483647 h 113"/>
              <a:gd name="T56" fmla="*/ 2147483647 w 167"/>
              <a:gd name="T57" fmla="*/ 2147483647 h 113"/>
              <a:gd name="T58" fmla="*/ 2147483647 w 167"/>
              <a:gd name="T59" fmla="*/ 2147483647 h 113"/>
              <a:gd name="T60" fmla="*/ 2147483647 w 167"/>
              <a:gd name="T61" fmla="*/ 2147483647 h 113"/>
              <a:gd name="T62" fmla="*/ 2147483647 w 167"/>
              <a:gd name="T63" fmla="*/ 2147483647 h 113"/>
              <a:gd name="T64" fmla="*/ 2147483647 w 167"/>
              <a:gd name="T65" fmla="*/ 2147483647 h 113"/>
              <a:gd name="T66" fmla="*/ 2147483647 w 167"/>
              <a:gd name="T67" fmla="*/ 2147483647 h 113"/>
              <a:gd name="T68" fmla="*/ 2147483647 w 167"/>
              <a:gd name="T69" fmla="*/ 2147483647 h 113"/>
              <a:gd name="T70" fmla="*/ 2147483647 w 167"/>
              <a:gd name="T71" fmla="*/ 2147483647 h 113"/>
              <a:gd name="T72" fmla="*/ 2147483647 w 167"/>
              <a:gd name="T73" fmla="*/ 2147483647 h 113"/>
              <a:gd name="T74" fmla="*/ 2147483647 w 167"/>
              <a:gd name="T75" fmla="*/ 2147483647 h 113"/>
              <a:gd name="T76" fmla="*/ 2147483647 w 167"/>
              <a:gd name="T77" fmla="*/ 2147483647 h 113"/>
              <a:gd name="T78" fmla="*/ 2147483647 w 167"/>
              <a:gd name="T79" fmla="*/ 2147483647 h 113"/>
              <a:gd name="T80" fmla="*/ 2147483647 w 167"/>
              <a:gd name="T81" fmla="*/ 2147483647 h 113"/>
              <a:gd name="T82" fmla="*/ 2147483647 w 167"/>
              <a:gd name="T83" fmla="*/ 2147483647 h 113"/>
              <a:gd name="T84" fmla="*/ 2147483647 w 167"/>
              <a:gd name="T85" fmla="*/ 2147483647 h 113"/>
              <a:gd name="T86" fmla="*/ 2147483647 w 167"/>
              <a:gd name="T87" fmla="*/ 2147483647 h 113"/>
              <a:gd name="T88" fmla="*/ 2147483647 w 167"/>
              <a:gd name="T89" fmla="*/ 2147483647 h 113"/>
              <a:gd name="T90" fmla="*/ 0 w 167"/>
              <a:gd name="T91" fmla="*/ 2147483647 h 113"/>
              <a:gd name="T92" fmla="*/ 2147483647 w 167"/>
              <a:gd name="T93" fmla="*/ 2147483647 h 113"/>
              <a:gd name="T94" fmla="*/ 2147483647 w 167"/>
              <a:gd name="T95" fmla="*/ 2147483647 h 113"/>
              <a:gd name="T96" fmla="*/ 2147483647 w 167"/>
              <a:gd name="T97" fmla="*/ 2147483647 h 113"/>
              <a:gd name="T98" fmla="*/ 2147483647 w 167"/>
              <a:gd name="T99" fmla="*/ 2147483647 h 113"/>
              <a:gd name="T100" fmla="*/ 2147483647 w 167"/>
              <a:gd name="T101" fmla="*/ 2147483647 h 113"/>
              <a:gd name="T102" fmla="*/ 2147483647 w 167"/>
              <a:gd name="T103" fmla="*/ 2147483647 h 113"/>
              <a:gd name="T104" fmla="*/ 2147483647 w 167"/>
              <a:gd name="T105" fmla="*/ 2147483647 h 113"/>
              <a:gd name="T106" fmla="*/ 2147483647 w 167"/>
              <a:gd name="T107" fmla="*/ 2147483647 h 113"/>
              <a:gd name="T108" fmla="*/ 2147483647 w 167"/>
              <a:gd name="T109" fmla="*/ 2147483647 h 113"/>
              <a:gd name="T110" fmla="*/ 2147483647 w 167"/>
              <a:gd name="T111" fmla="*/ 2147483647 h 113"/>
              <a:gd name="T112" fmla="*/ 2147483647 w 167"/>
              <a:gd name="T113" fmla="*/ 2147483647 h 113"/>
              <a:gd name="T114" fmla="*/ 2147483647 w 167"/>
              <a:gd name="T115" fmla="*/ 2147483647 h 113"/>
              <a:gd name="T116" fmla="*/ 2147483647 w 167"/>
              <a:gd name="T117" fmla="*/ 2147483647 h 113"/>
              <a:gd name="T118" fmla="*/ 2147483647 w 167"/>
              <a:gd name="T119" fmla="*/ 2147483647 h 1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7"/>
              <a:gd name="T181" fmla="*/ 0 h 113"/>
              <a:gd name="T182" fmla="*/ 167 w 167"/>
              <a:gd name="T183" fmla="*/ 113 h 1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7" h="113">
                <a:moveTo>
                  <a:pt x="76" y="2"/>
                </a:moveTo>
                <a:lnTo>
                  <a:pt x="80" y="4"/>
                </a:lnTo>
                <a:lnTo>
                  <a:pt x="84" y="4"/>
                </a:lnTo>
                <a:lnTo>
                  <a:pt x="88" y="6"/>
                </a:lnTo>
                <a:lnTo>
                  <a:pt x="92" y="6"/>
                </a:lnTo>
                <a:lnTo>
                  <a:pt x="96" y="4"/>
                </a:lnTo>
                <a:lnTo>
                  <a:pt x="100" y="4"/>
                </a:lnTo>
                <a:lnTo>
                  <a:pt x="104" y="4"/>
                </a:lnTo>
                <a:lnTo>
                  <a:pt x="108" y="6"/>
                </a:lnTo>
                <a:lnTo>
                  <a:pt x="112" y="6"/>
                </a:lnTo>
                <a:lnTo>
                  <a:pt x="116" y="8"/>
                </a:lnTo>
                <a:lnTo>
                  <a:pt x="120" y="8"/>
                </a:lnTo>
                <a:lnTo>
                  <a:pt x="124" y="8"/>
                </a:lnTo>
                <a:lnTo>
                  <a:pt x="128" y="8"/>
                </a:lnTo>
                <a:lnTo>
                  <a:pt x="132" y="6"/>
                </a:lnTo>
                <a:lnTo>
                  <a:pt x="128" y="6"/>
                </a:lnTo>
                <a:lnTo>
                  <a:pt x="122" y="6"/>
                </a:lnTo>
                <a:lnTo>
                  <a:pt x="116" y="6"/>
                </a:lnTo>
                <a:lnTo>
                  <a:pt x="112" y="4"/>
                </a:lnTo>
                <a:lnTo>
                  <a:pt x="108" y="4"/>
                </a:lnTo>
                <a:lnTo>
                  <a:pt x="104" y="2"/>
                </a:lnTo>
                <a:lnTo>
                  <a:pt x="100" y="2"/>
                </a:lnTo>
                <a:lnTo>
                  <a:pt x="104" y="0"/>
                </a:lnTo>
                <a:lnTo>
                  <a:pt x="108" y="0"/>
                </a:lnTo>
                <a:lnTo>
                  <a:pt x="112" y="0"/>
                </a:lnTo>
                <a:lnTo>
                  <a:pt x="116" y="0"/>
                </a:lnTo>
                <a:lnTo>
                  <a:pt x="120" y="2"/>
                </a:lnTo>
                <a:lnTo>
                  <a:pt x="124" y="2"/>
                </a:lnTo>
                <a:lnTo>
                  <a:pt x="128" y="2"/>
                </a:lnTo>
                <a:lnTo>
                  <a:pt x="132" y="2"/>
                </a:lnTo>
                <a:lnTo>
                  <a:pt x="136" y="2"/>
                </a:lnTo>
                <a:lnTo>
                  <a:pt x="140" y="4"/>
                </a:lnTo>
                <a:lnTo>
                  <a:pt x="144" y="2"/>
                </a:lnTo>
                <a:lnTo>
                  <a:pt x="148" y="2"/>
                </a:lnTo>
                <a:lnTo>
                  <a:pt x="152" y="2"/>
                </a:lnTo>
                <a:lnTo>
                  <a:pt x="156" y="4"/>
                </a:lnTo>
                <a:lnTo>
                  <a:pt x="160" y="4"/>
                </a:lnTo>
                <a:lnTo>
                  <a:pt x="164" y="6"/>
                </a:lnTo>
                <a:lnTo>
                  <a:pt x="166" y="10"/>
                </a:lnTo>
                <a:lnTo>
                  <a:pt x="164" y="14"/>
                </a:lnTo>
                <a:lnTo>
                  <a:pt x="162" y="18"/>
                </a:lnTo>
                <a:lnTo>
                  <a:pt x="162" y="22"/>
                </a:lnTo>
                <a:lnTo>
                  <a:pt x="160" y="28"/>
                </a:lnTo>
                <a:lnTo>
                  <a:pt x="160" y="32"/>
                </a:lnTo>
                <a:lnTo>
                  <a:pt x="158" y="36"/>
                </a:lnTo>
                <a:lnTo>
                  <a:pt x="158" y="44"/>
                </a:lnTo>
                <a:lnTo>
                  <a:pt x="156" y="50"/>
                </a:lnTo>
                <a:lnTo>
                  <a:pt x="154" y="54"/>
                </a:lnTo>
                <a:lnTo>
                  <a:pt x="152" y="58"/>
                </a:lnTo>
                <a:lnTo>
                  <a:pt x="150" y="62"/>
                </a:lnTo>
                <a:lnTo>
                  <a:pt x="150" y="66"/>
                </a:lnTo>
                <a:lnTo>
                  <a:pt x="148" y="70"/>
                </a:lnTo>
                <a:lnTo>
                  <a:pt x="146" y="74"/>
                </a:lnTo>
                <a:lnTo>
                  <a:pt x="144" y="78"/>
                </a:lnTo>
                <a:lnTo>
                  <a:pt x="142" y="84"/>
                </a:lnTo>
                <a:lnTo>
                  <a:pt x="140" y="88"/>
                </a:lnTo>
                <a:lnTo>
                  <a:pt x="138" y="92"/>
                </a:lnTo>
                <a:lnTo>
                  <a:pt x="136" y="96"/>
                </a:lnTo>
                <a:lnTo>
                  <a:pt x="134" y="100"/>
                </a:lnTo>
                <a:lnTo>
                  <a:pt x="132" y="104"/>
                </a:lnTo>
                <a:lnTo>
                  <a:pt x="128" y="106"/>
                </a:lnTo>
                <a:lnTo>
                  <a:pt x="124" y="110"/>
                </a:lnTo>
                <a:lnTo>
                  <a:pt x="120" y="110"/>
                </a:lnTo>
                <a:lnTo>
                  <a:pt x="116" y="110"/>
                </a:lnTo>
                <a:lnTo>
                  <a:pt x="112" y="112"/>
                </a:lnTo>
                <a:lnTo>
                  <a:pt x="108" y="112"/>
                </a:lnTo>
                <a:lnTo>
                  <a:pt x="104" y="112"/>
                </a:lnTo>
                <a:lnTo>
                  <a:pt x="98" y="112"/>
                </a:lnTo>
                <a:lnTo>
                  <a:pt x="94" y="112"/>
                </a:lnTo>
                <a:lnTo>
                  <a:pt x="90" y="112"/>
                </a:lnTo>
                <a:lnTo>
                  <a:pt x="84" y="110"/>
                </a:lnTo>
                <a:lnTo>
                  <a:pt x="78" y="110"/>
                </a:lnTo>
                <a:lnTo>
                  <a:pt x="74" y="110"/>
                </a:lnTo>
                <a:lnTo>
                  <a:pt x="68" y="110"/>
                </a:lnTo>
                <a:lnTo>
                  <a:pt x="64" y="110"/>
                </a:lnTo>
                <a:lnTo>
                  <a:pt x="60" y="110"/>
                </a:lnTo>
                <a:lnTo>
                  <a:pt x="56" y="110"/>
                </a:lnTo>
                <a:lnTo>
                  <a:pt x="52" y="110"/>
                </a:lnTo>
                <a:lnTo>
                  <a:pt x="48" y="110"/>
                </a:lnTo>
                <a:lnTo>
                  <a:pt x="44" y="108"/>
                </a:lnTo>
                <a:lnTo>
                  <a:pt x="40" y="108"/>
                </a:lnTo>
                <a:lnTo>
                  <a:pt x="36" y="108"/>
                </a:lnTo>
                <a:lnTo>
                  <a:pt x="32" y="108"/>
                </a:lnTo>
                <a:lnTo>
                  <a:pt x="28" y="108"/>
                </a:lnTo>
                <a:lnTo>
                  <a:pt x="24" y="108"/>
                </a:lnTo>
                <a:lnTo>
                  <a:pt x="20" y="108"/>
                </a:lnTo>
                <a:lnTo>
                  <a:pt x="16" y="108"/>
                </a:lnTo>
                <a:lnTo>
                  <a:pt x="12" y="108"/>
                </a:lnTo>
                <a:lnTo>
                  <a:pt x="8" y="108"/>
                </a:lnTo>
                <a:lnTo>
                  <a:pt x="4" y="106"/>
                </a:lnTo>
                <a:lnTo>
                  <a:pt x="2" y="102"/>
                </a:lnTo>
                <a:lnTo>
                  <a:pt x="0" y="98"/>
                </a:lnTo>
                <a:lnTo>
                  <a:pt x="0" y="94"/>
                </a:lnTo>
                <a:lnTo>
                  <a:pt x="2" y="90"/>
                </a:lnTo>
                <a:lnTo>
                  <a:pt x="2" y="86"/>
                </a:lnTo>
                <a:lnTo>
                  <a:pt x="4" y="78"/>
                </a:lnTo>
                <a:lnTo>
                  <a:pt x="6" y="72"/>
                </a:lnTo>
                <a:lnTo>
                  <a:pt x="10" y="70"/>
                </a:lnTo>
                <a:lnTo>
                  <a:pt x="12" y="66"/>
                </a:lnTo>
                <a:lnTo>
                  <a:pt x="16" y="64"/>
                </a:lnTo>
                <a:lnTo>
                  <a:pt x="20" y="62"/>
                </a:lnTo>
                <a:lnTo>
                  <a:pt x="26" y="58"/>
                </a:lnTo>
                <a:lnTo>
                  <a:pt x="30" y="56"/>
                </a:lnTo>
                <a:lnTo>
                  <a:pt x="34" y="54"/>
                </a:lnTo>
                <a:lnTo>
                  <a:pt x="38" y="50"/>
                </a:lnTo>
                <a:lnTo>
                  <a:pt x="42" y="46"/>
                </a:lnTo>
                <a:lnTo>
                  <a:pt x="44" y="42"/>
                </a:lnTo>
                <a:lnTo>
                  <a:pt x="48" y="38"/>
                </a:lnTo>
                <a:lnTo>
                  <a:pt x="50" y="34"/>
                </a:lnTo>
                <a:lnTo>
                  <a:pt x="54" y="32"/>
                </a:lnTo>
                <a:lnTo>
                  <a:pt x="56" y="28"/>
                </a:lnTo>
                <a:lnTo>
                  <a:pt x="60" y="24"/>
                </a:lnTo>
                <a:lnTo>
                  <a:pt x="62" y="20"/>
                </a:lnTo>
                <a:lnTo>
                  <a:pt x="64" y="16"/>
                </a:lnTo>
                <a:lnTo>
                  <a:pt x="68" y="14"/>
                </a:lnTo>
                <a:lnTo>
                  <a:pt x="72" y="10"/>
                </a:lnTo>
                <a:lnTo>
                  <a:pt x="76" y="8"/>
                </a:lnTo>
                <a:lnTo>
                  <a:pt x="78" y="4"/>
                </a:lnTo>
                <a:lnTo>
                  <a:pt x="82" y="4"/>
                </a:lnTo>
                <a:lnTo>
                  <a:pt x="76" y="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5" name="Freeform 118"/>
          <p:cNvSpPr>
            <a:spLocks/>
          </p:cNvSpPr>
          <p:nvPr/>
        </p:nvSpPr>
        <p:spPr bwMode="auto">
          <a:xfrm>
            <a:off x="2533650" y="5360988"/>
            <a:ext cx="88900" cy="23812"/>
          </a:xfrm>
          <a:custGeom>
            <a:avLst/>
            <a:gdLst>
              <a:gd name="T0" fmla="*/ 2147483647 w 73"/>
              <a:gd name="T1" fmla="*/ 2147483647 h 21"/>
              <a:gd name="T2" fmla="*/ 2147483647 w 73"/>
              <a:gd name="T3" fmla="*/ 2147483647 h 21"/>
              <a:gd name="T4" fmla="*/ 2147483647 w 73"/>
              <a:gd name="T5" fmla="*/ 2147483647 h 21"/>
              <a:gd name="T6" fmla="*/ 2147483647 w 73"/>
              <a:gd name="T7" fmla="*/ 2147483647 h 21"/>
              <a:gd name="T8" fmla="*/ 2147483647 w 73"/>
              <a:gd name="T9" fmla="*/ 2147483647 h 21"/>
              <a:gd name="T10" fmla="*/ 2147483647 w 73"/>
              <a:gd name="T11" fmla="*/ 2147483647 h 21"/>
              <a:gd name="T12" fmla="*/ 2147483647 w 73"/>
              <a:gd name="T13" fmla="*/ 2147483647 h 21"/>
              <a:gd name="T14" fmla="*/ 2147483647 w 73"/>
              <a:gd name="T15" fmla="*/ 2147483647 h 21"/>
              <a:gd name="T16" fmla="*/ 2147483647 w 73"/>
              <a:gd name="T17" fmla="*/ 2147483647 h 21"/>
              <a:gd name="T18" fmla="*/ 2147483647 w 73"/>
              <a:gd name="T19" fmla="*/ 2147483647 h 21"/>
              <a:gd name="T20" fmla="*/ 2147483647 w 73"/>
              <a:gd name="T21" fmla="*/ 2147483647 h 21"/>
              <a:gd name="T22" fmla="*/ 2147483647 w 73"/>
              <a:gd name="T23" fmla="*/ 2147483647 h 21"/>
              <a:gd name="T24" fmla="*/ 2147483647 w 73"/>
              <a:gd name="T25" fmla="*/ 2147483647 h 21"/>
              <a:gd name="T26" fmla="*/ 2147483647 w 73"/>
              <a:gd name="T27" fmla="*/ 2147483647 h 21"/>
              <a:gd name="T28" fmla="*/ 2147483647 w 73"/>
              <a:gd name="T29" fmla="*/ 2147483647 h 21"/>
              <a:gd name="T30" fmla="*/ 2147483647 w 73"/>
              <a:gd name="T31" fmla="*/ 2147483647 h 21"/>
              <a:gd name="T32" fmla="*/ 2147483647 w 73"/>
              <a:gd name="T33" fmla="*/ 2147483647 h 21"/>
              <a:gd name="T34" fmla="*/ 2147483647 w 73"/>
              <a:gd name="T35" fmla="*/ 2147483647 h 21"/>
              <a:gd name="T36" fmla="*/ 2147483647 w 73"/>
              <a:gd name="T37" fmla="*/ 2147483647 h 21"/>
              <a:gd name="T38" fmla="*/ 2147483647 w 73"/>
              <a:gd name="T39" fmla="*/ 2147483647 h 21"/>
              <a:gd name="T40" fmla="*/ 2147483647 w 73"/>
              <a:gd name="T41" fmla="*/ 2147483647 h 21"/>
              <a:gd name="T42" fmla="*/ 2147483647 w 73"/>
              <a:gd name="T43" fmla="*/ 2147483647 h 21"/>
              <a:gd name="T44" fmla="*/ 2147483647 w 73"/>
              <a:gd name="T45" fmla="*/ 2147483647 h 21"/>
              <a:gd name="T46" fmla="*/ 2147483647 w 73"/>
              <a:gd name="T47" fmla="*/ 2147483647 h 21"/>
              <a:gd name="T48" fmla="*/ 2147483647 w 73"/>
              <a:gd name="T49" fmla="*/ 2147483647 h 21"/>
              <a:gd name="T50" fmla="*/ 2147483647 w 73"/>
              <a:gd name="T51" fmla="*/ 0 h 21"/>
              <a:gd name="T52" fmla="*/ 2147483647 w 73"/>
              <a:gd name="T53" fmla="*/ 0 h 21"/>
              <a:gd name="T54" fmla="*/ 2147483647 w 73"/>
              <a:gd name="T55" fmla="*/ 0 h 21"/>
              <a:gd name="T56" fmla="*/ 2147483647 w 73"/>
              <a:gd name="T57" fmla="*/ 0 h 21"/>
              <a:gd name="T58" fmla="*/ 2147483647 w 73"/>
              <a:gd name="T59" fmla="*/ 0 h 21"/>
              <a:gd name="T60" fmla="*/ 2147483647 w 73"/>
              <a:gd name="T61" fmla="*/ 0 h 21"/>
              <a:gd name="T62" fmla="*/ 2147483647 w 73"/>
              <a:gd name="T63" fmla="*/ 0 h 21"/>
              <a:gd name="T64" fmla="*/ 2147483647 w 73"/>
              <a:gd name="T65" fmla="*/ 0 h 21"/>
              <a:gd name="T66" fmla="*/ 2147483647 w 73"/>
              <a:gd name="T67" fmla="*/ 0 h 21"/>
              <a:gd name="T68" fmla="*/ 2147483647 w 73"/>
              <a:gd name="T69" fmla="*/ 0 h 21"/>
              <a:gd name="T70" fmla="*/ 2147483647 w 73"/>
              <a:gd name="T71" fmla="*/ 0 h 21"/>
              <a:gd name="T72" fmla="*/ 2147483647 w 73"/>
              <a:gd name="T73" fmla="*/ 2147483647 h 21"/>
              <a:gd name="T74" fmla="*/ 2147483647 w 73"/>
              <a:gd name="T75" fmla="*/ 2147483647 h 21"/>
              <a:gd name="T76" fmla="*/ 0 w 73"/>
              <a:gd name="T77" fmla="*/ 2147483647 h 21"/>
              <a:gd name="T78" fmla="*/ 0 w 73"/>
              <a:gd name="T79" fmla="*/ 2147483647 h 21"/>
              <a:gd name="T80" fmla="*/ 2147483647 w 73"/>
              <a:gd name="T81" fmla="*/ 2147483647 h 21"/>
              <a:gd name="T82" fmla="*/ 2147483647 w 73"/>
              <a:gd name="T83" fmla="*/ 2147483647 h 2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3"/>
              <a:gd name="T127" fmla="*/ 0 h 21"/>
              <a:gd name="T128" fmla="*/ 73 w 73"/>
              <a:gd name="T129" fmla="*/ 21 h 21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3" h="21">
                <a:moveTo>
                  <a:pt x="4" y="16"/>
                </a:moveTo>
                <a:lnTo>
                  <a:pt x="8" y="16"/>
                </a:lnTo>
                <a:lnTo>
                  <a:pt x="12" y="16"/>
                </a:lnTo>
                <a:lnTo>
                  <a:pt x="16" y="18"/>
                </a:lnTo>
                <a:lnTo>
                  <a:pt x="20" y="18"/>
                </a:lnTo>
                <a:lnTo>
                  <a:pt x="24" y="20"/>
                </a:lnTo>
                <a:lnTo>
                  <a:pt x="28" y="20"/>
                </a:lnTo>
                <a:lnTo>
                  <a:pt x="32" y="20"/>
                </a:lnTo>
                <a:lnTo>
                  <a:pt x="36" y="20"/>
                </a:lnTo>
                <a:lnTo>
                  <a:pt x="40" y="20"/>
                </a:lnTo>
                <a:lnTo>
                  <a:pt x="44" y="20"/>
                </a:lnTo>
                <a:lnTo>
                  <a:pt x="48" y="18"/>
                </a:lnTo>
                <a:lnTo>
                  <a:pt x="52" y="18"/>
                </a:lnTo>
                <a:lnTo>
                  <a:pt x="56" y="18"/>
                </a:lnTo>
                <a:lnTo>
                  <a:pt x="60" y="18"/>
                </a:lnTo>
                <a:lnTo>
                  <a:pt x="64" y="18"/>
                </a:lnTo>
                <a:lnTo>
                  <a:pt x="68" y="18"/>
                </a:lnTo>
                <a:lnTo>
                  <a:pt x="70" y="14"/>
                </a:lnTo>
                <a:lnTo>
                  <a:pt x="72" y="10"/>
                </a:lnTo>
                <a:lnTo>
                  <a:pt x="72" y="6"/>
                </a:lnTo>
                <a:lnTo>
                  <a:pt x="68" y="6"/>
                </a:lnTo>
                <a:lnTo>
                  <a:pt x="64" y="4"/>
                </a:lnTo>
                <a:lnTo>
                  <a:pt x="60" y="4"/>
                </a:lnTo>
                <a:lnTo>
                  <a:pt x="56" y="2"/>
                </a:lnTo>
                <a:lnTo>
                  <a:pt x="52" y="2"/>
                </a:lnTo>
                <a:lnTo>
                  <a:pt x="48" y="0"/>
                </a:lnTo>
                <a:lnTo>
                  <a:pt x="44" y="0"/>
                </a:lnTo>
                <a:lnTo>
                  <a:pt x="40" y="0"/>
                </a:lnTo>
                <a:lnTo>
                  <a:pt x="36" y="0"/>
                </a:lnTo>
                <a:lnTo>
                  <a:pt x="32" y="0"/>
                </a:lnTo>
                <a:lnTo>
                  <a:pt x="28" y="0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2" y="0"/>
                </a:lnTo>
                <a:lnTo>
                  <a:pt x="8" y="0"/>
                </a:lnTo>
                <a:lnTo>
                  <a:pt x="4" y="2"/>
                </a:lnTo>
                <a:lnTo>
                  <a:pt x="2" y="6"/>
                </a:lnTo>
                <a:lnTo>
                  <a:pt x="0" y="10"/>
                </a:lnTo>
                <a:lnTo>
                  <a:pt x="0" y="14"/>
                </a:lnTo>
                <a:lnTo>
                  <a:pt x="4" y="1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6" name="Freeform 119"/>
          <p:cNvSpPr>
            <a:spLocks/>
          </p:cNvSpPr>
          <p:nvPr/>
        </p:nvSpPr>
        <p:spPr bwMode="auto">
          <a:xfrm>
            <a:off x="2555875" y="5330825"/>
            <a:ext cx="74613" cy="17463"/>
          </a:xfrm>
          <a:custGeom>
            <a:avLst/>
            <a:gdLst>
              <a:gd name="T0" fmla="*/ 2147483647 w 61"/>
              <a:gd name="T1" fmla="*/ 2147483647 h 15"/>
              <a:gd name="T2" fmla="*/ 2147483647 w 61"/>
              <a:gd name="T3" fmla="*/ 2147483647 h 15"/>
              <a:gd name="T4" fmla="*/ 2147483647 w 61"/>
              <a:gd name="T5" fmla="*/ 2147483647 h 15"/>
              <a:gd name="T6" fmla="*/ 2147483647 w 61"/>
              <a:gd name="T7" fmla="*/ 2147483647 h 15"/>
              <a:gd name="T8" fmla="*/ 2147483647 w 61"/>
              <a:gd name="T9" fmla="*/ 2147483647 h 15"/>
              <a:gd name="T10" fmla="*/ 2147483647 w 61"/>
              <a:gd name="T11" fmla="*/ 2147483647 h 15"/>
              <a:gd name="T12" fmla="*/ 2147483647 w 61"/>
              <a:gd name="T13" fmla="*/ 2147483647 h 15"/>
              <a:gd name="T14" fmla="*/ 2147483647 w 61"/>
              <a:gd name="T15" fmla="*/ 2147483647 h 15"/>
              <a:gd name="T16" fmla="*/ 2147483647 w 61"/>
              <a:gd name="T17" fmla="*/ 2147483647 h 15"/>
              <a:gd name="T18" fmla="*/ 2147483647 w 61"/>
              <a:gd name="T19" fmla="*/ 2147483647 h 15"/>
              <a:gd name="T20" fmla="*/ 2147483647 w 61"/>
              <a:gd name="T21" fmla="*/ 2147483647 h 15"/>
              <a:gd name="T22" fmla="*/ 2147483647 w 61"/>
              <a:gd name="T23" fmla="*/ 2147483647 h 15"/>
              <a:gd name="T24" fmla="*/ 2147483647 w 61"/>
              <a:gd name="T25" fmla="*/ 2147483647 h 15"/>
              <a:gd name="T26" fmla="*/ 2147483647 w 61"/>
              <a:gd name="T27" fmla="*/ 2147483647 h 15"/>
              <a:gd name="T28" fmla="*/ 2147483647 w 61"/>
              <a:gd name="T29" fmla="*/ 2147483647 h 15"/>
              <a:gd name="T30" fmla="*/ 2147483647 w 61"/>
              <a:gd name="T31" fmla="*/ 2147483647 h 15"/>
              <a:gd name="T32" fmla="*/ 2147483647 w 61"/>
              <a:gd name="T33" fmla="*/ 2147483647 h 15"/>
              <a:gd name="T34" fmla="*/ 2147483647 w 61"/>
              <a:gd name="T35" fmla="*/ 2147483647 h 15"/>
              <a:gd name="T36" fmla="*/ 2147483647 w 61"/>
              <a:gd name="T37" fmla="*/ 2147483647 h 15"/>
              <a:gd name="T38" fmla="*/ 2147483647 w 61"/>
              <a:gd name="T39" fmla="*/ 2147483647 h 15"/>
              <a:gd name="T40" fmla="*/ 2147483647 w 61"/>
              <a:gd name="T41" fmla="*/ 2147483647 h 15"/>
              <a:gd name="T42" fmla="*/ 2147483647 w 61"/>
              <a:gd name="T43" fmla="*/ 2147483647 h 15"/>
              <a:gd name="T44" fmla="*/ 0 w 61"/>
              <a:gd name="T45" fmla="*/ 2147483647 h 15"/>
              <a:gd name="T46" fmla="*/ 2147483647 w 61"/>
              <a:gd name="T47" fmla="*/ 2147483647 h 15"/>
              <a:gd name="T48" fmla="*/ 2147483647 w 61"/>
              <a:gd name="T49" fmla="*/ 2147483647 h 15"/>
              <a:gd name="T50" fmla="*/ 2147483647 w 61"/>
              <a:gd name="T51" fmla="*/ 2147483647 h 15"/>
              <a:gd name="T52" fmla="*/ 2147483647 w 61"/>
              <a:gd name="T53" fmla="*/ 2147483647 h 15"/>
              <a:gd name="T54" fmla="*/ 2147483647 w 61"/>
              <a:gd name="T55" fmla="*/ 2147483647 h 15"/>
              <a:gd name="T56" fmla="*/ 2147483647 w 61"/>
              <a:gd name="T57" fmla="*/ 2147483647 h 15"/>
              <a:gd name="T58" fmla="*/ 2147483647 w 61"/>
              <a:gd name="T59" fmla="*/ 2147483647 h 15"/>
              <a:gd name="T60" fmla="*/ 2147483647 w 61"/>
              <a:gd name="T61" fmla="*/ 2147483647 h 15"/>
              <a:gd name="T62" fmla="*/ 2147483647 w 61"/>
              <a:gd name="T63" fmla="*/ 2147483647 h 15"/>
              <a:gd name="T64" fmla="*/ 2147483647 w 61"/>
              <a:gd name="T65" fmla="*/ 2147483647 h 15"/>
              <a:gd name="T66" fmla="*/ 2147483647 w 61"/>
              <a:gd name="T67" fmla="*/ 2147483647 h 15"/>
              <a:gd name="T68" fmla="*/ 2147483647 w 61"/>
              <a:gd name="T69" fmla="*/ 2147483647 h 15"/>
              <a:gd name="T70" fmla="*/ 2147483647 w 61"/>
              <a:gd name="T71" fmla="*/ 2147483647 h 15"/>
              <a:gd name="T72" fmla="*/ 2147483647 w 61"/>
              <a:gd name="T73" fmla="*/ 2147483647 h 15"/>
              <a:gd name="T74" fmla="*/ 2147483647 w 61"/>
              <a:gd name="T75" fmla="*/ 2147483647 h 15"/>
              <a:gd name="T76" fmla="*/ 2147483647 w 61"/>
              <a:gd name="T77" fmla="*/ 2147483647 h 15"/>
              <a:gd name="T78" fmla="*/ 2147483647 w 61"/>
              <a:gd name="T79" fmla="*/ 2147483647 h 15"/>
              <a:gd name="T80" fmla="*/ 2147483647 w 61"/>
              <a:gd name="T81" fmla="*/ 2147483647 h 15"/>
              <a:gd name="T82" fmla="*/ 2147483647 w 61"/>
              <a:gd name="T83" fmla="*/ 2147483647 h 15"/>
              <a:gd name="T84" fmla="*/ 2147483647 w 61"/>
              <a:gd name="T85" fmla="*/ 2147483647 h 15"/>
              <a:gd name="T86" fmla="*/ 2147483647 w 61"/>
              <a:gd name="T87" fmla="*/ 2147483647 h 15"/>
              <a:gd name="T88" fmla="*/ 2147483647 w 61"/>
              <a:gd name="T89" fmla="*/ 2147483647 h 15"/>
              <a:gd name="T90" fmla="*/ 2147483647 w 61"/>
              <a:gd name="T91" fmla="*/ 2147483647 h 1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1"/>
              <a:gd name="T139" fmla="*/ 0 h 15"/>
              <a:gd name="T140" fmla="*/ 61 w 61"/>
              <a:gd name="T141" fmla="*/ 15 h 1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1" h="15">
                <a:moveTo>
                  <a:pt x="12" y="8"/>
                </a:moveTo>
                <a:lnTo>
                  <a:pt x="16" y="8"/>
                </a:lnTo>
                <a:lnTo>
                  <a:pt x="20" y="10"/>
                </a:lnTo>
                <a:lnTo>
                  <a:pt x="16" y="10"/>
                </a:lnTo>
                <a:lnTo>
                  <a:pt x="12" y="10"/>
                </a:lnTo>
                <a:lnTo>
                  <a:pt x="16" y="12"/>
                </a:lnTo>
                <a:lnTo>
                  <a:pt x="20" y="12"/>
                </a:lnTo>
                <a:lnTo>
                  <a:pt x="24" y="12"/>
                </a:lnTo>
                <a:lnTo>
                  <a:pt x="28" y="12"/>
                </a:lnTo>
                <a:lnTo>
                  <a:pt x="32" y="12"/>
                </a:lnTo>
                <a:lnTo>
                  <a:pt x="36" y="10"/>
                </a:lnTo>
                <a:lnTo>
                  <a:pt x="40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10"/>
                </a:lnTo>
                <a:lnTo>
                  <a:pt x="28" y="10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26" y="6"/>
                </a:lnTo>
                <a:lnTo>
                  <a:pt x="30" y="2"/>
                </a:lnTo>
                <a:lnTo>
                  <a:pt x="34" y="2"/>
                </a:lnTo>
                <a:lnTo>
                  <a:pt x="38" y="2"/>
                </a:lnTo>
                <a:lnTo>
                  <a:pt x="34" y="4"/>
                </a:lnTo>
                <a:lnTo>
                  <a:pt x="28" y="4"/>
                </a:lnTo>
                <a:lnTo>
                  <a:pt x="22" y="4"/>
                </a:lnTo>
                <a:lnTo>
                  <a:pt x="18" y="4"/>
                </a:lnTo>
                <a:lnTo>
                  <a:pt x="22" y="6"/>
                </a:lnTo>
                <a:lnTo>
                  <a:pt x="26" y="6"/>
                </a:lnTo>
                <a:lnTo>
                  <a:pt x="22" y="6"/>
                </a:lnTo>
                <a:lnTo>
                  <a:pt x="18" y="6"/>
                </a:lnTo>
                <a:lnTo>
                  <a:pt x="22" y="6"/>
                </a:lnTo>
                <a:lnTo>
                  <a:pt x="26" y="8"/>
                </a:lnTo>
                <a:lnTo>
                  <a:pt x="30" y="10"/>
                </a:lnTo>
                <a:lnTo>
                  <a:pt x="26" y="10"/>
                </a:lnTo>
                <a:lnTo>
                  <a:pt x="22" y="12"/>
                </a:lnTo>
                <a:lnTo>
                  <a:pt x="18" y="12"/>
                </a:lnTo>
                <a:lnTo>
                  <a:pt x="14" y="12"/>
                </a:lnTo>
                <a:lnTo>
                  <a:pt x="10" y="12"/>
                </a:lnTo>
                <a:lnTo>
                  <a:pt x="14" y="10"/>
                </a:lnTo>
                <a:lnTo>
                  <a:pt x="18" y="8"/>
                </a:lnTo>
                <a:lnTo>
                  <a:pt x="12" y="8"/>
                </a:lnTo>
                <a:lnTo>
                  <a:pt x="8" y="8"/>
                </a:lnTo>
                <a:lnTo>
                  <a:pt x="4" y="8"/>
                </a:lnTo>
                <a:lnTo>
                  <a:pt x="0" y="8"/>
                </a:lnTo>
                <a:lnTo>
                  <a:pt x="6" y="8"/>
                </a:lnTo>
                <a:lnTo>
                  <a:pt x="10" y="8"/>
                </a:lnTo>
                <a:lnTo>
                  <a:pt x="14" y="10"/>
                </a:lnTo>
                <a:lnTo>
                  <a:pt x="18" y="10"/>
                </a:lnTo>
                <a:lnTo>
                  <a:pt x="22" y="10"/>
                </a:lnTo>
                <a:lnTo>
                  <a:pt x="26" y="10"/>
                </a:lnTo>
                <a:lnTo>
                  <a:pt x="30" y="10"/>
                </a:lnTo>
                <a:lnTo>
                  <a:pt x="34" y="12"/>
                </a:lnTo>
                <a:lnTo>
                  <a:pt x="38" y="12"/>
                </a:lnTo>
                <a:lnTo>
                  <a:pt x="42" y="14"/>
                </a:lnTo>
                <a:lnTo>
                  <a:pt x="46" y="14"/>
                </a:lnTo>
                <a:lnTo>
                  <a:pt x="48" y="10"/>
                </a:lnTo>
                <a:lnTo>
                  <a:pt x="44" y="10"/>
                </a:lnTo>
                <a:lnTo>
                  <a:pt x="40" y="10"/>
                </a:lnTo>
                <a:lnTo>
                  <a:pt x="36" y="10"/>
                </a:lnTo>
                <a:lnTo>
                  <a:pt x="32" y="8"/>
                </a:lnTo>
                <a:lnTo>
                  <a:pt x="24" y="6"/>
                </a:lnTo>
                <a:lnTo>
                  <a:pt x="20" y="6"/>
                </a:lnTo>
                <a:lnTo>
                  <a:pt x="16" y="6"/>
                </a:lnTo>
                <a:lnTo>
                  <a:pt x="12" y="4"/>
                </a:lnTo>
                <a:lnTo>
                  <a:pt x="8" y="4"/>
                </a:lnTo>
                <a:lnTo>
                  <a:pt x="4" y="4"/>
                </a:lnTo>
                <a:lnTo>
                  <a:pt x="0" y="6"/>
                </a:lnTo>
                <a:lnTo>
                  <a:pt x="4" y="8"/>
                </a:lnTo>
                <a:lnTo>
                  <a:pt x="8" y="8"/>
                </a:lnTo>
                <a:lnTo>
                  <a:pt x="12" y="8"/>
                </a:lnTo>
                <a:lnTo>
                  <a:pt x="16" y="8"/>
                </a:lnTo>
                <a:lnTo>
                  <a:pt x="20" y="8"/>
                </a:lnTo>
                <a:lnTo>
                  <a:pt x="24" y="8"/>
                </a:lnTo>
                <a:lnTo>
                  <a:pt x="28" y="8"/>
                </a:lnTo>
                <a:lnTo>
                  <a:pt x="32" y="8"/>
                </a:lnTo>
                <a:lnTo>
                  <a:pt x="36" y="8"/>
                </a:lnTo>
                <a:lnTo>
                  <a:pt x="40" y="6"/>
                </a:lnTo>
                <a:lnTo>
                  <a:pt x="44" y="6"/>
                </a:lnTo>
                <a:lnTo>
                  <a:pt x="48" y="6"/>
                </a:lnTo>
                <a:lnTo>
                  <a:pt x="52" y="6"/>
                </a:lnTo>
                <a:lnTo>
                  <a:pt x="56" y="6"/>
                </a:lnTo>
                <a:lnTo>
                  <a:pt x="60" y="6"/>
                </a:lnTo>
                <a:lnTo>
                  <a:pt x="56" y="8"/>
                </a:lnTo>
                <a:lnTo>
                  <a:pt x="50" y="8"/>
                </a:lnTo>
                <a:lnTo>
                  <a:pt x="46" y="10"/>
                </a:lnTo>
                <a:lnTo>
                  <a:pt x="42" y="8"/>
                </a:lnTo>
                <a:lnTo>
                  <a:pt x="42" y="4"/>
                </a:lnTo>
                <a:lnTo>
                  <a:pt x="38" y="2"/>
                </a:lnTo>
                <a:lnTo>
                  <a:pt x="34" y="2"/>
                </a:lnTo>
                <a:lnTo>
                  <a:pt x="30" y="2"/>
                </a:lnTo>
                <a:lnTo>
                  <a:pt x="26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7" name="Freeform 120"/>
          <p:cNvSpPr>
            <a:spLocks/>
          </p:cNvSpPr>
          <p:nvPr/>
        </p:nvSpPr>
        <p:spPr bwMode="auto">
          <a:xfrm>
            <a:off x="2432050" y="5397500"/>
            <a:ext cx="195263" cy="84138"/>
          </a:xfrm>
          <a:custGeom>
            <a:avLst/>
            <a:gdLst>
              <a:gd name="T0" fmla="*/ 2147483647 w 161"/>
              <a:gd name="T1" fmla="*/ 2147483647 h 73"/>
              <a:gd name="T2" fmla="*/ 2147483647 w 161"/>
              <a:gd name="T3" fmla="*/ 2147483647 h 73"/>
              <a:gd name="T4" fmla="*/ 2147483647 w 161"/>
              <a:gd name="T5" fmla="*/ 2147483647 h 73"/>
              <a:gd name="T6" fmla="*/ 2147483647 w 161"/>
              <a:gd name="T7" fmla="*/ 2147483647 h 73"/>
              <a:gd name="T8" fmla="*/ 2147483647 w 161"/>
              <a:gd name="T9" fmla="*/ 0 h 73"/>
              <a:gd name="T10" fmla="*/ 2147483647 w 161"/>
              <a:gd name="T11" fmla="*/ 2147483647 h 73"/>
              <a:gd name="T12" fmla="*/ 2147483647 w 161"/>
              <a:gd name="T13" fmla="*/ 0 h 73"/>
              <a:gd name="T14" fmla="*/ 2147483647 w 161"/>
              <a:gd name="T15" fmla="*/ 0 h 73"/>
              <a:gd name="T16" fmla="*/ 2147483647 w 161"/>
              <a:gd name="T17" fmla="*/ 0 h 73"/>
              <a:gd name="T18" fmla="*/ 2147483647 w 161"/>
              <a:gd name="T19" fmla="*/ 0 h 73"/>
              <a:gd name="T20" fmla="*/ 2147483647 w 161"/>
              <a:gd name="T21" fmla="*/ 2147483647 h 73"/>
              <a:gd name="T22" fmla="*/ 2147483647 w 161"/>
              <a:gd name="T23" fmla="*/ 2147483647 h 73"/>
              <a:gd name="T24" fmla="*/ 2147483647 w 161"/>
              <a:gd name="T25" fmla="*/ 0 h 73"/>
              <a:gd name="T26" fmla="*/ 2147483647 w 161"/>
              <a:gd name="T27" fmla="*/ 2147483647 h 73"/>
              <a:gd name="T28" fmla="*/ 2147483647 w 161"/>
              <a:gd name="T29" fmla="*/ 2147483647 h 73"/>
              <a:gd name="T30" fmla="*/ 2147483647 w 161"/>
              <a:gd name="T31" fmla="*/ 2147483647 h 73"/>
              <a:gd name="T32" fmla="*/ 2147483647 w 161"/>
              <a:gd name="T33" fmla="*/ 2147483647 h 73"/>
              <a:gd name="T34" fmla="*/ 2147483647 w 161"/>
              <a:gd name="T35" fmla="*/ 2147483647 h 73"/>
              <a:gd name="T36" fmla="*/ 2147483647 w 161"/>
              <a:gd name="T37" fmla="*/ 2147483647 h 73"/>
              <a:gd name="T38" fmla="*/ 2147483647 w 161"/>
              <a:gd name="T39" fmla="*/ 2147483647 h 73"/>
              <a:gd name="T40" fmla="*/ 2147483647 w 161"/>
              <a:gd name="T41" fmla="*/ 2147483647 h 73"/>
              <a:gd name="T42" fmla="*/ 2147483647 w 161"/>
              <a:gd name="T43" fmla="*/ 2147483647 h 73"/>
              <a:gd name="T44" fmla="*/ 2147483647 w 161"/>
              <a:gd name="T45" fmla="*/ 2147483647 h 73"/>
              <a:gd name="T46" fmla="*/ 2147483647 w 161"/>
              <a:gd name="T47" fmla="*/ 2147483647 h 73"/>
              <a:gd name="T48" fmla="*/ 2147483647 w 161"/>
              <a:gd name="T49" fmla="*/ 2147483647 h 73"/>
              <a:gd name="T50" fmla="*/ 2147483647 w 161"/>
              <a:gd name="T51" fmla="*/ 2147483647 h 73"/>
              <a:gd name="T52" fmla="*/ 2147483647 w 161"/>
              <a:gd name="T53" fmla="*/ 2147483647 h 73"/>
              <a:gd name="T54" fmla="*/ 2147483647 w 161"/>
              <a:gd name="T55" fmla="*/ 2147483647 h 73"/>
              <a:gd name="T56" fmla="*/ 2147483647 w 161"/>
              <a:gd name="T57" fmla="*/ 2147483647 h 73"/>
              <a:gd name="T58" fmla="*/ 2147483647 w 161"/>
              <a:gd name="T59" fmla="*/ 2147483647 h 73"/>
              <a:gd name="T60" fmla="*/ 2147483647 w 161"/>
              <a:gd name="T61" fmla="*/ 2147483647 h 73"/>
              <a:gd name="T62" fmla="*/ 2147483647 w 161"/>
              <a:gd name="T63" fmla="*/ 2147483647 h 73"/>
              <a:gd name="T64" fmla="*/ 2147483647 w 161"/>
              <a:gd name="T65" fmla="*/ 2147483647 h 73"/>
              <a:gd name="T66" fmla="*/ 2147483647 w 161"/>
              <a:gd name="T67" fmla="*/ 2147483647 h 73"/>
              <a:gd name="T68" fmla="*/ 2147483647 w 161"/>
              <a:gd name="T69" fmla="*/ 2147483647 h 73"/>
              <a:gd name="T70" fmla="*/ 2147483647 w 161"/>
              <a:gd name="T71" fmla="*/ 2147483647 h 73"/>
              <a:gd name="T72" fmla="*/ 2147483647 w 161"/>
              <a:gd name="T73" fmla="*/ 2147483647 h 73"/>
              <a:gd name="T74" fmla="*/ 2147483647 w 161"/>
              <a:gd name="T75" fmla="*/ 2147483647 h 73"/>
              <a:gd name="T76" fmla="*/ 2147483647 w 161"/>
              <a:gd name="T77" fmla="*/ 2147483647 h 73"/>
              <a:gd name="T78" fmla="*/ 2147483647 w 161"/>
              <a:gd name="T79" fmla="*/ 2147483647 h 73"/>
              <a:gd name="T80" fmla="*/ 2147483647 w 161"/>
              <a:gd name="T81" fmla="*/ 2147483647 h 73"/>
              <a:gd name="T82" fmla="*/ 2147483647 w 161"/>
              <a:gd name="T83" fmla="*/ 2147483647 h 73"/>
              <a:gd name="T84" fmla="*/ 2147483647 w 161"/>
              <a:gd name="T85" fmla="*/ 2147483647 h 73"/>
              <a:gd name="T86" fmla="*/ 2147483647 w 161"/>
              <a:gd name="T87" fmla="*/ 2147483647 h 73"/>
              <a:gd name="T88" fmla="*/ 2147483647 w 161"/>
              <a:gd name="T89" fmla="*/ 2147483647 h 73"/>
              <a:gd name="T90" fmla="*/ 2147483647 w 161"/>
              <a:gd name="T91" fmla="*/ 2147483647 h 73"/>
              <a:gd name="T92" fmla="*/ 2147483647 w 161"/>
              <a:gd name="T93" fmla="*/ 2147483647 h 73"/>
              <a:gd name="T94" fmla="*/ 2147483647 w 161"/>
              <a:gd name="T95" fmla="*/ 2147483647 h 73"/>
              <a:gd name="T96" fmla="*/ 2147483647 w 161"/>
              <a:gd name="T97" fmla="*/ 2147483647 h 73"/>
              <a:gd name="T98" fmla="*/ 2147483647 w 161"/>
              <a:gd name="T99" fmla="*/ 2147483647 h 73"/>
              <a:gd name="T100" fmla="*/ 2147483647 w 161"/>
              <a:gd name="T101" fmla="*/ 2147483647 h 73"/>
              <a:gd name="T102" fmla="*/ 2147483647 w 161"/>
              <a:gd name="T103" fmla="*/ 2147483647 h 73"/>
              <a:gd name="T104" fmla="*/ 2147483647 w 161"/>
              <a:gd name="T105" fmla="*/ 2147483647 h 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1"/>
              <a:gd name="T160" fmla="*/ 0 h 73"/>
              <a:gd name="T161" fmla="*/ 161 w 161"/>
              <a:gd name="T162" fmla="*/ 73 h 7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1" h="73">
                <a:moveTo>
                  <a:pt x="74" y="4"/>
                </a:moveTo>
                <a:lnTo>
                  <a:pt x="78" y="4"/>
                </a:lnTo>
                <a:lnTo>
                  <a:pt x="82" y="4"/>
                </a:lnTo>
                <a:lnTo>
                  <a:pt x="86" y="6"/>
                </a:lnTo>
                <a:lnTo>
                  <a:pt x="90" y="6"/>
                </a:lnTo>
                <a:lnTo>
                  <a:pt x="86" y="4"/>
                </a:lnTo>
                <a:lnTo>
                  <a:pt x="82" y="4"/>
                </a:lnTo>
                <a:lnTo>
                  <a:pt x="78" y="4"/>
                </a:lnTo>
                <a:lnTo>
                  <a:pt x="80" y="0"/>
                </a:lnTo>
                <a:lnTo>
                  <a:pt x="84" y="0"/>
                </a:lnTo>
                <a:lnTo>
                  <a:pt x="88" y="0"/>
                </a:lnTo>
                <a:lnTo>
                  <a:pt x="92" y="2"/>
                </a:lnTo>
                <a:lnTo>
                  <a:pt x="96" y="2"/>
                </a:lnTo>
                <a:lnTo>
                  <a:pt x="100" y="0"/>
                </a:lnTo>
                <a:lnTo>
                  <a:pt x="104" y="0"/>
                </a:lnTo>
                <a:lnTo>
                  <a:pt x="108" y="0"/>
                </a:lnTo>
                <a:lnTo>
                  <a:pt x="112" y="0"/>
                </a:lnTo>
                <a:lnTo>
                  <a:pt x="116" y="0"/>
                </a:lnTo>
                <a:lnTo>
                  <a:pt x="120" y="0"/>
                </a:lnTo>
                <a:lnTo>
                  <a:pt x="124" y="0"/>
                </a:lnTo>
                <a:lnTo>
                  <a:pt x="128" y="0"/>
                </a:lnTo>
                <a:lnTo>
                  <a:pt x="132" y="2"/>
                </a:lnTo>
                <a:lnTo>
                  <a:pt x="136" y="2"/>
                </a:lnTo>
                <a:lnTo>
                  <a:pt x="140" y="2"/>
                </a:lnTo>
                <a:lnTo>
                  <a:pt x="144" y="2"/>
                </a:lnTo>
                <a:lnTo>
                  <a:pt x="148" y="0"/>
                </a:lnTo>
                <a:lnTo>
                  <a:pt x="152" y="0"/>
                </a:lnTo>
                <a:lnTo>
                  <a:pt x="156" y="2"/>
                </a:lnTo>
                <a:lnTo>
                  <a:pt x="160" y="2"/>
                </a:lnTo>
                <a:lnTo>
                  <a:pt x="160" y="6"/>
                </a:lnTo>
                <a:lnTo>
                  <a:pt x="158" y="10"/>
                </a:lnTo>
                <a:lnTo>
                  <a:pt x="158" y="14"/>
                </a:lnTo>
                <a:lnTo>
                  <a:pt x="156" y="18"/>
                </a:lnTo>
                <a:lnTo>
                  <a:pt x="156" y="22"/>
                </a:lnTo>
                <a:lnTo>
                  <a:pt x="154" y="26"/>
                </a:lnTo>
                <a:lnTo>
                  <a:pt x="152" y="30"/>
                </a:lnTo>
                <a:lnTo>
                  <a:pt x="150" y="34"/>
                </a:lnTo>
                <a:lnTo>
                  <a:pt x="148" y="38"/>
                </a:lnTo>
                <a:lnTo>
                  <a:pt x="148" y="44"/>
                </a:lnTo>
                <a:lnTo>
                  <a:pt x="146" y="48"/>
                </a:lnTo>
                <a:lnTo>
                  <a:pt x="144" y="52"/>
                </a:lnTo>
                <a:lnTo>
                  <a:pt x="144" y="56"/>
                </a:lnTo>
                <a:lnTo>
                  <a:pt x="144" y="60"/>
                </a:lnTo>
                <a:lnTo>
                  <a:pt x="142" y="64"/>
                </a:lnTo>
                <a:lnTo>
                  <a:pt x="142" y="68"/>
                </a:lnTo>
                <a:lnTo>
                  <a:pt x="140" y="72"/>
                </a:lnTo>
                <a:lnTo>
                  <a:pt x="136" y="72"/>
                </a:lnTo>
                <a:lnTo>
                  <a:pt x="132" y="70"/>
                </a:lnTo>
                <a:lnTo>
                  <a:pt x="128" y="70"/>
                </a:lnTo>
                <a:lnTo>
                  <a:pt x="124" y="70"/>
                </a:lnTo>
                <a:lnTo>
                  <a:pt x="120" y="70"/>
                </a:lnTo>
                <a:lnTo>
                  <a:pt x="116" y="70"/>
                </a:lnTo>
                <a:lnTo>
                  <a:pt x="112" y="70"/>
                </a:lnTo>
                <a:lnTo>
                  <a:pt x="108" y="70"/>
                </a:lnTo>
                <a:lnTo>
                  <a:pt x="104" y="70"/>
                </a:lnTo>
                <a:lnTo>
                  <a:pt x="100" y="72"/>
                </a:lnTo>
                <a:lnTo>
                  <a:pt x="96" y="72"/>
                </a:lnTo>
                <a:lnTo>
                  <a:pt x="92" y="72"/>
                </a:lnTo>
                <a:lnTo>
                  <a:pt x="88" y="72"/>
                </a:lnTo>
                <a:lnTo>
                  <a:pt x="84" y="72"/>
                </a:lnTo>
                <a:lnTo>
                  <a:pt x="80" y="72"/>
                </a:lnTo>
                <a:lnTo>
                  <a:pt x="76" y="72"/>
                </a:lnTo>
                <a:lnTo>
                  <a:pt x="72" y="72"/>
                </a:lnTo>
                <a:lnTo>
                  <a:pt x="68" y="72"/>
                </a:lnTo>
                <a:lnTo>
                  <a:pt x="64" y="72"/>
                </a:lnTo>
                <a:lnTo>
                  <a:pt x="60" y="72"/>
                </a:lnTo>
                <a:lnTo>
                  <a:pt x="56" y="72"/>
                </a:lnTo>
                <a:lnTo>
                  <a:pt x="52" y="72"/>
                </a:lnTo>
                <a:lnTo>
                  <a:pt x="48" y="72"/>
                </a:lnTo>
                <a:lnTo>
                  <a:pt x="44" y="72"/>
                </a:lnTo>
                <a:lnTo>
                  <a:pt x="40" y="72"/>
                </a:lnTo>
                <a:lnTo>
                  <a:pt x="36" y="72"/>
                </a:lnTo>
                <a:lnTo>
                  <a:pt x="32" y="72"/>
                </a:lnTo>
                <a:lnTo>
                  <a:pt x="28" y="70"/>
                </a:lnTo>
                <a:lnTo>
                  <a:pt x="24" y="70"/>
                </a:lnTo>
                <a:lnTo>
                  <a:pt x="20" y="70"/>
                </a:lnTo>
                <a:lnTo>
                  <a:pt x="16" y="70"/>
                </a:lnTo>
                <a:lnTo>
                  <a:pt x="12" y="70"/>
                </a:lnTo>
                <a:lnTo>
                  <a:pt x="8" y="70"/>
                </a:lnTo>
                <a:lnTo>
                  <a:pt x="4" y="70"/>
                </a:lnTo>
                <a:lnTo>
                  <a:pt x="0" y="70"/>
                </a:lnTo>
                <a:lnTo>
                  <a:pt x="4" y="66"/>
                </a:lnTo>
                <a:lnTo>
                  <a:pt x="8" y="66"/>
                </a:lnTo>
                <a:lnTo>
                  <a:pt x="12" y="64"/>
                </a:lnTo>
                <a:lnTo>
                  <a:pt x="14" y="60"/>
                </a:lnTo>
                <a:lnTo>
                  <a:pt x="18" y="58"/>
                </a:lnTo>
                <a:lnTo>
                  <a:pt x="22" y="54"/>
                </a:lnTo>
                <a:lnTo>
                  <a:pt x="26" y="52"/>
                </a:lnTo>
                <a:lnTo>
                  <a:pt x="28" y="48"/>
                </a:lnTo>
                <a:lnTo>
                  <a:pt x="32" y="46"/>
                </a:lnTo>
                <a:lnTo>
                  <a:pt x="32" y="42"/>
                </a:lnTo>
                <a:lnTo>
                  <a:pt x="36" y="40"/>
                </a:lnTo>
                <a:lnTo>
                  <a:pt x="40" y="38"/>
                </a:lnTo>
                <a:lnTo>
                  <a:pt x="44" y="34"/>
                </a:lnTo>
                <a:lnTo>
                  <a:pt x="48" y="32"/>
                </a:lnTo>
                <a:lnTo>
                  <a:pt x="50" y="28"/>
                </a:lnTo>
                <a:lnTo>
                  <a:pt x="54" y="26"/>
                </a:lnTo>
                <a:lnTo>
                  <a:pt x="56" y="22"/>
                </a:lnTo>
                <a:lnTo>
                  <a:pt x="56" y="18"/>
                </a:lnTo>
                <a:lnTo>
                  <a:pt x="60" y="16"/>
                </a:lnTo>
                <a:lnTo>
                  <a:pt x="62" y="12"/>
                </a:lnTo>
                <a:lnTo>
                  <a:pt x="66" y="12"/>
                </a:lnTo>
                <a:lnTo>
                  <a:pt x="68" y="8"/>
                </a:lnTo>
                <a:lnTo>
                  <a:pt x="72" y="8"/>
                </a:lnTo>
                <a:lnTo>
                  <a:pt x="76" y="6"/>
                </a:lnTo>
                <a:lnTo>
                  <a:pt x="80" y="4"/>
                </a:lnTo>
                <a:lnTo>
                  <a:pt x="74" y="4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58" name="Freeform 121"/>
          <p:cNvSpPr>
            <a:spLocks/>
          </p:cNvSpPr>
          <p:nvPr/>
        </p:nvSpPr>
        <p:spPr bwMode="auto">
          <a:xfrm>
            <a:off x="2501900" y="5403850"/>
            <a:ext cx="34925" cy="69850"/>
          </a:xfrm>
          <a:custGeom>
            <a:avLst/>
            <a:gdLst>
              <a:gd name="T0" fmla="*/ 2147483647 w 29"/>
              <a:gd name="T1" fmla="*/ 2147483647 h 61"/>
              <a:gd name="T2" fmla="*/ 2147483647 w 29"/>
              <a:gd name="T3" fmla="*/ 2147483647 h 61"/>
              <a:gd name="T4" fmla="*/ 2147483647 w 29"/>
              <a:gd name="T5" fmla="*/ 2147483647 h 61"/>
              <a:gd name="T6" fmla="*/ 2147483647 w 29"/>
              <a:gd name="T7" fmla="*/ 2147483647 h 61"/>
              <a:gd name="T8" fmla="*/ 2147483647 w 29"/>
              <a:gd name="T9" fmla="*/ 2147483647 h 61"/>
              <a:gd name="T10" fmla="*/ 2147483647 w 29"/>
              <a:gd name="T11" fmla="*/ 2147483647 h 61"/>
              <a:gd name="T12" fmla="*/ 2147483647 w 29"/>
              <a:gd name="T13" fmla="*/ 2147483647 h 61"/>
              <a:gd name="T14" fmla="*/ 2147483647 w 29"/>
              <a:gd name="T15" fmla="*/ 2147483647 h 61"/>
              <a:gd name="T16" fmla="*/ 2147483647 w 29"/>
              <a:gd name="T17" fmla="*/ 2147483647 h 61"/>
              <a:gd name="T18" fmla="*/ 2147483647 w 29"/>
              <a:gd name="T19" fmla="*/ 2147483647 h 61"/>
              <a:gd name="T20" fmla="*/ 2147483647 w 29"/>
              <a:gd name="T21" fmla="*/ 2147483647 h 61"/>
              <a:gd name="T22" fmla="*/ 2147483647 w 29"/>
              <a:gd name="T23" fmla="*/ 2147483647 h 61"/>
              <a:gd name="T24" fmla="*/ 2147483647 w 29"/>
              <a:gd name="T25" fmla="*/ 2147483647 h 61"/>
              <a:gd name="T26" fmla="*/ 0 w 29"/>
              <a:gd name="T27" fmla="*/ 2147483647 h 61"/>
              <a:gd name="T28" fmla="*/ 0 w 29"/>
              <a:gd name="T29" fmla="*/ 2147483647 h 61"/>
              <a:gd name="T30" fmla="*/ 2147483647 w 29"/>
              <a:gd name="T31" fmla="*/ 2147483647 h 61"/>
              <a:gd name="T32" fmla="*/ 2147483647 w 29"/>
              <a:gd name="T33" fmla="*/ 2147483647 h 61"/>
              <a:gd name="T34" fmla="*/ 2147483647 w 29"/>
              <a:gd name="T35" fmla="*/ 2147483647 h 61"/>
              <a:gd name="T36" fmla="*/ 2147483647 w 29"/>
              <a:gd name="T37" fmla="*/ 2147483647 h 61"/>
              <a:gd name="T38" fmla="*/ 2147483647 w 29"/>
              <a:gd name="T39" fmla="*/ 2147483647 h 61"/>
              <a:gd name="T40" fmla="*/ 2147483647 w 29"/>
              <a:gd name="T41" fmla="*/ 2147483647 h 61"/>
              <a:gd name="T42" fmla="*/ 2147483647 w 29"/>
              <a:gd name="T43" fmla="*/ 2147483647 h 61"/>
              <a:gd name="T44" fmla="*/ 2147483647 w 29"/>
              <a:gd name="T45" fmla="*/ 2147483647 h 61"/>
              <a:gd name="T46" fmla="*/ 2147483647 w 29"/>
              <a:gd name="T47" fmla="*/ 2147483647 h 61"/>
              <a:gd name="T48" fmla="*/ 2147483647 w 29"/>
              <a:gd name="T49" fmla="*/ 2147483647 h 61"/>
              <a:gd name="T50" fmla="*/ 2147483647 w 29"/>
              <a:gd name="T51" fmla="*/ 2147483647 h 61"/>
              <a:gd name="T52" fmla="*/ 2147483647 w 29"/>
              <a:gd name="T53" fmla="*/ 2147483647 h 61"/>
              <a:gd name="T54" fmla="*/ 2147483647 w 29"/>
              <a:gd name="T55" fmla="*/ 2147483647 h 61"/>
              <a:gd name="T56" fmla="*/ 2147483647 w 29"/>
              <a:gd name="T57" fmla="*/ 2147483647 h 61"/>
              <a:gd name="T58" fmla="*/ 2147483647 w 29"/>
              <a:gd name="T59" fmla="*/ 2147483647 h 61"/>
              <a:gd name="T60" fmla="*/ 2147483647 w 29"/>
              <a:gd name="T61" fmla="*/ 2147483647 h 61"/>
              <a:gd name="T62" fmla="*/ 2147483647 w 29"/>
              <a:gd name="T63" fmla="*/ 2147483647 h 61"/>
              <a:gd name="T64" fmla="*/ 2147483647 w 29"/>
              <a:gd name="T65" fmla="*/ 2147483647 h 61"/>
              <a:gd name="T66" fmla="*/ 2147483647 w 29"/>
              <a:gd name="T67" fmla="*/ 0 h 61"/>
              <a:gd name="T68" fmla="*/ 2147483647 w 29"/>
              <a:gd name="T69" fmla="*/ 0 h 61"/>
              <a:gd name="T70" fmla="*/ 2147483647 w 29"/>
              <a:gd name="T71" fmla="*/ 2147483647 h 6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"/>
              <a:gd name="T109" fmla="*/ 0 h 61"/>
              <a:gd name="T110" fmla="*/ 29 w 29"/>
              <a:gd name="T111" fmla="*/ 61 h 6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" h="61">
                <a:moveTo>
                  <a:pt x="20" y="2"/>
                </a:moveTo>
                <a:lnTo>
                  <a:pt x="18" y="6"/>
                </a:lnTo>
                <a:lnTo>
                  <a:pt x="16" y="10"/>
                </a:lnTo>
                <a:lnTo>
                  <a:pt x="16" y="14"/>
                </a:lnTo>
                <a:lnTo>
                  <a:pt x="14" y="18"/>
                </a:lnTo>
                <a:lnTo>
                  <a:pt x="12" y="22"/>
                </a:lnTo>
                <a:lnTo>
                  <a:pt x="12" y="26"/>
                </a:lnTo>
                <a:lnTo>
                  <a:pt x="10" y="30"/>
                </a:lnTo>
                <a:lnTo>
                  <a:pt x="8" y="34"/>
                </a:lnTo>
                <a:lnTo>
                  <a:pt x="6" y="38"/>
                </a:lnTo>
                <a:lnTo>
                  <a:pt x="6" y="42"/>
                </a:lnTo>
                <a:lnTo>
                  <a:pt x="4" y="46"/>
                </a:lnTo>
                <a:lnTo>
                  <a:pt x="2" y="50"/>
                </a:lnTo>
                <a:lnTo>
                  <a:pt x="0" y="54"/>
                </a:lnTo>
                <a:lnTo>
                  <a:pt x="0" y="58"/>
                </a:lnTo>
                <a:lnTo>
                  <a:pt x="4" y="60"/>
                </a:lnTo>
                <a:lnTo>
                  <a:pt x="8" y="60"/>
                </a:lnTo>
                <a:lnTo>
                  <a:pt x="10" y="56"/>
                </a:lnTo>
                <a:lnTo>
                  <a:pt x="10" y="52"/>
                </a:lnTo>
                <a:lnTo>
                  <a:pt x="12" y="48"/>
                </a:lnTo>
                <a:lnTo>
                  <a:pt x="14" y="44"/>
                </a:lnTo>
                <a:lnTo>
                  <a:pt x="16" y="40"/>
                </a:lnTo>
                <a:lnTo>
                  <a:pt x="18" y="36"/>
                </a:lnTo>
                <a:lnTo>
                  <a:pt x="20" y="32"/>
                </a:lnTo>
                <a:lnTo>
                  <a:pt x="20" y="28"/>
                </a:lnTo>
                <a:lnTo>
                  <a:pt x="20" y="24"/>
                </a:lnTo>
                <a:lnTo>
                  <a:pt x="22" y="20"/>
                </a:lnTo>
                <a:lnTo>
                  <a:pt x="24" y="16"/>
                </a:lnTo>
                <a:lnTo>
                  <a:pt x="28" y="14"/>
                </a:lnTo>
                <a:lnTo>
                  <a:pt x="28" y="10"/>
                </a:lnTo>
                <a:lnTo>
                  <a:pt x="28" y="6"/>
                </a:lnTo>
                <a:lnTo>
                  <a:pt x="28" y="2"/>
                </a:lnTo>
                <a:lnTo>
                  <a:pt x="24" y="2"/>
                </a:lnTo>
                <a:lnTo>
                  <a:pt x="20" y="0"/>
                </a:lnTo>
                <a:lnTo>
                  <a:pt x="16" y="0"/>
                </a:lnTo>
                <a:lnTo>
                  <a:pt x="20" y="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59" name="Freeform 122"/>
          <p:cNvSpPr>
            <a:spLocks/>
          </p:cNvSpPr>
          <p:nvPr/>
        </p:nvSpPr>
        <p:spPr bwMode="auto">
          <a:xfrm>
            <a:off x="2570163" y="5407025"/>
            <a:ext cx="33337" cy="66675"/>
          </a:xfrm>
          <a:custGeom>
            <a:avLst/>
            <a:gdLst>
              <a:gd name="T0" fmla="*/ 2147483647 w 27"/>
              <a:gd name="T1" fmla="*/ 2147483647 h 59"/>
              <a:gd name="T2" fmla="*/ 2147483647 w 27"/>
              <a:gd name="T3" fmla="*/ 2147483647 h 59"/>
              <a:gd name="T4" fmla="*/ 2147483647 w 27"/>
              <a:gd name="T5" fmla="*/ 2147483647 h 59"/>
              <a:gd name="T6" fmla="*/ 2147483647 w 27"/>
              <a:gd name="T7" fmla="*/ 2147483647 h 59"/>
              <a:gd name="T8" fmla="*/ 2147483647 w 27"/>
              <a:gd name="T9" fmla="*/ 2147483647 h 59"/>
              <a:gd name="T10" fmla="*/ 2147483647 w 27"/>
              <a:gd name="T11" fmla="*/ 2147483647 h 59"/>
              <a:gd name="T12" fmla="*/ 2147483647 w 27"/>
              <a:gd name="T13" fmla="*/ 2147483647 h 59"/>
              <a:gd name="T14" fmla="*/ 2147483647 w 27"/>
              <a:gd name="T15" fmla="*/ 2147483647 h 59"/>
              <a:gd name="T16" fmla="*/ 2147483647 w 27"/>
              <a:gd name="T17" fmla="*/ 2147483647 h 59"/>
              <a:gd name="T18" fmla="*/ 2147483647 w 27"/>
              <a:gd name="T19" fmla="*/ 2147483647 h 59"/>
              <a:gd name="T20" fmla="*/ 2147483647 w 27"/>
              <a:gd name="T21" fmla="*/ 2147483647 h 59"/>
              <a:gd name="T22" fmla="*/ 2147483647 w 27"/>
              <a:gd name="T23" fmla="*/ 2147483647 h 59"/>
              <a:gd name="T24" fmla="*/ 2147483647 w 27"/>
              <a:gd name="T25" fmla="*/ 2147483647 h 59"/>
              <a:gd name="T26" fmla="*/ 2147483647 w 27"/>
              <a:gd name="T27" fmla="*/ 2147483647 h 59"/>
              <a:gd name="T28" fmla="*/ 2147483647 w 27"/>
              <a:gd name="T29" fmla="*/ 2147483647 h 59"/>
              <a:gd name="T30" fmla="*/ 2147483647 w 27"/>
              <a:gd name="T31" fmla="*/ 2147483647 h 59"/>
              <a:gd name="T32" fmla="*/ 0 w 27"/>
              <a:gd name="T33" fmla="*/ 2147483647 h 59"/>
              <a:gd name="T34" fmla="*/ 0 w 27"/>
              <a:gd name="T35" fmla="*/ 2147483647 h 59"/>
              <a:gd name="T36" fmla="*/ 2147483647 w 27"/>
              <a:gd name="T37" fmla="*/ 2147483647 h 59"/>
              <a:gd name="T38" fmla="*/ 2147483647 w 27"/>
              <a:gd name="T39" fmla="*/ 2147483647 h 59"/>
              <a:gd name="T40" fmla="*/ 2147483647 w 27"/>
              <a:gd name="T41" fmla="*/ 2147483647 h 59"/>
              <a:gd name="T42" fmla="*/ 2147483647 w 27"/>
              <a:gd name="T43" fmla="*/ 2147483647 h 59"/>
              <a:gd name="T44" fmla="*/ 2147483647 w 27"/>
              <a:gd name="T45" fmla="*/ 2147483647 h 59"/>
              <a:gd name="T46" fmla="*/ 2147483647 w 27"/>
              <a:gd name="T47" fmla="*/ 2147483647 h 59"/>
              <a:gd name="T48" fmla="*/ 2147483647 w 27"/>
              <a:gd name="T49" fmla="*/ 2147483647 h 59"/>
              <a:gd name="T50" fmla="*/ 2147483647 w 27"/>
              <a:gd name="T51" fmla="*/ 2147483647 h 59"/>
              <a:gd name="T52" fmla="*/ 2147483647 w 27"/>
              <a:gd name="T53" fmla="*/ 2147483647 h 59"/>
              <a:gd name="T54" fmla="*/ 2147483647 w 27"/>
              <a:gd name="T55" fmla="*/ 2147483647 h 59"/>
              <a:gd name="T56" fmla="*/ 2147483647 w 27"/>
              <a:gd name="T57" fmla="*/ 2147483647 h 59"/>
              <a:gd name="T58" fmla="*/ 2147483647 w 27"/>
              <a:gd name="T59" fmla="*/ 2147483647 h 59"/>
              <a:gd name="T60" fmla="*/ 2147483647 w 27"/>
              <a:gd name="T61" fmla="*/ 2147483647 h 59"/>
              <a:gd name="T62" fmla="*/ 2147483647 w 27"/>
              <a:gd name="T63" fmla="*/ 0 h 59"/>
              <a:gd name="T64" fmla="*/ 2147483647 w 27"/>
              <a:gd name="T65" fmla="*/ 0 h 59"/>
              <a:gd name="T66" fmla="*/ 2147483647 w 27"/>
              <a:gd name="T67" fmla="*/ 2147483647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"/>
              <a:gd name="T103" fmla="*/ 0 h 59"/>
              <a:gd name="T104" fmla="*/ 27 w 27"/>
              <a:gd name="T105" fmla="*/ 59 h 5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" h="59">
                <a:moveTo>
                  <a:pt x="26" y="2"/>
                </a:moveTo>
                <a:lnTo>
                  <a:pt x="24" y="6"/>
                </a:lnTo>
                <a:lnTo>
                  <a:pt x="22" y="10"/>
                </a:lnTo>
                <a:lnTo>
                  <a:pt x="20" y="14"/>
                </a:lnTo>
                <a:lnTo>
                  <a:pt x="20" y="18"/>
                </a:lnTo>
                <a:lnTo>
                  <a:pt x="18" y="22"/>
                </a:lnTo>
                <a:lnTo>
                  <a:pt x="18" y="26"/>
                </a:lnTo>
                <a:lnTo>
                  <a:pt x="16" y="30"/>
                </a:lnTo>
                <a:lnTo>
                  <a:pt x="16" y="34"/>
                </a:lnTo>
                <a:lnTo>
                  <a:pt x="16" y="38"/>
                </a:lnTo>
                <a:lnTo>
                  <a:pt x="16" y="42"/>
                </a:lnTo>
                <a:lnTo>
                  <a:pt x="14" y="46"/>
                </a:lnTo>
                <a:lnTo>
                  <a:pt x="12" y="50"/>
                </a:lnTo>
                <a:lnTo>
                  <a:pt x="12" y="54"/>
                </a:lnTo>
                <a:lnTo>
                  <a:pt x="8" y="56"/>
                </a:lnTo>
                <a:lnTo>
                  <a:pt x="4" y="58"/>
                </a:lnTo>
                <a:lnTo>
                  <a:pt x="0" y="58"/>
                </a:lnTo>
                <a:lnTo>
                  <a:pt x="0" y="54"/>
                </a:lnTo>
                <a:lnTo>
                  <a:pt x="4" y="52"/>
                </a:lnTo>
                <a:lnTo>
                  <a:pt x="6" y="48"/>
                </a:lnTo>
                <a:lnTo>
                  <a:pt x="6" y="44"/>
                </a:lnTo>
                <a:lnTo>
                  <a:pt x="6" y="40"/>
                </a:lnTo>
                <a:lnTo>
                  <a:pt x="10" y="36"/>
                </a:lnTo>
                <a:lnTo>
                  <a:pt x="12" y="32"/>
                </a:lnTo>
                <a:lnTo>
                  <a:pt x="14" y="28"/>
                </a:lnTo>
                <a:lnTo>
                  <a:pt x="14" y="24"/>
                </a:lnTo>
                <a:lnTo>
                  <a:pt x="16" y="20"/>
                </a:lnTo>
                <a:lnTo>
                  <a:pt x="18" y="16"/>
                </a:lnTo>
                <a:lnTo>
                  <a:pt x="20" y="12"/>
                </a:lnTo>
                <a:lnTo>
                  <a:pt x="20" y="8"/>
                </a:lnTo>
                <a:lnTo>
                  <a:pt x="22" y="4"/>
                </a:lnTo>
                <a:lnTo>
                  <a:pt x="22" y="0"/>
                </a:lnTo>
                <a:lnTo>
                  <a:pt x="26" y="0"/>
                </a:lnTo>
                <a:lnTo>
                  <a:pt x="26" y="2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60" name="Freeform 123"/>
          <p:cNvSpPr>
            <a:spLocks/>
          </p:cNvSpPr>
          <p:nvPr/>
        </p:nvSpPr>
        <p:spPr bwMode="auto">
          <a:xfrm>
            <a:off x="2538413" y="5408613"/>
            <a:ext cx="30162" cy="69850"/>
          </a:xfrm>
          <a:custGeom>
            <a:avLst/>
            <a:gdLst>
              <a:gd name="T0" fmla="*/ 2147483647 w 25"/>
              <a:gd name="T1" fmla="*/ 0 h 61"/>
              <a:gd name="T2" fmla="*/ 2147483647 w 25"/>
              <a:gd name="T3" fmla="*/ 2147483647 h 61"/>
              <a:gd name="T4" fmla="*/ 2147483647 w 25"/>
              <a:gd name="T5" fmla="*/ 2147483647 h 61"/>
              <a:gd name="T6" fmla="*/ 2147483647 w 25"/>
              <a:gd name="T7" fmla="*/ 2147483647 h 61"/>
              <a:gd name="T8" fmla="*/ 2147483647 w 25"/>
              <a:gd name="T9" fmla="*/ 2147483647 h 61"/>
              <a:gd name="T10" fmla="*/ 2147483647 w 25"/>
              <a:gd name="T11" fmla="*/ 2147483647 h 61"/>
              <a:gd name="T12" fmla="*/ 2147483647 w 25"/>
              <a:gd name="T13" fmla="*/ 2147483647 h 61"/>
              <a:gd name="T14" fmla="*/ 2147483647 w 25"/>
              <a:gd name="T15" fmla="*/ 2147483647 h 61"/>
              <a:gd name="T16" fmla="*/ 2147483647 w 25"/>
              <a:gd name="T17" fmla="*/ 2147483647 h 61"/>
              <a:gd name="T18" fmla="*/ 2147483647 w 25"/>
              <a:gd name="T19" fmla="*/ 2147483647 h 61"/>
              <a:gd name="T20" fmla="*/ 2147483647 w 25"/>
              <a:gd name="T21" fmla="*/ 2147483647 h 61"/>
              <a:gd name="T22" fmla="*/ 2147483647 w 25"/>
              <a:gd name="T23" fmla="*/ 2147483647 h 61"/>
              <a:gd name="T24" fmla="*/ 2147483647 w 25"/>
              <a:gd name="T25" fmla="*/ 2147483647 h 61"/>
              <a:gd name="T26" fmla="*/ 2147483647 w 25"/>
              <a:gd name="T27" fmla="*/ 2147483647 h 61"/>
              <a:gd name="T28" fmla="*/ 2147483647 w 25"/>
              <a:gd name="T29" fmla="*/ 2147483647 h 61"/>
              <a:gd name="T30" fmla="*/ 2147483647 w 25"/>
              <a:gd name="T31" fmla="*/ 2147483647 h 61"/>
              <a:gd name="T32" fmla="*/ 2147483647 w 25"/>
              <a:gd name="T33" fmla="*/ 2147483647 h 61"/>
              <a:gd name="T34" fmla="*/ 0 w 25"/>
              <a:gd name="T35" fmla="*/ 2147483647 h 61"/>
              <a:gd name="T36" fmla="*/ 2147483647 w 25"/>
              <a:gd name="T37" fmla="*/ 2147483647 h 61"/>
              <a:gd name="T38" fmla="*/ 2147483647 w 25"/>
              <a:gd name="T39" fmla="*/ 2147483647 h 61"/>
              <a:gd name="T40" fmla="*/ 2147483647 w 25"/>
              <a:gd name="T41" fmla="*/ 2147483647 h 61"/>
              <a:gd name="T42" fmla="*/ 2147483647 w 25"/>
              <a:gd name="T43" fmla="*/ 2147483647 h 61"/>
              <a:gd name="T44" fmla="*/ 2147483647 w 25"/>
              <a:gd name="T45" fmla="*/ 2147483647 h 61"/>
              <a:gd name="T46" fmla="*/ 2147483647 w 25"/>
              <a:gd name="T47" fmla="*/ 2147483647 h 61"/>
              <a:gd name="T48" fmla="*/ 2147483647 w 25"/>
              <a:gd name="T49" fmla="*/ 2147483647 h 61"/>
              <a:gd name="T50" fmla="*/ 2147483647 w 25"/>
              <a:gd name="T51" fmla="*/ 2147483647 h 61"/>
              <a:gd name="T52" fmla="*/ 2147483647 w 25"/>
              <a:gd name="T53" fmla="*/ 2147483647 h 61"/>
              <a:gd name="T54" fmla="*/ 2147483647 w 25"/>
              <a:gd name="T55" fmla="*/ 2147483647 h 61"/>
              <a:gd name="T56" fmla="*/ 2147483647 w 25"/>
              <a:gd name="T57" fmla="*/ 2147483647 h 61"/>
              <a:gd name="T58" fmla="*/ 2147483647 w 25"/>
              <a:gd name="T59" fmla="*/ 2147483647 h 61"/>
              <a:gd name="T60" fmla="*/ 2147483647 w 25"/>
              <a:gd name="T61" fmla="*/ 2147483647 h 61"/>
              <a:gd name="T62" fmla="*/ 2147483647 w 25"/>
              <a:gd name="T63" fmla="*/ 0 h 61"/>
              <a:gd name="T64" fmla="*/ 2147483647 w 25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61"/>
              <a:gd name="T101" fmla="*/ 25 w 25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61">
                <a:moveTo>
                  <a:pt x="24" y="0"/>
                </a:moveTo>
                <a:lnTo>
                  <a:pt x="24" y="4"/>
                </a:lnTo>
                <a:lnTo>
                  <a:pt x="24" y="8"/>
                </a:lnTo>
                <a:lnTo>
                  <a:pt x="22" y="12"/>
                </a:lnTo>
                <a:lnTo>
                  <a:pt x="20" y="16"/>
                </a:lnTo>
                <a:lnTo>
                  <a:pt x="20" y="20"/>
                </a:lnTo>
                <a:lnTo>
                  <a:pt x="18" y="24"/>
                </a:lnTo>
                <a:lnTo>
                  <a:pt x="18" y="28"/>
                </a:lnTo>
                <a:lnTo>
                  <a:pt x="18" y="32"/>
                </a:lnTo>
                <a:lnTo>
                  <a:pt x="14" y="36"/>
                </a:lnTo>
                <a:lnTo>
                  <a:pt x="12" y="40"/>
                </a:lnTo>
                <a:lnTo>
                  <a:pt x="12" y="44"/>
                </a:lnTo>
                <a:lnTo>
                  <a:pt x="12" y="48"/>
                </a:lnTo>
                <a:lnTo>
                  <a:pt x="10" y="52"/>
                </a:lnTo>
                <a:lnTo>
                  <a:pt x="6" y="54"/>
                </a:lnTo>
                <a:lnTo>
                  <a:pt x="6" y="58"/>
                </a:lnTo>
                <a:lnTo>
                  <a:pt x="2" y="60"/>
                </a:lnTo>
                <a:lnTo>
                  <a:pt x="0" y="56"/>
                </a:lnTo>
                <a:lnTo>
                  <a:pt x="2" y="52"/>
                </a:lnTo>
                <a:lnTo>
                  <a:pt x="4" y="48"/>
                </a:lnTo>
                <a:lnTo>
                  <a:pt x="6" y="44"/>
                </a:lnTo>
                <a:lnTo>
                  <a:pt x="6" y="40"/>
                </a:lnTo>
                <a:lnTo>
                  <a:pt x="8" y="36"/>
                </a:lnTo>
                <a:lnTo>
                  <a:pt x="10" y="32"/>
                </a:lnTo>
                <a:lnTo>
                  <a:pt x="10" y="28"/>
                </a:lnTo>
                <a:lnTo>
                  <a:pt x="14" y="24"/>
                </a:lnTo>
                <a:lnTo>
                  <a:pt x="14" y="20"/>
                </a:lnTo>
                <a:lnTo>
                  <a:pt x="16" y="16"/>
                </a:lnTo>
                <a:lnTo>
                  <a:pt x="18" y="12"/>
                </a:lnTo>
                <a:lnTo>
                  <a:pt x="18" y="8"/>
                </a:lnTo>
                <a:lnTo>
                  <a:pt x="20" y="4"/>
                </a:lnTo>
                <a:lnTo>
                  <a:pt x="22" y="0"/>
                </a:lnTo>
                <a:lnTo>
                  <a:pt x="24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61" name="Freeform 124"/>
          <p:cNvSpPr>
            <a:spLocks/>
          </p:cNvSpPr>
          <p:nvPr/>
        </p:nvSpPr>
        <p:spPr bwMode="auto">
          <a:xfrm>
            <a:off x="1235075" y="4975225"/>
            <a:ext cx="452438" cy="327025"/>
          </a:xfrm>
          <a:custGeom>
            <a:avLst/>
            <a:gdLst>
              <a:gd name="T0" fmla="*/ 2147483647 w 373"/>
              <a:gd name="T1" fmla="*/ 2147483647 h 287"/>
              <a:gd name="T2" fmla="*/ 2147483647 w 373"/>
              <a:gd name="T3" fmla="*/ 2147483647 h 287"/>
              <a:gd name="T4" fmla="*/ 2147483647 w 373"/>
              <a:gd name="T5" fmla="*/ 2147483647 h 287"/>
              <a:gd name="T6" fmla="*/ 2147483647 w 373"/>
              <a:gd name="T7" fmla="*/ 2147483647 h 287"/>
              <a:gd name="T8" fmla="*/ 2147483647 w 373"/>
              <a:gd name="T9" fmla="*/ 2147483647 h 287"/>
              <a:gd name="T10" fmla="*/ 2147483647 w 373"/>
              <a:gd name="T11" fmla="*/ 2147483647 h 287"/>
              <a:gd name="T12" fmla="*/ 2147483647 w 373"/>
              <a:gd name="T13" fmla="*/ 2147483647 h 287"/>
              <a:gd name="T14" fmla="*/ 2147483647 w 373"/>
              <a:gd name="T15" fmla="*/ 2147483647 h 287"/>
              <a:gd name="T16" fmla="*/ 2147483647 w 373"/>
              <a:gd name="T17" fmla="*/ 2147483647 h 287"/>
              <a:gd name="T18" fmla="*/ 2147483647 w 373"/>
              <a:gd name="T19" fmla="*/ 2147483647 h 287"/>
              <a:gd name="T20" fmla="*/ 2147483647 w 373"/>
              <a:gd name="T21" fmla="*/ 2147483647 h 287"/>
              <a:gd name="T22" fmla="*/ 2147483647 w 373"/>
              <a:gd name="T23" fmla="*/ 2147483647 h 287"/>
              <a:gd name="T24" fmla="*/ 2147483647 w 373"/>
              <a:gd name="T25" fmla="*/ 2147483647 h 287"/>
              <a:gd name="T26" fmla="*/ 2147483647 w 373"/>
              <a:gd name="T27" fmla="*/ 2147483647 h 287"/>
              <a:gd name="T28" fmla="*/ 2147483647 w 373"/>
              <a:gd name="T29" fmla="*/ 2147483647 h 287"/>
              <a:gd name="T30" fmla="*/ 2147483647 w 373"/>
              <a:gd name="T31" fmla="*/ 2147483647 h 287"/>
              <a:gd name="T32" fmla="*/ 2147483647 w 373"/>
              <a:gd name="T33" fmla="*/ 2147483647 h 287"/>
              <a:gd name="T34" fmla="*/ 2147483647 w 373"/>
              <a:gd name="T35" fmla="*/ 2147483647 h 287"/>
              <a:gd name="T36" fmla="*/ 2147483647 w 373"/>
              <a:gd name="T37" fmla="*/ 2147483647 h 287"/>
              <a:gd name="T38" fmla="*/ 2147483647 w 373"/>
              <a:gd name="T39" fmla="*/ 2147483647 h 287"/>
              <a:gd name="T40" fmla="*/ 2147483647 w 373"/>
              <a:gd name="T41" fmla="*/ 2147483647 h 287"/>
              <a:gd name="T42" fmla="*/ 2147483647 w 373"/>
              <a:gd name="T43" fmla="*/ 2147483647 h 287"/>
              <a:gd name="T44" fmla="*/ 2147483647 w 373"/>
              <a:gd name="T45" fmla="*/ 2147483647 h 287"/>
              <a:gd name="T46" fmla="*/ 2147483647 w 373"/>
              <a:gd name="T47" fmla="*/ 2147483647 h 287"/>
              <a:gd name="T48" fmla="*/ 2147483647 w 373"/>
              <a:gd name="T49" fmla="*/ 2147483647 h 287"/>
              <a:gd name="T50" fmla="*/ 2147483647 w 373"/>
              <a:gd name="T51" fmla="*/ 2147483647 h 287"/>
              <a:gd name="T52" fmla="*/ 2147483647 w 373"/>
              <a:gd name="T53" fmla="*/ 2147483647 h 287"/>
              <a:gd name="T54" fmla="*/ 2147483647 w 373"/>
              <a:gd name="T55" fmla="*/ 2147483647 h 287"/>
              <a:gd name="T56" fmla="*/ 2147483647 w 373"/>
              <a:gd name="T57" fmla="*/ 2147483647 h 287"/>
              <a:gd name="T58" fmla="*/ 2147483647 w 373"/>
              <a:gd name="T59" fmla="*/ 2147483647 h 287"/>
              <a:gd name="T60" fmla="*/ 2147483647 w 373"/>
              <a:gd name="T61" fmla="*/ 2147483647 h 287"/>
              <a:gd name="T62" fmla="*/ 2147483647 w 373"/>
              <a:gd name="T63" fmla="*/ 2147483647 h 287"/>
              <a:gd name="T64" fmla="*/ 2147483647 w 373"/>
              <a:gd name="T65" fmla="*/ 2147483647 h 287"/>
              <a:gd name="T66" fmla="*/ 2147483647 w 373"/>
              <a:gd name="T67" fmla="*/ 2147483647 h 287"/>
              <a:gd name="T68" fmla="*/ 2147483647 w 373"/>
              <a:gd name="T69" fmla="*/ 2147483647 h 287"/>
              <a:gd name="T70" fmla="*/ 0 w 373"/>
              <a:gd name="T71" fmla="*/ 2147483647 h 287"/>
              <a:gd name="T72" fmla="*/ 2147483647 w 373"/>
              <a:gd name="T73" fmla="*/ 2147483647 h 287"/>
              <a:gd name="T74" fmla="*/ 2147483647 w 373"/>
              <a:gd name="T75" fmla="*/ 2147483647 h 287"/>
              <a:gd name="T76" fmla="*/ 2147483647 w 373"/>
              <a:gd name="T77" fmla="*/ 2147483647 h 287"/>
              <a:gd name="T78" fmla="*/ 2147483647 w 373"/>
              <a:gd name="T79" fmla="*/ 2147483647 h 287"/>
              <a:gd name="T80" fmla="*/ 2147483647 w 373"/>
              <a:gd name="T81" fmla="*/ 2147483647 h 287"/>
              <a:gd name="T82" fmla="*/ 2147483647 w 373"/>
              <a:gd name="T83" fmla="*/ 2147483647 h 287"/>
              <a:gd name="T84" fmla="*/ 2147483647 w 373"/>
              <a:gd name="T85" fmla="*/ 2147483647 h 287"/>
              <a:gd name="T86" fmla="*/ 2147483647 w 373"/>
              <a:gd name="T87" fmla="*/ 2147483647 h 287"/>
              <a:gd name="T88" fmla="*/ 2147483647 w 373"/>
              <a:gd name="T89" fmla="*/ 2147483647 h 287"/>
              <a:gd name="T90" fmla="*/ 2147483647 w 373"/>
              <a:gd name="T91" fmla="*/ 2147483647 h 287"/>
              <a:gd name="T92" fmla="*/ 2147483647 w 373"/>
              <a:gd name="T93" fmla="*/ 2147483647 h 287"/>
              <a:gd name="T94" fmla="*/ 2147483647 w 373"/>
              <a:gd name="T95" fmla="*/ 2147483647 h 28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3"/>
              <a:gd name="T145" fmla="*/ 0 h 287"/>
              <a:gd name="T146" fmla="*/ 373 w 373"/>
              <a:gd name="T147" fmla="*/ 287 h 28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3" h="287">
                <a:moveTo>
                  <a:pt x="196" y="6"/>
                </a:moveTo>
                <a:lnTo>
                  <a:pt x="202" y="8"/>
                </a:lnTo>
                <a:lnTo>
                  <a:pt x="206" y="8"/>
                </a:lnTo>
                <a:lnTo>
                  <a:pt x="210" y="10"/>
                </a:lnTo>
                <a:lnTo>
                  <a:pt x="214" y="10"/>
                </a:lnTo>
                <a:lnTo>
                  <a:pt x="220" y="12"/>
                </a:lnTo>
                <a:lnTo>
                  <a:pt x="224" y="12"/>
                </a:lnTo>
                <a:lnTo>
                  <a:pt x="228" y="14"/>
                </a:lnTo>
                <a:lnTo>
                  <a:pt x="234" y="14"/>
                </a:lnTo>
                <a:lnTo>
                  <a:pt x="242" y="16"/>
                </a:lnTo>
                <a:lnTo>
                  <a:pt x="250" y="22"/>
                </a:lnTo>
                <a:lnTo>
                  <a:pt x="254" y="22"/>
                </a:lnTo>
                <a:lnTo>
                  <a:pt x="260" y="26"/>
                </a:lnTo>
                <a:lnTo>
                  <a:pt x="264" y="28"/>
                </a:lnTo>
                <a:lnTo>
                  <a:pt x="268" y="30"/>
                </a:lnTo>
                <a:lnTo>
                  <a:pt x="272" y="32"/>
                </a:lnTo>
                <a:lnTo>
                  <a:pt x="276" y="34"/>
                </a:lnTo>
                <a:lnTo>
                  <a:pt x="280" y="38"/>
                </a:lnTo>
                <a:lnTo>
                  <a:pt x="282" y="44"/>
                </a:lnTo>
                <a:lnTo>
                  <a:pt x="284" y="48"/>
                </a:lnTo>
                <a:lnTo>
                  <a:pt x="286" y="52"/>
                </a:lnTo>
                <a:lnTo>
                  <a:pt x="286" y="56"/>
                </a:lnTo>
                <a:lnTo>
                  <a:pt x="290" y="58"/>
                </a:lnTo>
                <a:lnTo>
                  <a:pt x="294" y="62"/>
                </a:lnTo>
                <a:lnTo>
                  <a:pt x="296" y="66"/>
                </a:lnTo>
                <a:lnTo>
                  <a:pt x="296" y="70"/>
                </a:lnTo>
                <a:lnTo>
                  <a:pt x="300" y="76"/>
                </a:lnTo>
                <a:lnTo>
                  <a:pt x="300" y="80"/>
                </a:lnTo>
                <a:lnTo>
                  <a:pt x="304" y="86"/>
                </a:lnTo>
                <a:lnTo>
                  <a:pt x="306" y="90"/>
                </a:lnTo>
                <a:lnTo>
                  <a:pt x="308" y="94"/>
                </a:lnTo>
                <a:lnTo>
                  <a:pt x="312" y="94"/>
                </a:lnTo>
                <a:lnTo>
                  <a:pt x="316" y="98"/>
                </a:lnTo>
                <a:lnTo>
                  <a:pt x="320" y="100"/>
                </a:lnTo>
                <a:lnTo>
                  <a:pt x="324" y="104"/>
                </a:lnTo>
                <a:lnTo>
                  <a:pt x="328" y="106"/>
                </a:lnTo>
                <a:lnTo>
                  <a:pt x="332" y="110"/>
                </a:lnTo>
                <a:lnTo>
                  <a:pt x="336" y="114"/>
                </a:lnTo>
                <a:lnTo>
                  <a:pt x="340" y="118"/>
                </a:lnTo>
                <a:lnTo>
                  <a:pt x="344" y="120"/>
                </a:lnTo>
                <a:lnTo>
                  <a:pt x="346" y="124"/>
                </a:lnTo>
                <a:lnTo>
                  <a:pt x="348" y="128"/>
                </a:lnTo>
                <a:lnTo>
                  <a:pt x="350" y="132"/>
                </a:lnTo>
                <a:lnTo>
                  <a:pt x="354" y="136"/>
                </a:lnTo>
                <a:lnTo>
                  <a:pt x="358" y="138"/>
                </a:lnTo>
                <a:lnTo>
                  <a:pt x="362" y="142"/>
                </a:lnTo>
                <a:lnTo>
                  <a:pt x="364" y="146"/>
                </a:lnTo>
                <a:lnTo>
                  <a:pt x="368" y="148"/>
                </a:lnTo>
                <a:lnTo>
                  <a:pt x="372" y="150"/>
                </a:lnTo>
                <a:lnTo>
                  <a:pt x="372" y="154"/>
                </a:lnTo>
                <a:lnTo>
                  <a:pt x="372" y="158"/>
                </a:lnTo>
                <a:lnTo>
                  <a:pt x="372" y="162"/>
                </a:lnTo>
                <a:lnTo>
                  <a:pt x="372" y="166"/>
                </a:lnTo>
                <a:lnTo>
                  <a:pt x="372" y="170"/>
                </a:lnTo>
                <a:lnTo>
                  <a:pt x="370" y="174"/>
                </a:lnTo>
                <a:lnTo>
                  <a:pt x="370" y="178"/>
                </a:lnTo>
                <a:lnTo>
                  <a:pt x="368" y="182"/>
                </a:lnTo>
                <a:lnTo>
                  <a:pt x="366" y="186"/>
                </a:lnTo>
                <a:lnTo>
                  <a:pt x="366" y="190"/>
                </a:lnTo>
                <a:lnTo>
                  <a:pt x="366" y="194"/>
                </a:lnTo>
                <a:lnTo>
                  <a:pt x="366" y="198"/>
                </a:lnTo>
                <a:lnTo>
                  <a:pt x="364" y="202"/>
                </a:lnTo>
                <a:lnTo>
                  <a:pt x="364" y="206"/>
                </a:lnTo>
                <a:lnTo>
                  <a:pt x="362" y="210"/>
                </a:lnTo>
                <a:lnTo>
                  <a:pt x="362" y="214"/>
                </a:lnTo>
                <a:lnTo>
                  <a:pt x="360" y="218"/>
                </a:lnTo>
                <a:lnTo>
                  <a:pt x="360" y="222"/>
                </a:lnTo>
                <a:lnTo>
                  <a:pt x="358" y="226"/>
                </a:lnTo>
                <a:lnTo>
                  <a:pt x="358" y="230"/>
                </a:lnTo>
                <a:lnTo>
                  <a:pt x="358" y="234"/>
                </a:lnTo>
                <a:lnTo>
                  <a:pt x="356" y="238"/>
                </a:lnTo>
                <a:lnTo>
                  <a:pt x="356" y="242"/>
                </a:lnTo>
                <a:lnTo>
                  <a:pt x="354" y="246"/>
                </a:lnTo>
                <a:lnTo>
                  <a:pt x="354" y="250"/>
                </a:lnTo>
                <a:lnTo>
                  <a:pt x="352" y="254"/>
                </a:lnTo>
                <a:lnTo>
                  <a:pt x="352" y="258"/>
                </a:lnTo>
                <a:lnTo>
                  <a:pt x="350" y="262"/>
                </a:lnTo>
                <a:lnTo>
                  <a:pt x="348" y="266"/>
                </a:lnTo>
                <a:lnTo>
                  <a:pt x="348" y="270"/>
                </a:lnTo>
                <a:lnTo>
                  <a:pt x="346" y="274"/>
                </a:lnTo>
                <a:lnTo>
                  <a:pt x="344" y="278"/>
                </a:lnTo>
                <a:lnTo>
                  <a:pt x="340" y="280"/>
                </a:lnTo>
                <a:lnTo>
                  <a:pt x="338" y="284"/>
                </a:lnTo>
                <a:lnTo>
                  <a:pt x="334" y="286"/>
                </a:lnTo>
                <a:lnTo>
                  <a:pt x="330" y="284"/>
                </a:lnTo>
                <a:lnTo>
                  <a:pt x="326" y="284"/>
                </a:lnTo>
                <a:lnTo>
                  <a:pt x="322" y="282"/>
                </a:lnTo>
                <a:lnTo>
                  <a:pt x="318" y="282"/>
                </a:lnTo>
                <a:lnTo>
                  <a:pt x="314" y="282"/>
                </a:lnTo>
                <a:lnTo>
                  <a:pt x="310" y="280"/>
                </a:lnTo>
                <a:lnTo>
                  <a:pt x="304" y="280"/>
                </a:lnTo>
                <a:lnTo>
                  <a:pt x="300" y="278"/>
                </a:lnTo>
                <a:lnTo>
                  <a:pt x="296" y="276"/>
                </a:lnTo>
                <a:lnTo>
                  <a:pt x="290" y="274"/>
                </a:lnTo>
                <a:lnTo>
                  <a:pt x="284" y="270"/>
                </a:lnTo>
                <a:lnTo>
                  <a:pt x="280" y="268"/>
                </a:lnTo>
                <a:lnTo>
                  <a:pt x="276" y="264"/>
                </a:lnTo>
                <a:lnTo>
                  <a:pt x="270" y="258"/>
                </a:lnTo>
                <a:lnTo>
                  <a:pt x="262" y="252"/>
                </a:lnTo>
                <a:lnTo>
                  <a:pt x="258" y="246"/>
                </a:lnTo>
                <a:lnTo>
                  <a:pt x="250" y="244"/>
                </a:lnTo>
                <a:lnTo>
                  <a:pt x="246" y="238"/>
                </a:lnTo>
                <a:lnTo>
                  <a:pt x="240" y="234"/>
                </a:lnTo>
                <a:lnTo>
                  <a:pt x="236" y="230"/>
                </a:lnTo>
                <a:lnTo>
                  <a:pt x="230" y="226"/>
                </a:lnTo>
                <a:lnTo>
                  <a:pt x="224" y="224"/>
                </a:lnTo>
                <a:lnTo>
                  <a:pt x="216" y="220"/>
                </a:lnTo>
                <a:lnTo>
                  <a:pt x="204" y="216"/>
                </a:lnTo>
                <a:lnTo>
                  <a:pt x="194" y="214"/>
                </a:lnTo>
                <a:lnTo>
                  <a:pt x="184" y="210"/>
                </a:lnTo>
                <a:lnTo>
                  <a:pt x="176" y="208"/>
                </a:lnTo>
                <a:lnTo>
                  <a:pt x="168" y="206"/>
                </a:lnTo>
                <a:lnTo>
                  <a:pt x="162" y="204"/>
                </a:lnTo>
                <a:lnTo>
                  <a:pt x="158" y="204"/>
                </a:lnTo>
                <a:lnTo>
                  <a:pt x="154" y="204"/>
                </a:lnTo>
                <a:lnTo>
                  <a:pt x="150" y="202"/>
                </a:lnTo>
                <a:lnTo>
                  <a:pt x="134" y="196"/>
                </a:lnTo>
                <a:lnTo>
                  <a:pt x="122" y="194"/>
                </a:lnTo>
                <a:lnTo>
                  <a:pt x="110" y="192"/>
                </a:lnTo>
                <a:lnTo>
                  <a:pt x="98" y="190"/>
                </a:lnTo>
                <a:lnTo>
                  <a:pt x="88" y="188"/>
                </a:lnTo>
                <a:lnTo>
                  <a:pt x="82" y="188"/>
                </a:lnTo>
                <a:lnTo>
                  <a:pt x="78" y="186"/>
                </a:lnTo>
                <a:lnTo>
                  <a:pt x="74" y="184"/>
                </a:lnTo>
                <a:lnTo>
                  <a:pt x="66" y="180"/>
                </a:lnTo>
                <a:lnTo>
                  <a:pt x="62" y="176"/>
                </a:lnTo>
                <a:lnTo>
                  <a:pt x="56" y="174"/>
                </a:lnTo>
                <a:lnTo>
                  <a:pt x="50" y="168"/>
                </a:lnTo>
                <a:lnTo>
                  <a:pt x="42" y="162"/>
                </a:lnTo>
                <a:lnTo>
                  <a:pt x="34" y="158"/>
                </a:lnTo>
                <a:lnTo>
                  <a:pt x="28" y="152"/>
                </a:lnTo>
                <a:lnTo>
                  <a:pt x="22" y="148"/>
                </a:lnTo>
                <a:lnTo>
                  <a:pt x="18" y="144"/>
                </a:lnTo>
                <a:lnTo>
                  <a:pt x="16" y="138"/>
                </a:lnTo>
                <a:lnTo>
                  <a:pt x="12" y="134"/>
                </a:lnTo>
                <a:lnTo>
                  <a:pt x="10" y="128"/>
                </a:lnTo>
                <a:lnTo>
                  <a:pt x="6" y="122"/>
                </a:lnTo>
                <a:lnTo>
                  <a:pt x="4" y="114"/>
                </a:lnTo>
                <a:lnTo>
                  <a:pt x="2" y="108"/>
                </a:lnTo>
                <a:lnTo>
                  <a:pt x="2" y="100"/>
                </a:lnTo>
                <a:lnTo>
                  <a:pt x="2" y="96"/>
                </a:lnTo>
                <a:lnTo>
                  <a:pt x="2" y="90"/>
                </a:lnTo>
                <a:lnTo>
                  <a:pt x="0" y="84"/>
                </a:lnTo>
                <a:lnTo>
                  <a:pt x="0" y="80"/>
                </a:lnTo>
                <a:lnTo>
                  <a:pt x="0" y="72"/>
                </a:lnTo>
                <a:lnTo>
                  <a:pt x="0" y="68"/>
                </a:lnTo>
                <a:lnTo>
                  <a:pt x="0" y="62"/>
                </a:lnTo>
                <a:lnTo>
                  <a:pt x="2" y="56"/>
                </a:lnTo>
                <a:lnTo>
                  <a:pt x="4" y="50"/>
                </a:lnTo>
                <a:lnTo>
                  <a:pt x="4" y="46"/>
                </a:lnTo>
                <a:lnTo>
                  <a:pt x="8" y="42"/>
                </a:lnTo>
                <a:lnTo>
                  <a:pt x="10" y="38"/>
                </a:lnTo>
                <a:lnTo>
                  <a:pt x="16" y="34"/>
                </a:lnTo>
                <a:lnTo>
                  <a:pt x="20" y="34"/>
                </a:lnTo>
                <a:lnTo>
                  <a:pt x="24" y="32"/>
                </a:lnTo>
                <a:lnTo>
                  <a:pt x="28" y="30"/>
                </a:lnTo>
                <a:lnTo>
                  <a:pt x="34" y="30"/>
                </a:lnTo>
                <a:lnTo>
                  <a:pt x="38" y="30"/>
                </a:lnTo>
                <a:lnTo>
                  <a:pt x="44" y="30"/>
                </a:lnTo>
                <a:lnTo>
                  <a:pt x="48" y="30"/>
                </a:lnTo>
                <a:lnTo>
                  <a:pt x="52" y="30"/>
                </a:lnTo>
                <a:lnTo>
                  <a:pt x="58" y="30"/>
                </a:lnTo>
                <a:lnTo>
                  <a:pt x="66" y="30"/>
                </a:lnTo>
                <a:lnTo>
                  <a:pt x="72" y="32"/>
                </a:lnTo>
                <a:lnTo>
                  <a:pt x="76" y="32"/>
                </a:lnTo>
                <a:lnTo>
                  <a:pt x="82" y="32"/>
                </a:lnTo>
                <a:lnTo>
                  <a:pt x="88" y="32"/>
                </a:lnTo>
                <a:lnTo>
                  <a:pt x="92" y="32"/>
                </a:lnTo>
                <a:lnTo>
                  <a:pt x="96" y="32"/>
                </a:lnTo>
                <a:lnTo>
                  <a:pt x="100" y="30"/>
                </a:lnTo>
                <a:lnTo>
                  <a:pt x="104" y="30"/>
                </a:lnTo>
                <a:lnTo>
                  <a:pt x="108" y="28"/>
                </a:lnTo>
                <a:lnTo>
                  <a:pt x="112" y="26"/>
                </a:lnTo>
                <a:lnTo>
                  <a:pt x="114" y="22"/>
                </a:lnTo>
                <a:lnTo>
                  <a:pt x="118" y="20"/>
                </a:lnTo>
                <a:lnTo>
                  <a:pt x="120" y="16"/>
                </a:lnTo>
                <a:lnTo>
                  <a:pt x="124" y="14"/>
                </a:lnTo>
                <a:lnTo>
                  <a:pt x="126" y="10"/>
                </a:lnTo>
                <a:lnTo>
                  <a:pt x="130" y="8"/>
                </a:lnTo>
                <a:lnTo>
                  <a:pt x="136" y="4"/>
                </a:lnTo>
                <a:lnTo>
                  <a:pt x="140" y="2"/>
                </a:lnTo>
                <a:lnTo>
                  <a:pt x="146" y="0"/>
                </a:lnTo>
                <a:lnTo>
                  <a:pt x="150" y="0"/>
                </a:lnTo>
                <a:lnTo>
                  <a:pt x="154" y="2"/>
                </a:lnTo>
                <a:lnTo>
                  <a:pt x="158" y="2"/>
                </a:lnTo>
                <a:lnTo>
                  <a:pt x="162" y="2"/>
                </a:lnTo>
                <a:lnTo>
                  <a:pt x="166" y="2"/>
                </a:lnTo>
                <a:lnTo>
                  <a:pt x="172" y="2"/>
                </a:lnTo>
                <a:lnTo>
                  <a:pt x="176" y="2"/>
                </a:lnTo>
                <a:lnTo>
                  <a:pt x="182" y="4"/>
                </a:lnTo>
                <a:lnTo>
                  <a:pt x="186" y="4"/>
                </a:lnTo>
                <a:lnTo>
                  <a:pt x="190" y="4"/>
                </a:lnTo>
                <a:lnTo>
                  <a:pt x="194" y="6"/>
                </a:lnTo>
                <a:lnTo>
                  <a:pt x="198" y="6"/>
                </a:lnTo>
                <a:lnTo>
                  <a:pt x="196" y="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2" name="Freeform 125"/>
          <p:cNvSpPr>
            <a:spLocks/>
          </p:cNvSpPr>
          <p:nvPr/>
        </p:nvSpPr>
        <p:spPr bwMode="auto">
          <a:xfrm>
            <a:off x="1754188" y="5180013"/>
            <a:ext cx="111125" cy="152400"/>
          </a:xfrm>
          <a:custGeom>
            <a:avLst/>
            <a:gdLst>
              <a:gd name="T0" fmla="*/ 2147483647 w 91"/>
              <a:gd name="T1" fmla="*/ 2147483647 h 133"/>
              <a:gd name="T2" fmla="*/ 2147483647 w 91"/>
              <a:gd name="T3" fmla="*/ 2147483647 h 133"/>
              <a:gd name="T4" fmla="*/ 2147483647 w 91"/>
              <a:gd name="T5" fmla="*/ 2147483647 h 133"/>
              <a:gd name="T6" fmla="*/ 2147483647 w 91"/>
              <a:gd name="T7" fmla="*/ 2147483647 h 133"/>
              <a:gd name="T8" fmla="*/ 2147483647 w 91"/>
              <a:gd name="T9" fmla="*/ 2147483647 h 133"/>
              <a:gd name="T10" fmla="*/ 2147483647 w 91"/>
              <a:gd name="T11" fmla="*/ 2147483647 h 133"/>
              <a:gd name="T12" fmla="*/ 2147483647 w 91"/>
              <a:gd name="T13" fmla="*/ 2147483647 h 133"/>
              <a:gd name="T14" fmla="*/ 2147483647 w 91"/>
              <a:gd name="T15" fmla="*/ 2147483647 h 133"/>
              <a:gd name="T16" fmla="*/ 2147483647 w 91"/>
              <a:gd name="T17" fmla="*/ 2147483647 h 133"/>
              <a:gd name="T18" fmla="*/ 2147483647 w 91"/>
              <a:gd name="T19" fmla="*/ 2147483647 h 133"/>
              <a:gd name="T20" fmla="*/ 2147483647 w 91"/>
              <a:gd name="T21" fmla="*/ 2147483647 h 133"/>
              <a:gd name="T22" fmla="*/ 0 w 91"/>
              <a:gd name="T23" fmla="*/ 2147483647 h 133"/>
              <a:gd name="T24" fmla="*/ 0 w 91"/>
              <a:gd name="T25" fmla="*/ 2147483647 h 133"/>
              <a:gd name="T26" fmla="*/ 0 w 91"/>
              <a:gd name="T27" fmla="*/ 2147483647 h 133"/>
              <a:gd name="T28" fmla="*/ 2147483647 w 91"/>
              <a:gd name="T29" fmla="*/ 2147483647 h 133"/>
              <a:gd name="T30" fmla="*/ 2147483647 w 91"/>
              <a:gd name="T31" fmla="*/ 2147483647 h 133"/>
              <a:gd name="T32" fmla="*/ 2147483647 w 91"/>
              <a:gd name="T33" fmla="*/ 2147483647 h 133"/>
              <a:gd name="T34" fmla="*/ 2147483647 w 91"/>
              <a:gd name="T35" fmla="*/ 2147483647 h 133"/>
              <a:gd name="T36" fmla="*/ 2147483647 w 91"/>
              <a:gd name="T37" fmla="*/ 2147483647 h 133"/>
              <a:gd name="T38" fmla="*/ 2147483647 w 91"/>
              <a:gd name="T39" fmla="*/ 2147483647 h 133"/>
              <a:gd name="T40" fmla="*/ 2147483647 w 91"/>
              <a:gd name="T41" fmla="*/ 2147483647 h 133"/>
              <a:gd name="T42" fmla="*/ 2147483647 w 91"/>
              <a:gd name="T43" fmla="*/ 2147483647 h 133"/>
              <a:gd name="T44" fmla="*/ 2147483647 w 91"/>
              <a:gd name="T45" fmla="*/ 2147483647 h 133"/>
              <a:gd name="T46" fmla="*/ 2147483647 w 91"/>
              <a:gd name="T47" fmla="*/ 2147483647 h 133"/>
              <a:gd name="T48" fmla="*/ 2147483647 w 91"/>
              <a:gd name="T49" fmla="*/ 2147483647 h 133"/>
              <a:gd name="T50" fmla="*/ 2147483647 w 91"/>
              <a:gd name="T51" fmla="*/ 2147483647 h 133"/>
              <a:gd name="T52" fmla="*/ 2147483647 w 91"/>
              <a:gd name="T53" fmla="*/ 2147483647 h 133"/>
              <a:gd name="T54" fmla="*/ 2147483647 w 91"/>
              <a:gd name="T55" fmla="*/ 0 h 133"/>
              <a:gd name="T56" fmla="*/ 2147483647 w 91"/>
              <a:gd name="T57" fmla="*/ 2147483647 h 133"/>
              <a:gd name="T58" fmla="*/ 2147483647 w 91"/>
              <a:gd name="T59" fmla="*/ 2147483647 h 133"/>
              <a:gd name="T60" fmla="*/ 2147483647 w 91"/>
              <a:gd name="T61" fmla="*/ 2147483647 h 133"/>
              <a:gd name="T62" fmla="*/ 2147483647 w 91"/>
              <a:gd name="T63" fmla="*/ 2147483647 h 133"/>
              <a:gd name="T64" fmla="*/ 2147483647 w 91"/>
              <a:gd name="T65" fmla="*/ 2147483647 h 133"/>
              <a:gd name="T66" fmla="*/ 2147483647 w 91"/>
              <a:gd name="T67" fmla="*/ 2147483647 h 133"/>
              <a:gd name="T68" fmla="*/ 2147483647 w 91"/>
              <a:gd name="T69" fmla="*/ 2147483647 h 133"/>
              <a:gd name="T70" fmla="*/ 2147483647 w 91"/>
              <a:gd name="T71" fmla="*/ 2147483647 h 133"/>
              <a:gd name="T72" fmla="*/ 2147483647 w 91"/>
              <a:gd name="T73" fmla="*/ 2147483647 h 133"/>
              <a:gd name="T74" fmla="*/ 2147483647 w 91"/>
              <a:gd name="T75" fmla="*/ 2147483647 h 133"/>
              <a:gd name="T76" fmla="*/ 2147483647 w 91"/>
              <a:gd name="T77" fmla="*/ 2147483647 h 133"/>
              <a:gd name="T78" fmla="*/ 2147483647 w 91"/>
              <a:gd name="T79" fmla="*/ 2147483647 h 133"/>
              <a:gd name="T80" fmla="*/ 2147483647 w 91"/>
              <a:gd name="T81" fmla="*/ 2147483647 h 133"/>
              <a:gd name="T82" fmla="*/ 2147483647 w 91"/>
              <a:gd name="T83" fmla="*/ 2147483647 h 133"/>
              <a:gd name="T84" fmla="*/ 2147483647 w 91"/>
              <a:gd name="T85" fmla="*/ 2147483647 h 133"/>
              <a:gd name="T86" fmla="*/ 2147483647 w 91"/>
              <a:gd name="T87" fmla="*/ 2147483647 h 133"/>
              <a:gd name="T88" fmla="*/ 2147483647 w 91"/>
              <a:gd name="T89" fmla="*/ 2147483647 h 133"/>
              <a:gd name="T90" fmla="*/ 2147483647 w 91"/>
              <a:gd name="T91" fmla="*/ 2147483647 h 13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1"/>
              <a:gd name="T139" fmla="*/ 0 h 133"/>
              <a:gd name="T140" fmla="*/ 91 w 91"/>
              <a:gd name="T141" fmla="*/ 133 h 13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1" h="133">
                <a:moveTo>
                  <a:pt x="90" y="128"/>
                </a:moveTo>
                <a:lnTo>
                  <a:pt x="86" y="128"/>
                </a:lnTo>
                <a:lnTo>
                  <a:pt x="82" y="130"/>
                </a:lnTo>
                <a:lnTo>
                  <a:pt x="78" y="130"/>
                </a:lnTo>
                <a:lnTo>
                  <a:pt x="74" y="132"/>
                </a:lnTo>
                <a:lnTo>
                  <a:pt x="70" y="132"/>
                </a:lnTo>
                <a:lnTo>
                  <a:pt x="66" y="132"/>
                </a:lnTo>
                <a:lnTo>
                  <a:pt x="62" y="132"/>
                </a:lnTo>
                <a:lnTo>
                  <a:pt x="58" y="132"/>
                </a:lnTo>
                <a:lnTo>
                  <a:pt x="54" y="132"/>
                </a:lnTo>
                <a:lnTo>
                  <a:pt x="50" y="130"/>
                </a:lnTo>
                <a:lnTo>
                  <a:pt x="46" y="130"/>
                </a:lnTo>
                <a:lnTo>
                  <a:pt x="42" y="130"/>
                </a:lnTo>
                <a:lnTo>
                  <a:pt x="38" y="130"/>
                </a:lnTo>
                <a:lnTo>
                  <a:pt x="34" y="130"/>
                </a:lnTo>
                <a:lnTo>
                  <a:pt x="30" y="130"/>
                </a:lnTo>
                <a:lnTo>
                  <a:pt x="26" y="130"/>
                </a:lnTo>
                <a:lnTo>
                  <a:pt x="22" y="130"/>
                </a:lnTo>
                <a:lnTo>
                  <a:pt x="18" y="130"/>
                </a:lnTo>
                <a:lnTo>
                  <a:pt x="14" y="128"/>
                </a:lnTo>
                <a:lnTo>
                  <a:pt x="10" y="128"/>
                </a:lnTo>
                <a:lnTo>
                  <a:pt x="6" y="128"/>
                </a:lnTo>
                <a:lnTo>
                  <a:pt x="2" y="128"/>
                </a:lnTo>
                <a:lnTo>
                  <a:pt x="0" y="124"/>
                </a:lnTo>
                <a:lnTo>
                  <a:pt x="0" y="120"/>
                </a:lnTo>
                <a:lnTo>
                  <a:pt x="0" y="116"/>
                </a:lnTo>
                <a:lnTo>
                  <a:pt x="0" y="112"/>
                </a:lnTo>
                <a:lnTo>
                  <a:pt x="0" y="108"/>
                </a:lnTo>
                <a:lnTo>
                  <a:pt x="2" y="104"/>
                </a:lnTo>
                <a:lnTo>
                  <a:pt x="2" y="100"/>
                </a:lnTo>
                <a:lnTo>
                  <a:pt x="4" y="96"/>
                </a:lnTo>
                <a:lnTo>
                  <a:pt x="4" y="92"/>
                </a:lnTo>
                <a:lnTo>
                  <a:pt x="6" y="88"/>
                </a:lnTo>
                <a:lnTo>
                  <a:pt x="6" y="84"/>
                </a:lnTo>
                <a:lnTo>
                  <a:pt x="6" y="80"/>
                </a:lnTo>
                <a:lnTo>
                  <a:pt x="6" y="76"/>
                </a:lnTo>
                <a:lnTo>
                  <a:pt x="8" y="72"/>
                </a:lnTo>
                <a:lnTo>
                  <a:pt x="8" y="68"/>
                </a:lnTo>
                <a:lnTo>
                  <a:pt x="8" y="64"/>
                </a:lnTo>
                <a:lnTo>
                  <a:pt x="8" y="60"/>
                </a:lnTo>
                <a:lnTo>
                  <a:pt x="8" y="56"/>
                </a:lnTo>
                <a:lnTo>
                  <a:pt x="8" y="52"/>
                </a:lnTo>
                <a:lnTo>
                  <a:pt x="10" y="48"/>
                </a:lnTo>
                <a:lnTo>
                  <a:pt x="10" y="44"/>
                </a:lnTo>
                <a:lnTo>
                  <a:pt x="10" y="40"/>
                </a:lnTo>
                <a:lnTo>
                  <a:pt x="10" y="36"/>
                </a:lnTo>
                <a:lnTo>
                  <a:pt x="10" y="32"/>
                </a:lnTo>
                <a:lnTo>
                  <a:pt x="12" y="28"/>
                </a:lnTo>
                <a:lnTo>
                  <a:pt x="12" y="24"/>
                </a:lnTo>
                <a:lnTo>
                  <a:pt x="12" y="20"/>
                </a:lnTo>
                <a:lnTo>
                  <a:pt x="14" y="16"/>
                </a:lnTo>
                <a:lnTo>
                  <a:pt x="14" y="12"/>
                </a:lnTo>
                <a:lnTo>
                  <a:pt x="16" y="8"/>
                </a:lnTo>
                <a:lnTo>
                  <a:pt x="16" y="4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6" y="6"/>
                </a:lnTo>
                <a:lnTo>
                  <a:pt x="38" y="10"/>
                </a:lnTo>
                <a:lnTo>
                  <a:pt x="40" y="14"/>
                </a:lnTo>
                <a:lnTo>
                  <a:pt x="42" y="18"/>
                </a:lnTo>
                <a:lnTo>
                  <a:pt x="42" y="22"/>
                </a:lnTo>
                <a:lnTo>
                  <a:pt x="44" y="26"/>
                </a:lnTo>
                <a:lnTo>
                  <a:pt x="44" y="30"/>
                </a:lnTo>
                <a:lnTo>
                  <a:pt x="44" y="34"/>
                </a:lnTo>
                <a:lnTo>
                  <a:pt x="46" y="38"/>
                </a:lnTo>
                <a:lnTo>
                  <a:pt x="48" y="42"/>
                </a:lnTo>
                <a:lnTo>
                  <a:pt x="50" y="46"/>
                </a:lnTo>
                <a:lnTo>
                  <a:pt x="50" y="50"/>
                </a:lnTo>
                <a:lnTo>
                  <a:pt x="52" y="54"/>
                </a:lnTo>
                <a:lnTo>
                  <a:pt x="52" y="58"/>
                </a:lnTo>
                <a:lnTo>
                  <a:pt x="56" y="62"/>
                </a:lnTo>
                <a:lnTo>
                  <a:pt x="58" y="66"/>
                </a:lnTo>
                <a:lnTo>
                  <a:pt x="58" y="70"/>
                </a:lnTo>
                <a:lnTo>
                  <a:pt x="60" y="74"/>
                </a:lnTo>
                <a:lnTo>
                  <a:pt x="62" y="78"/>
                </a:lnTo>
                <a:lnTo>
                  <a:pt x="64" y="82"/>
                </a:lnTo>
                <a:lnTo>
                  <a:pt x="66" y="86"/>
                </a:lnTo>
                <a:lnTo>
                  <a:pt x="70" y="90"/>
                </a:lnTo>
                <a:lnTo>
                  <a:pt x="72" y="94"/>
                </a:lnTo>
                <a:lnTo>
                  <a:pt x="74" y="98"/>
                </a:lnTo>
                <a:lnTo>
                  <a:pt x="76" y="102"/>
                </a:lnTo>
                <a:lnTo>
                  <a:pt x="78" y="106"/>
                </a:lnTo>
                <a:lnTo>
                  <a:pt x="80" y="110"/>
                </a:lnTo>
                <a:lnTo>
                  <a:pt x="82" y="114"/>
                </a:lnTo>
                <a:lnTo>
                  <a:pt x="82" y="118"/>
                </a:lnTo>
                <a:lnTo>
                  <a:pt x="82" y="122"/>
                </a:lnTo>
                <a:lnTo>
                  <a:pt x="82" y="126"/>
                </a:lnTo>
                <a:lnTo>
                  <a:pt x="82" y="130"/>
                </a:lnTo>
                <a:lnTo>
                  <a:pt x="78" y="13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3" name="Freeform 126"/>
          <p:cNvSpPr>
            <a:spLocks/>
          </p:cNvSpPr>
          <p:nvPr/>
        </p:nvSpPr>
        <p:spPr bwMode="auto">
          <a:xfrm>
            <a:off x="1717675" y="5203825"/>
            <a:ext cx="41275" cy="128588"/>
          </a:xfrm>
          <a:custGeom>
            <a:avLst/>
            <a:gdLst>
              <a:gd name="T0" fmla="*/ 2147483647 w 33"/>
              <a:gd name="T1" fmla="*/ 2147483647 h 113"/>
              <a:gd name="T2" fmla="*/ 2147483647 w 33"/>
              <a:gd name="T3" fmla="*/ 2147483647 h 113"/>
              <a:gd name="T4" fmla="*/ 2147483647 w 33"/>
              <a:gd name="T5" fmla="*/ 2147483647 h 113"/>
              <a:gd name="T6" fmla="*/ 2147483647 w 33"/>
              <a:gd name="T7" fmla="*/ 2147483647 h 113"/>
              <a:gd name="T8" fmla="*/ 2147483647 w 33"/>
              <a:gd name="T9" fmla="*/ 2147483647 h 113"/>
              <a:gd name="T10" fmla="*/ 2147483647 w 33"/>
              <a:gd name="T11" fmla="*/ 2147483647 h 113"/>
              <a:gd name="T12" fmla="*/ 2147483647 w 33"/>
              <a:gd name="T13" fmla="*/ 2147483647 h 113"/>
              <a:gd name="T14" fmla="*/ 2147483647 w 33"/>
              <a:gd name="T15" fmla="*/ 2147483647 h 113"/>
              <a:gd name="T16" fmla="*/ 2147483647 w 33"/>
              <a:gd name="T17" fmla="*/ 2147483647 h 113"/>
              <a:gd name="T18" fmla="*/ 2147483647 w 33"/>
              <a:gd name="T19" fmla="*/ 2147483647 h 113"/>
              <a:gd name="T20" fmla="*/ 2147483647 w 33"/>
              <a:gd name="T21" fmla="*/ 2147483647 h 113"/>
              <a:gd name="T22" fmla="*/ 2147483647 w 33"/>
              <a:gd name="T23" fmla="*/ 2147483647 h 113"/>
              <a:gd name="T24" fmla="*/ 2147483647 w 33"/>
              <a:gd name="T25" fmla="*/ 2147483647 h 113"/>
              <a:gd name="T26" fmla="*/ 2147483647 w 33"/>
              <a:gd name="T27" fmla="*/ 0 h 113"/>
              <a:gd name="T28" fmla="*/ 2147483647 w 33"/>
              <a:gd name="T29" fmla="*/ 2147483647 h 113"/>
              <a:gd name="T30" fmla="*/ 2147483647 w 33"/>
              <a:gd name="T31" fmla="*/ 2147483647 h 113"/>
              <a:gd name="T32" fmla="*/ 2147483647 w 33"/>
              <a:gd name="T33" fmla="*/ 2147483647 h 113"/>
              <a:gd name="T34" fmla="*/ 2147483647 w 33"/>
              <a:gd name="T35" fmla="*/ 2147483647 h 113"/>
              <a:gd name="T36" fmla="*/ 2147483647 w 33"/>
              <a:gd name="T37" fmla="*/ 2147483647 h 113"/>
              <a:gd name="T38" fmla="*/ 2147483647 w 33"/>
              <a:gd name="T39" fmla="*/ 2147483647 h 113"/>
              <a:gd name="T40" fmla="*/ 2147483647 w 33"/>
              <a:gd name="T41" fmla="*/ 2147483647 h 113"/>
              <a:gd name="T42" fmla="*/ 2147483647 w 33"/>
              <a:gd name="T43" fmla="*/ 2147483647 h 113"/>
              <a:gd name="T44" fmla="*/ 0 w 33"/>
              <a:gd name="T45" fmla="*/ 2147483647 h 113"/>
              <a:gd name="T46" fmla="*/ 0 w 33"/>
              <a:gd name="T47" fmla="*/ 2147483647 h 113"/>
              <a:gd name="T48" fmla="*/ 0 w 33"/>
              <a:gd name="T49" fmla="*/ 2147483647 h 113"/>
              <a:gd name="T50" fmla="*/ 2147483647 w 33"/>
              <a:gd name="T51" fmla="*/ 2147483647 h 113"/>
              <a:gd name="T52" fmla="*/ 2147483647 w 33"/>
              <a:gd name="T53" fmla="*/ 2147483647 h 113"/>
              <a:gd name="T54" fmla="*/ 2147483647 w 33"/>
              <a:gd name="T55" fmla="*/ 2147483647 h 113"/>
              <a:gd name="T56" fmla="*/ 2147483647 w 33"/>
              <a:gd name="T57" fmla="*/ 2147483647 h 113"/>
              <a:gd name="T58" fmla="*/ 2147483647 w 33"/>
              <a:gd name="T59" fmla="*/ 2147483647 h 113"/>
              <a:gd name="T60" fmla="*/ 2147483647 w 33"/>
              <a:gd name="T61" fmla="*/ 2147483647 h 113"/>
              <a:gd name="T62" fmla="*/ 2147483647 w 33"/>
              <a:gd name="T63" fmla="*/ 214748364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3"/>
              <a:gd name="T97" fmla="*/ 0 h 113"/>
              <a:gd name="T98" fmla="*/ 33 w 33"/>
              <a:gd name="T99" fmla="*/ 113 h 11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4" name="Freeform 127"/>
          <p:cNvSpPr>
            <a:spLocks/>
          </p:cNvSpPr>
          <p:nvPr/>
        </p:nvSpPr>
        <p:spPr bwMode="auto">
          <a:xfrm>
            <a:off x="744538" y="6124575"/>
            <a:ext cx="207962" cy="117475"/>
          </a:xfrm>
          <a:custGeom>
            <a:avLst/>
            <a:gdLst>
              <a:gd name="T0" fmla="*/ 2147483647 w 171"/>
              <a:gd name="T1" fmla="*/ 2147483647 h 103"/>
              <a:gd name="T2" fmla="*/ 2147483647 w 171"/>
              <a:gd name="T3" fmla="*/ 2147483647 h 103"/>
              <a:gd name="T4" fmla="*/ 2147483647 w 171"/>
              <a:gd name="T5" fmla="*/ 2147483647 h 103"/>
              <a:gd name="T6" fmla="*/ 2147483647 w 171"/>
              <a:gd name="T7" fmla="*/ 2147483647 h 103"/>
              <a:gd name="T8" fmla="*/ 2147483647 w 171"/>
              <a:gd name="T9" fmla="*/ 2147483647 h 103"/>
              <a:gd name="T10" fmla="*/ 2147483647 w 171"/>
              <a:gd name="T11" fmla="*/ 0 h 103"/>
              <a:gd name="T12" fmla="*/ 2147483647 w 171"/>
              <a:gd name="T13" fmla="*/ 0 h 103"/>
              <a:gd name="T14" fmla="*/ 2147483647 w 171"/>
              <a:gd name="T15" fmla="*/ 0 h 103"/>
              <a:gd name="T16" fmla="*/ 2147483647 w 171"/>
              <a:gd name="T17" fmla="*/ 2147483647 h 103"/>
              <a:gd name="T18" fmla="*/ 2147483647 w 171"/>
              <a:gd name="T19" fmla="*/ 2147483647 h 103"/>
              <a:gd name="T20" fmla="*/ 2147483647 w 171"/>
              <a:gd name="T21" fmla="*/ 2147483647 h 103"/>
              <a:gd name="T22" fmla="*/ 2147483647 w 171"/>
              <a:gd name="T23" fmla="*/ 2147483647 h 103"/>
              <a:gd name="T24" fmla="*/ 2147483647 w 171"/>
              <a:gd name="T25" fmla="*/ 2147483647 h 103"/>
              <a:gd name="T26" fmla="*/ 2147483647 w 171"/>
              <a:gd name="T27" fmla="*/ 2147483647 h 103"/>
              <a:gd name="T28" fmla="*/ 2147483647 w 171"/>
              <a:gd name="T29" fmla="*/ 2147483647 h 103"/>
              <a:gd name="T30" fmla="*/ 2147483647 w 171"/>
              <a:gd name="T31" fmla="*/ 2147483647 h 103"/>
              <a:gd name="T32" fmla="*/ 2147483647 w 171"/>
              <a:gd name="T33" fmla="*/ 2147483647 h 103"/>
              <a:gd name="T34" fmla="*/ 2147483647 w 171"/>
              <a:gd name="T35" fmla="*/ 2147483647 h 103"/>
              <a:gd name="T36" fmla="*/ 2147483647 w 171"/>
              <a:gd name="T37" fmla="*/ 2147483647 h 103"/>
              <a:gd name="T38" fmla="*/ 2147483647 w 171"/>
              <a:gd name="T39" fmla="*/ 2147483647 h 103"/>
              <a:gd name="T40" fmla="*/ 2147483647 w 171"/>
              <a:gd name="T41" fmla="*/ 2147483647 h 103"/>
              <a:gd name="T42" fmla="*/ 2147483647 w 171"/>
              <a:gd name="T43" fmla="*/ 2147483647 h 103"/>
              <a:gd name="T44" fmla="*/ 2147483647 w 171"/>
              <a:gd name="T45" fmla="*/ 2147483647 h 103"/>
              <a:gd name="T46" fmla="*/ 2147483647 w 171"/>
              <a:gd name="T47" fmla="*/ 2147483647 h 103"/>
              <a:gd name="T48" fmla="*/ 2147483647 w 171"/>
              <a:gd name="T49" fmla="*/ 2147483647 h 103"/>
              <a:gd name="T50" fmla="*/ 2147483647 w 171"/>
              <a:gd name="T51" fmla="*/ 2147483647 h 103"/>
              <a:gd name="T52" fmla="*/ 2147483647 w 171"/>
              <a:gd name="T53" fmla="*/ 2147483647 h 103"/>
              <a:gd name="T54" fmla="*/ 2147483647 w 171"/>
              <a:gd name="T55" fmla="*/ 2147483647 h 103"/>
              <a:gd name="T56" fmla="*/ 2147483647 w 171"/>
              <a:gd name="T57" fmla="*/ 2147483647 h 103"/>
              <a:gd name="T58" fmla="*/ 2147483647 w 171"/>
              <a:gd name="T59" fmla="*/ 2147483647 h 103"/>
              <a:gd name="T60" fmla="*/ 2147483647 w 171"/>
              <a:gd name="T61" fmla="*/ 2147483647 h 103"/>
              <a:gd name="T62" fmla="*/ 2147483647 w 171"/>
              <a:gd name="T63" fmla="*/ 2147483647 h 103"/>
              <a:gd name="T64" fmla="*/ 2147483647 w 171"/>
              <a:gd name="T65" fmla="*/ 2147483647 h 103"/>
              <a:gd name="T66" fmla="*/ 0 w 171"/>
              <a:gd name="T67" fmla="*/ 2147483647 h 103"/>
              <a:gd name="T68" fmla="*/ 2147483647 w 171"/>
              <a:gd name="T69" fmla="*/ 2147483647 h 103"/>
              <a:gd name="T70" fmla="*/ 2147483647 w 171"/>
              <a:gd name="T71" fmla="*/ 2147483647 h 103"/>
              <a:gd name="T72" fmla="*/ 2147483647 w 171"/>
              <a:gd name="T73" fmla="*/ 2147483647 h 103"/>
              <a:gd name="T74" fmla="*/ 2147483647 w 171"/>
              <a:gd name="T75" fmla="*/ 2147483647 h 103"/>
              <a:gd name="T76" fmla="*/ 2147483647 w 171"/>
              <a:gd name="T77" fmla="*/ 2147483647 h 103"/>
              <a:gd name="T78" fmla="*/ 2147483647 w 171"/>
              <a:gd name="T79" fmla="*/ 2147483647 h 103"/>
              <a:gd name="T80" fmla="*/ 2147483647 w 171"/>
              <a:gd name="T81" fmla="*/ 2147483647 h 10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1"/>
              <a:gd name="T124" fmla="*/ 0 h 103"/>
              <a:gd name="T125" fmla="*/ 171 w 171"/>
              <a:gd name="T126" fmla="*/ 103 h 10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1" h="103">
                <a:moveTo>
                  <a:pt x="4" y="20"/>
                </a:moveTo>
                <a:lnTo>
                  <a:pt x="12" y="18"/>
                </a:lnTo>
                <a:lnTo>
                  <a:pt x="16" y="18"/>
                </a:lnTo>
                <a:lnTo>
                  <a:pt x="20" y="14"/>
                </a:lnTo>
                <a:lnTo>
                  <a:pt x="26" y="12"/>
                </a:lnTo>
                <a:lnTo>
                  <a:pt x="30" y="12"/>
                </a:lnTo>
                <a:lnTo>
                  <a:pt x="36" y="10"/>
                </a:lnTo>
                <a:lnTo>
                  <a:pt x="42" y="6"/>
                </a:lnTo>
                <a:lnTo>
                  <a:pt x="52" y="6"/>
                </a:lnTo>
                <a:lnTo>
                  <a:pt x="60" y="4"/>
                </a:lnTo>
                <a:lnTo>
                  <a:pt x="74" y="2"/>
                </a:lnTo>
                <a:lnTo>
                  <a:pt x="84" y="0"/>
                </a:lnTo>
                <a:lnTo>
                  <a:pt x="94" y="0"/>
                </a:lnTo>
                <a:lnTo>
                  <a:pt x="104" y="0"/>
                </a:lnTo>
                <a:lnTo>
                  <a:pt x="114" y="0"/>
                </a:lnTo>
                <a:lnTo>
                  <a:pt x="120" y="0"/>
                </a:lnTo>
                <a:lnTo>
                  <a:pt x="126" y="2"/>
                </a:lnTo>
                <a:lnTo>
                  <a:pt x="132" y="4"/>
                </a:lnTo>
                <a:lnTo>
                  <a:pt x="138" y="6"/>
                </a:lnTo>
                <a:lnTo>
                  <a:pt x="142" y="10"/>
                </a:lnTo>
                <a:lnTo>
                  <a:pt x="148" y="14"/>
                </a:lnTo>
                <a:lnTo>
                  <a:pt x="154" y="18"/>
                </a:lnTo>
                <a:lnTo>
                  <a:pt x="160" y="22"/>
                </a:lnTo>
                <a:lnTo>
                  <a:pt x="164" y="26"/>
                </a:lnTo>
                <a:lnTo>
                  <a:pt x="168" y="28"/>
                </a:lnTo>
                <a:lnTo>
                  <a:pt x="170" y="34"/>
                </a:lnTo>
                <a:lnTo>
                  <a:pt x="170" y="38"/>
                </a:lnTo>
                <a:lnTo>
                  <a:pt x="170" y="42"/>
                </a:lnTo>
                <a:lnTo>
                  <a:pt x="170" y="50"/>
                </a:lnTo>
                <a:lnTo>
                  <a:pt x="170" y="58"/>
                </a:lnTo>
                <a:lnTo>
                  <a:pt x="170" y="66"/>
                </a:lnTo>
                <a:lnTo>
                  <a:pt x="168" y="72"/>
                </a:lnTo>
                <a:lnTo>
                  <a:pt x="166" y="78"/>
                </a:lnTo>
                <a:lnTo>
                  <a:pt x="164" y="82"/>
                </a:lnTo>
                <a:lnTo>
                  <a:pt x="162" y="86"/>
                </a:lnTo>
                <a:lnTo>
                  <a:pt x="162" y="90"/>
                </a:lnTo>
                <a:lnTo>
                  <a:pt x="158" y="92"/>
                </a:lnTo>
                <a:lnTo>
                  <a:pt x="154" y="98"/>
                </a:lnTo>
                <a:lnTo>
                  <a:pt x="150" y="100"/>
                </a:lnTo>
                <a:lnTo>
                  <a:pt x="142" y="102"/>
                </a:lnTo>
                <a:lnTo>
                  <a:pt x="136" y="102"/>
                </a:lnTo>
                <a:lnTo>
                  <a:pt x="130" y="102"/>
                </a:lnTo>
                <a:lnTo>
                  <a:pt x="124" y="102"/>
                </a:lnTo>
                <a:lnTo>
                  <a:pt x="120" y="102"/>
                </a:lnTo>
                <a:lnTo>
                  <a:pt x="110" y="102"/>
                </a:lnTo>
                <a:lnTo>
                  <a:pt x="104" y="100"/>
                </a:lnTo>
                <a:lnTo>
                  <a:pt x="98" y="98"/>
                </a:lnTo>
                <a:lnTo>
                  <a:pt x="94" y="96"/>
                </a:lnTo>
                <a:lnTo>
                  <a:pt x="86" y="92"/>
                </a:lnTo>
                <a:lnTo>
                  <a:pt x="80" y="90"/>
                </a:lnTo>
                <a:lnTo>
                  <a:pt x="76" y="88"/>
                </a:lnTo>
                <a:lnTo>
                  <a:pt x="72" y="84"/>
                </a:lnTo>
                <a:lnTo>
                  <a:pt x="68" y="82"/>
                </a:lnTo>
                <a:lnTo>
                  <a:pt x="62" y="78"/>
                </a:lnTo>
                <a:lnTo>
                  <a:pt x="54" y="74"/>
                </a:lnTo>
                <a:lnTo>
                  <a:pt x="50" y="72"/>
                </a:lnTo>
                <a:lnTo>
                  <a:pt x="44" y="70"/>
                </a:lnTo>
                <a:lnTo>
                  <a:pt x="38" y="66"/>
                </a:lnTo>
                <a:lnTo>
                  <a:pt x="34" y="62"/>
                </a:lnTo>
                <a:lnTo>
                  <a:pt x="30" y="60"/>
                </a:lnTo>
                <a:lnTo>
                  <a:pt x="26" y="56"/>
                </a:lnTo>
                <a:lnTo>
                  <a:pt x="22" y="52"/>
                </a:lnTo>
                <a:lnTo>
                  <a:pt x="16" y="48"/>
                </a:lnTo>
                <a:lnTo>
                  <a:pt x="10" y="46"/>
                </a:lnTo>
                <a:lnTo>
                  <a:pt x="6" y="44"/>
                </a:lnTo>
                <a:lnTo>
                  <a:pt x="2" y="44"/>
                </a:lnTo>
                <a:lnTo>
                  <a:pt x="0" y="40"/>
                </a:lnTo>
                <a:lnTo>
                  <a:pt x="0" y="36"/>
                </a:lnTo>
                <a:lnTo>
                  <a:pt x="2" y="32"/>
                </a:lnTo>
                <a:lnTo>
                  <a:pt x="6" y="30"/>
                </a:lnTo>
                <a:lnTo>
                  <a:pt x="10" y="26"/>
                </a:lnTo>
                <a:lnTo>
                  <a:pt x="14" y="24"/>
                </a:lnTo>
                <a:lnTo>
                  <a:pt x="18" y="20"/>
                </a:lnTo>
                <a:lnTo>
                  <a:pt x="22" y="18"/>
                </a:lnTo>
                <a:lnTo>
                  <a:pt x="26" y="16"/>
                </a:lnTo>
                <a:lnTo>
                  <a:pt x="28" y="12"/>
                </a:lnTo>
                <a:lnTo>
                  <a:pt x="28" y="8"/>
                </a:lnTo>
                <a:lnTo>
                  <a:pt x="28" y="4"/>
                </a:lnTo>
                <a:lnTo>
                  <a:pt x="28" y="8"/>
                </a:lnTo>
                <a:lnTo>
                  <a:pt x="36" y="14"/>
                </a:lnTo>
                <a:lnTo>
                  <a:pt x="28" y="12"/>
                </a:lnTo>
                <a:lnTo>
                  <a:pt x="26" y="2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5" name="Freeform 128"/>
          <p:cNvSpPr>
            <a:spLocks/>
          </p:cNvSpPr>
          <p:nvPr/>
        </p:nvSpPr>
        <p:spPr bwMode="auto">
          <a:xfrm>
            <a:off x="2487613" y="5461000"/>
            <a:ext cx="25400" cy="36513"/>
          </a:xfrm>
          <a:custGeom>
            <a:avLst/>
            <a:gdLst>
              <a:gd name="T0" fmla="*/ 2147483647 w 21"/>
              <a:gd name="T1" fmla="*/ 2147483647 h 31"/>
              <a:gd name="T2" fmla="*/ 2147483647 w 21"/>
              <a:gd name="T3" fmla="*/ 2147483647 h 31"/>
              <a:gd name="T4" fmla="*/ 2147483647 w 21"/>
              <a:gd name="T5" fmla="*/ 2147483647 h 31"/>
              <a:gd name="T6" fmla="*/ 2147483647 w 21"/>
              <a:gd name="T7" fmla="*/ 2147483647 h 31"/>
              <a:gd name="T8" fmla="*/ 2147483647 w 21"/>
              <a:gd name="T9" fmla="*/ 2147483647 h 31"/>
              <a:gd name="T10" fmla="*/ 2147483647 w 21"/>
              <a:gd name="T11" fmla="*/ 2147483647 h 31"/>
              <a:gd name="T12" fmla="*/ 2147483647 w 21"/>
              <a:gd name="T13" fmla="*/ 2147483647 h 31"/>
              <a:gd name="T14" fmla="*/ 2147483647 w 21"/>
              <a:gd name="T15" fmla="*/ 2147483647 h 31"/>
              <a:gd name="T16" fmla="*/ 2147483647 w 21"/>
              <a:gd name="T17" fmla="*/ 2147483647 h 31"/>
              <a:gd name="T18" fmla="*/ 2147483647 w 21"/>
              <a:gd name="T19" fmla="*/ 2147483647 h 31"/>
              <a:gd name="T20" fmla="*/ 2147483647 w 21"/>
              <a:gd name="T21" fmla="*/ 2147483647 h 31"/>
              <a:gd name="T22" fmla="*/ 2147483647 w 21"/>
              <a:gd name="T23" fmla="*/ 2147483647 h 31"/>
              <a:gd name="T24" fmla="*/ 2147483647 w 21"/>
              <a:gd name="T25" fmla="*/ 2147483647 h 31"/>
              <a:gd name="T26" fmla="*/ 2147483647 w 21"/>
              <a:gd name="T27" fmla="*/ 2147483647 h 31"/>
              <a:gd name="T28" fmla="*/ 2147483647 w 21"/>
              <a:gd name="T29" fmla="*/ 2147483647 h 31"/>
              <a:gd name="T30" fmla="*/ 2147483647 w 21"/>
              <a:gd name="T31" fmla="*/ 2147483647 h 31"/>
              <a:gd name="T32" fmla="*/ 2147483647 w 21"/>
              <a:gd name="T33" fmla="*/ 2147483647 h 31"/>
              <a:gd name="T34" fmla="*/ 2147483647 w 21"/>
              <a:gd name="T35" fmla="*/ 2147483647 h 31"/>
              <a:gd name="T36" fmla="*/ 2147483647 w 21"/>
              <a:gd name="T37" fmla="*/ 2147483647 h 31"/>
              <a:gd name="T38" fmla="*/ 2147483647 w 21"/>
              <a:gd name="T39" fmla="*/ 2147483647 h 31"/>
              <a:gd name="T40" fmla="*/ 2147483647 w 21"/>
              <a:gd name="T41" fmla="*/ 2147483647 h 31"/>
              <a:gd name="T42" fmla="*/ 2147483647 w 21"/>
              <a:gd name="T43" fmla="*/ 2147483647 h 31"/>
              <a:gd name="T44" fmla="*/ 2147483647 w 21"/>
              <a:gd name="T45" fmla="*/ 2147483647 h 31"/>
              <a:gd name="T46" fmla="*/ 2147483647 w 21"/>
              <a:gd name="T47" fmla="*/ 2147483647 h 31"/>
              <a:gd name="T48" fmla="*/ 2147483647 w 21"/>
              <a:gd name="T49" fmla="*/ 2147483647 h 31"/>
              <a:gd name="T50" fmla="*/ 2147483647 w 21"/>
              <a:gd name="T51" fmla="*/ 2147483647 h 31"/>
              <a:gd name="T52" fmla="*/ 2147483647 w 21"/>
              <a:gd name="T53" fmla="*/ 2147483647 h 31"/>
              <a:gd name="T54" fmla="*/ 2147483647 w 21"/>
              <a:gd name="T55" fmla="*/ 2147483647 h 31"/>
              <a:gd name="T56" fmla="*/ 2147483647 w 21"/>
              <a:gd name="T57" fmla="*/ 2147483647 h 31"/>
              <a:gd name="T58" fmla="*/ 2147483647 w 21"/>
              <a:gd name="T59" fmla="*/ 2147483647 h 31"/>
              <a:gd name="T60" fmla="*/ 2147483647 w 21"/>
              <a:gd name="T61" fmla="*/ 2147483647 h 31"/>
              <a:gd name="T62" fmla="*/ 2147483647 w 21"/>
              <a:gd name="T63" fmla="*/ 2147483647 h 31"/>
              <a:gd name="T64" fmla="*/ 2147483647 w 21"/>
              <a:gd name="T65" fmla="*/ 2147483647 h 31"/>
              <a:gd name="T66" fmla="*/ 2147483647 w 21"/>
              <a:gd name="T67" fmla="*/ 2147483647 h 31"/>
              <a:gd name="T68" fmla="*/ 2147483647 w 21"/>
              <a:gd name="T69" fmla="*/ 2147483647 h 31"/>
              <a:gd name="T70" fmla="*/ 2147483647 w 21"/>
              <a:gd name="T71" fmla="*/ 2147483647 h 31"/>
              <a:gd name="T72" fmla="*/ 2147483647 w 21"/>
              <a:gd name="T73" fmla="*/ 2147483647 h 31"/>
              <a:gd name="T74" fmla="*/ 2147483647 w 21"/>
              <a:gd name="T75" fmla="*/ 2147483647 h 31"/>
              <a:gd name="T76" fmla="*/ 2147483647 w 21"/>
              <a:gd name="T77" fmla="*/ 2147483647 h 31"/>
              <a:gd name="T78" fmla="*/ 2147483647 w 21"/>
              <a:gd name="T79" fmla="*/ 2147483647 h 31"/>
              <a:gd name="T80" fmla="*/ 2147483647 w 21"/>
              <a:gd name="T81" fmla="*/ 2147483647 h 31"/>
              <a:gd name="T82" fmla="*/ 2147483647 w 21"/>
              <a:gd name="T83" fmla="*/ 2147483647 h 31"/>
              <a:gd name="T84" fmla="*/ 2147483647 w 21"/>
              <a:gd name="T85" fmla="*/ 2147483647 h 31"/>
              <a:gd name="T86" fmla="*/ 2147483647 w 21"/>
              <a:gd name="T87" fmla="*/ 2147483647 h 31"/>
              <a:gd name="T88" fmla="*/ 2147483647 w 21"/>
              <a:gd name="T89" fmla="*/ 2147483647 h 31"/>
              <a:gd name="T90" fmla="*/ 2147483647 w 21"/>
              <a:gd name="T91" fmla="*/ 0 h 31"/>
              <a:gd name="T92" fmla="*/ 2147483647 w 21"/>
              <a:gd name="T93" fmla="*/ 2147483647 h 31"/>
              <a:gd name="T94" fmla="*/ 2147483647 w 21"/>
              <a:gd name="T95" fmla="*/ 2147483647 h 31"/>
              <a:gd name="T96" fmla="*/ 2147483647 w 21"/>
              <a:gd name="T97" fmla="*/ 2147483647 h 31"/>
              <a:gd name="T98" fmla="*/ 2147483647 w 21"/>
              <a:gd name="T99" fmla="*/ 2147483647 h 31"/>
              <a:gd name="T100" fmla="*/ 2147483647 w 21"/>
              <a:gd name="T101" fmla="*/ 2147483647 h 31"/>
              <a:gd name="T102" fmla="*/ 2147483647 w 21"/>
              <a:gd name="T103" fmla="*/ 2147483647 h 31"/>
              <a:gd name="T104" fmla="*/ 2147483647 w 21"/>
              <a:gd name="T105" fmla="*/ 2147483647 h 31"/>
              <a:gd name="T106" fmla="*/ 2147483647 w 21"/>
              <a:gd name="T107" fmla="*/ 2147483647 h 31"/>
              <a:gd name="T108" fmla="*/ 2147483647 w 21"/>
              <a:gd name="T109" fmla="*/ 2147483647 h 31"/>
              <a:gd name="T110" fmla="*/ 2147483647 w 21"/>
              <a:gd name="T111" fmla="*/ 2147483647 h 31"/>
              <a:gd name="T112" fmla="*/ 2147483647 w 21"/>
              <a:gd name="T113" fmla="*/ 2147483647 h 31"/>
              <a:gd name="T114" fmla="*/ 2147483647 w 21"/>
              <a:gd name="T115" fmla="*/ 2147483647 h 31"/>
              <a:gd name="T116" fmla="*/ 2147483647 w 21"/>
              <a:gd name="T117" fmla="*/ 2147483647 h 31"/>
              <a:gd name="T118" fmla="*/ 2147483647 w 21"/>
              <a:gd name="T119" fmla="*/ 2147483647 h 31"/>
              <a:gd name="T120" fmla="*/ 0 w 21"/>
              <a:gd name="T121" fmla="*/ 2147483647 h 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"/>
              <a:gd name="T184" fmla="*/ 0 h 31"/>
              <a:gd name="T185" fmla="*/ 21 w 21"/>
              <a:gd name="T186" fmla="*/ 31 h 3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" h="31">
                <a:moveTo>
                  <a:pt x="18" y="4"/>
                </a:moveTo>
                <a:lnTo>
                  <a:pt x="16" y="8"/>
                </a:lnTo>
                <a:lnTo>
                  <a:pt x="16" y="12"/>
                </a:lnTo>
                <a:lnTo>
                  <a:pt x="12" y="16"/>
                </a:lnTo>
                <a:lnTo>
                  <a:pt x="12" y="20"/>
                </a:lnTo>
                <a:lnTo>
                  <a:pt x="14" y="16"/>
                </a:lnTo>
                <a:lnTo>
                  <a:pt x="16" y="12"/>
                </a:lnTo>
                <a:lnTo>
                  <a:pt x="16" y="16"/>
                </a:lnTo>
                <a:lnTo>
                  <a:pt x="14" y="20"/>
                </a:lnTo>
                <a:lnTo>
                  <a:pt x="16" y="16"/>
                </a:lnTo>
                <a:lnTo>
                  <a:pt x="16" y="20"/>
                </a:lnTo>
                <a:lnTo>
                  <a:pt x="18" y="16"/>
                </a:lnTo>
                <a:lnTo>
                  <a:pt x="14" y="18"/>
                </a:lnTo>
                <a:lnTo>
                  <a:pt x="12" y="14"/>
                </a:lnTo>
                <a:lnTo>
                  <a:pt x="8" y="20"/>
                </a:lnTo>
                <a:lnTo>
                  <a:pt x="6" y="24"/>
                </a:lnTo>
                <a:lnTo>
                  <a:pt x="2" y="30"/>
                </a:lnTo>
                <a:lnTo>
                  <a:pt x="2" y="24"/>
                </a:lnTo>
                <a:lnTo>
                  <a:pt x="4" y="20"/>
                </a:lnTo>
                <a:lnTo>
                  <a:pt x="6" y="16"/>
                </a:lnTo>
                <a:lnTo>
                  <a:pt x="4" y="20"/>
                </a:lnTo>
                <a:lnTo>
                  <a:pt x="4" y="24"/>
                </a:lnTo>
                <a:lnTo>
                  <a:pt x="6" y="20"/>
                </a:lnTo>
                <a:lnTo>
                  <a:pt x="8" y="16"/>
                </a:lnTo>
                <a:lnTo>
                  <a:pt x="12" y="12"/>
                </a:lnTo>
                <a:lnTo>
                  <a:pt x="14" y="8"/>
                </a:lnTo>
                <a:lnTo>
                  <a:pt x="12" y="14"/>
                </a:lnTo>
                <a:lnTo>
                  <a:pt x="10" y="18"/>
                </a:lnTo>
                <a:lnTo>
                  <a:pt x="10" y="12"/>
                </a:lnTo>
                <a:lnTo>
                  <a:pt x="12" y="8"/>
                </a:lnTo>
                <a:lnTo>
                  <a:pt x="10" y="12"/>
                </a:lnTo>
                <a:lnTo>
                  <a:pt x="8" y="16"/>
                </a:lnTo>
                <a:lnTo>
                  <a:pt x="6" y="20"/>
                </a:lnTo>
                <a:lnTo>
                  <a:pt x="6" y="16"/>
                </a:lnTo>
                <a:lnTo>
                  <a:pt x="6" y="12"/>
                </a:lnTo>
                <a:lnTo>
                  <a:pt x="10" y="8"/>
                </a:lnTo>
                <a:lnTo>
                  <a:pt x="10" y="4"/>
                </a:lnTo>
                <a:lnTo>
                  <a:pt x="10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10" y="14"/>
                </a:lnTo>
                <a:lnTo>
                  <a:pt x="12" y="8"/>
                </a:lnTo>
                <a:lnTo>
                  <a:pt x="16" y="6"/>
                </a:lnTo>
                <a:lnTo>
                  <a:pt x="16" y="2"/>
                </a:lnTo>
                <a:lnTo>
                  <a:pt x="20" y="0"/>
                </a:ln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0"/>
                </a:lnTo>
                <a:lnTo>
                  <a:pt x="10" y="16"/>
                </a:lnTo>
                <a:lnTo>
                  <a:pt x="12" y="12"/>
                </a:lnTo>
                <a:lnTo>
                  <a:pt x="12" y="8"/>
                </a:lnTo>
                <a:lnTo>
                  <a:pt x="8" y="10"/>
                </a:lnTo>
                <a:lnTo>
                  <a:pt x="6" y="14"/>
                </a:lnTo>
                <a:lnTo>
                  <a:pt x="4" y="18"/>
                </a:lnTo>
                <a:lnTo>
                  <a:pt x="2" y="22"/>
                </a:lnTo>
                <a:lnTo>
                  <a:pt x="0" y="2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66" name="Freeform 129"/>
          <p:cNvSpPr>
            <a:spLocks/>
          </p:cNvSpPr>
          <p:nvPr/>
        </p:nvSpPr>
        <p:spPr bwMode="auto">
          <a:xfrm>
            <a:off x="2455863" y="5434013"/>
            <a:ext cx="28575" cy="44450"/>
          </a:xfrm>
          <a:custGeom>
            <a:avLst/>
            <a:gdLst>
              <a:gd name="T0" fmla="*/ 2147483647 w 23"/>
              <a:gd name="T1" fmla="*/ 0 h 39"/>
              <a:gd name="T2" fmla="*/ 2147483647 w 23"/>
              <a:gd name="T3" fmla="*/ 2147483647 h 39"/>
              <a:gd name="T4" fmla="*/ 2147483647 w 23"/>
              <a:gd name="T5" fmla="*/ 2147483647 h 39"/>
              <a:gd name="T6" fmla="*/ 2147483647 w 23"/>
              <a:gd name="T7" fmla="*/ 2147483647 h 39"/>
              <a:gd name="T8" fmla="*/ 2147483647 w 23"/>
              <a:gd name="T9" fmla="*/ 2147483647 h 39"/>
              <a:gd name="T10" fmla="*/ 2147483647 w 23"/>
              <a:gd name="T11" fmla="*/ 2147483647 h 39"/>
              <a:gd name="T12" fmla="*/ 2147483647 w 23"/>
              <a:gd name="T13" fmla="*/ 2147483647 h 39"/>
              <a:gd name="T14" fmla="*/ 2147483647 w 23"/>
              <a:gd name="T15" fmla="*/ 2147483647 h 39"/>
              <a:gd name="T16" fmla="*/ 2147483647 w 23"/>
              <a:gd name="T17" fmla="*/ 2147483647 h 39"/>
              <a:gd name="T18" fmla="*/ 2147483647 w 23"/>
              <a:gd name="T19" fmla="*/ 2147483647 h 39"/>
              <a:gd name="T20" fmla="*/ 2147483647 w 23"/>
              <a:gd name="T21" fmla="*/ 2147483647 h 39"/>
              <a:gd name="T22" fmla="*/ 2147483647 w 23"/>
              <a:gd name="T23" fmla="*/ 2147483647 h 39"/>
              <a:gd name="T24" fmla="*/ 0 w 23"/>
              <a:gd name="T25" fmla="*/ 2147483647 h 39"/>
              <a:gd name="T26" fmla="*/ 0 w 23"/>
              <a:gd name="T27" fmla="*/ 2147483647 h 39"/>
              <a:gd name="T28" fmla="*/ 2147483647 w 23"/>
              <a:gd name="T29" fmla="*/ 2147483647 h 39"/>
              <a:gd name="T30" fmla="*/ 2147483647 w 23"/>
              <a:gd name="T31" fmla="*/ 2147483647 h 39"/>
              <a:gd name="T32" fmla="*/ 2147483647 w 23"/>
              <a:gd name="T33" fmla="*/ 2147483647 h 39"/>
              <a:gd name="T34" fmla="*/ 2147483647 w 23"/>
              <a:gd name="T35" fmla="*/ 2147483647 h 39"/>
              <a:gd name="T36" fmla="*/ 2147483647 w 23"/>
              <a:gd name="T37" fmla="*/ 2147483647 h 39"/>
              <a:gd name="T38" fmla="*/ 2147483647 w 23"/>
              <a:gd name="T39" fmla="*/ 2147483647 h 39"/>
              <a:gd name="T40" fmla="*/ 2147483647 w 23"/>
              <a:gd name="T41" fmla="*/ 2147483647 h 39"/>
              <a:gd name="T42" fmla="*/ 2147483647 w 23"/>
              <a:gd name="T43" fmla="*/ 2147483647 h 39"/>
              <a:gd name="T44" fmla="*/ 2147483647 w 23"/>
              <a:gd name="T45" fmla="*/ 2147483647 h 39"/>
              <a:gd name="T46" fmla="*/ 2147483647 w 23"/>
              <a:gd name="T47" fmla="*/ 2147483647 h 39"/>
              <a:gd name="T48" fmla="*/ 2147483647 w 23"/>
              <a:gd name="T49" fmla="*/ 2147483647 h 39"/>
              <a:gd name="T50" fmla="*/ 2147483647 w 23"/>
              <a:gd name="T51" fmla="*/ 2147483647 h 39"/>
              <a:gd name="T52" fmla="*/ 2147483647 w 23"/>
              <a:gd name="T53" fmla="*/ 2147483647 h 39"/>
              <a:gd name="T54" fmla="*/ 2147483647 w 23"/>
              <a:gd name="T55" fmla="*/ 2147483647 h 39"/>
              <a:gd name="T56" fmla="*/ 2147483647 w 23"/>
              <a:gd name="T57" fmla="*/ 2147483647 h 39"/>
              <a:gd name="T58" fmla="*/ 2147483647 w 23"/>
              <a:gd name="T59" fmla="*/ 2147483647 h 39"/>
              <a:gd name="T60" fmla="*/ 2147483647 w 23"/>
              <a:gd name="T61" fmla="*/ 2147483647 h 39"/>
              <a:gd name="T62" fmla="*/ 2147483647 w 23"/>
              <a:gd name="T63" fmla="*/ 2147483647 h 39"/>
              <a:gd name="T64" fmla="*/ 2147483647 w 23"/>
              <a:gd name="T65" fmla="*/ 2147483647 h 39"/>
              <a:gd name="T66" fmla="*/ 2147483647 w 23"/>
              <a:gd name="T67" fmla="*/ 2147483647 h 39"/>
              <a:gd name="T68" fmla="*/ 2147483647 w 23"/>
              <a:gd name="T69" fmla="*/ 2147483647 h 39"/>
              <a:gd name="T70" fmla="*/ 2147483647 w 23"/>
              <a:gd name="T71" fmla="*/ 2147483647 h 39"/>
              <a:gd name="T72" fmla="*/ 2147483647 w 23"/>
              <a:gd name="T73" fmla="*/ 2147483647 h 39"/>
              <a:gd name="T74" fmla="*/ 2147483647 w 23"/>
              <a:gd name="T75" fmla="*/ 2147483647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"/>
              <a:gd name="T115" fmla="*/ 0 h 39"/>
              <a:gd name="T116" fmla="*/ 23 w 23"/>
              <a:gd name="T117" fmla="*/ 39 h 39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" h="39">
                <a:moveTo>
                  <a:pt x="20" y="0"/>
                </a:moveTo>
                <a:lnTo>
                  <a:pt x="20" y="4"/>
                </a:lnTo>
                <a:lnTo>
                  <a:pt x="20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  <a:lnTo>
                  <a:pt x="12" y="24"/>
                </a:lnTo>
                <a:lnTo>
                  <a:pt x="10" y="28"/>
                </a:lnTo>
                <a:lnTo>
                  <a:pt x="10" y="32"/>
                </a:lnTo>
                <a:lnTo>
                  <a:pt x="8" y="36"/>
                </a:lnTo>
                <a:lnTo>
                  <a:pt x="4" y="38"/>
                </a:lnTo>
                <a:lnTo>
                  <a:pt x="2" y="34"/>
                </a:lnTo>
                <a:lnTo>
                  <a:pt x="0" y="30"/>
                </a:lnTo>
                <a:lnTo>
                  <a:pt x="0" y="26"/>
                </a:lnTo>
                <a:lnTo>
                  <a:pt x="4" y="24"/>
                </a:lnTo>
                <a:lnTo>
                  <a:pt x="8" y="20"/>
                </a:lnTo>
                <a:lnTo>
                  <a:pt x="12" y="18"/>
                </a:lnTo>
                <a:lnTo>
                  <a:pt x="12" y="14"/>
                </a:lnTo>
                <a:lnTo>
                  <a:pt x="12" y="10"/>
                </a:lnTo>
                <a:lnTo>
                  <a:pt x="12" y="6"/>
                </a:lnTo>
                <a:lnTo>
                  <a:pt x="12" y="10"/>
                </a:lnTo>
                <a:lnTo>
                  <a:pt x="12" y="14"/>
                </a:lnTo>
                <a:lnTo>
                  <a:pt x="10" y="18"/>
                </a:lnTo>
                <a:lnTo>
                  <a:pt x="8" y="22"/>
                </a:lnTo>
                <a:lnTo>
                  <a:pt x="8" y="26"/>
                </a:lnTo>
                <a:lnTo>
                  <a:pt x="8" y="30"/>
                </a:lnTo>
                <a:lnTo>
                  <a:pt x="8" y="34"/>
                </a:lnTo>
                <a:lnTo>
                  <a:pt x="4" y="32"/>
                </a:lnTo>
                <a:lnTo>
                  <a:pt x="6" y="28"/>
                </a:lnTo>
                <a:lnTo>
                  <a:pt x="10" y="24"/>
                </a:lnTo>
                <a:lnTo>
                  <a:pt x="14" y="22"/>
                </a:lnTo>
                <a:lnTo>
                  <a:pt x="16" y="18"/>
                </a:lnTo>
                <a:lnTo>
                  <a:pt x="20" y="14"/>
                </a:lnTo>
                <a:lnTo>
                  <a:pt x="22" y="10"/>
                </a:lnTo>
                <a:lnTo>
                  <a:pt x="18" y="8"/>
                </a:lnTo>
                <a:lnTo>
                  <a:pt x="18" y="12"/>
                </a:lnTo>
                <a:lnTo>
                  <a:pt x="16" y="16"/>
                </a:lnTo>
                <a:lnTo>
                  <a:pt x="14" y="2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967" name="Group 130"/>
          <p:cNvGrpSpPr>
            <a:grpSpLocks/>
          </p:cNvGrpSpPr>
          <p:nvPr/>
        </p:nvGrpSpPr>
        <p:grpSpPr bwMode="auto">
          <a:xfrm>
            <a:off x="3067959" y="5543068"/>
            <a:ext cx="361132" cy="471878"/>
            <a:chOff x="2372" y="3451"/>
            <a:chExt cx="295" cy="409"/>
          </a:xfrm>
        </p:grpSpPr>
        <p:sp>
          <p:nvSpPr>
            <p:cNvPr id="80018" name="Rectangle 131"/>
            <p:cNvSpPr>
              <a:spLocks noChangeArrowheads="1"/>
            </p:cNvSpPr>
            <p:nvPr/>
          </p:nvSpPr>
          <p:spPr bwMode="auto">
            <a:xfrm rot="1260000">
              <a:off x="2561" y="3489"/>
              <a:ext cx="52" cy="244"/>
            </a:xfrm>
            <a:prstGeom prst="rect">
              <a:avLst/>
            </a:prstGeom>
            <a:gradFill rotWithShape="0">
              <a:gsLst>
                <a:gs pos="0">
                  <a:srgbClr val="1D2B4B"/>
                </a:gs>
                <a:gs pos="100000">
                  <a:srgbClr val="618FF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19" name="Rectangle 132"/>
            <p:cNvSpPr>
              <a:spLocks noChangeArrowheads="1"/>
            </p:cNvSpPr>
            <p:nvPr/>
          </p:nvSpPr>
          <p:spPr bwMode="auto">
            <a:xfrm>
              <a:off x="2372" y="3834"/>
              <a:ext cx="292" cy="2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50000">
                  <a:srgbClr val="1D2B4B"/>
                </a:gs>
                <a:gs pos="100000">
                  <a:srgbClr val="618FFD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0" name="Rectangle 133"/>
            <p:cNvSpPr>
              <a:spLocks noChangeArrowheads="1"/>
            </p:cNvSpPr>
            <p:nvPr/>
          </p:nvSpPr>
          <p:spPr bwMode="auto">
            <a:xfrm>
              <a:off x="2632" y="3650"/>
              <a:ext cx="32" cy="1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1" name="Oval 134"/>
            <p:cNvSpPr>
              <a:spLocks noChangeArrowheads="1"/>
            </p:cNvSpPr>
            <p:nvPr/>
          </p:nvSpPr>
          <p:spPr bwMode="auto">
            <a:xfrm>
              <a:off x="2572" y="3616"/>
              <a:ext cx="72" cy="59"/>
            </a:xfrm>
            <a:prstGeom prst="ellipse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2" name="Rectangle 135"/>
            <p:cNvSpPr>
              <a:spLocks noChangeArrowheads="1"/>
            </p:cNvSpPr>
            <p:nvPr/>
          </p:nvSpPr>
          <p:spPr bwMode="auto">
            <a:xfrm rot="1080000">
              <a:off x="2452" y="3753"/>
              <a:ext cx="132" cy="9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50000">
                  <a:srgbClr val="1D2B4B"/>
                </a:gs>
                <a:gs pos="100000">
                  <a:srgbClr val="618FFD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3" name="Rectangle 136"/>
            <p:cNvSpPr>
              <a:spLocks noChangeArrowheads="1"/>
            </p:cNvSpPr>
            <p:nvPr/>
          </p:nvSpPr>
          <p:spPr bwMode="auto">
            <a:xfrm>
              <a:off x="2512" y="3767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024" name="Rectangle 137"/>
            <p:cNvSpPr>
              <a:spLocks noChangeArrowheads="1"/>
            </p:cNvSpPr>
            <p:nvPr/>
          </p:nvSpPr>
          <p:spPr bwMode="auto">
            <a:xfrm rot="1200000">
              <a:off x="2635" y="3451"/>
              <a:ext cx="32" cy="42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1D2B4B"/>
                </a:gs>
              </a:gsLst>
              <a:path path="rect">
                <a:fillToRect l="100000" t="10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68" name="Rectangle 138"/>
          <p:cNvSpPr>
            <a:spLocks noChangeArrowheads="1"/>
          </p:cNvSpPr>
          <p:nvPr/>
        </p:nvSpPr>
        <p:spPr bwMode="auto">
          <a:xfrm>
            <a:off x="1670050" y="3781425"/>
            <a:ext cx="293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latin typeface="Times" charset="0"/>
              </a:rPr>
              <a:t>/</a:t>
            </a:r>
          </a:p>
        </p:txBody>
      </p:sp>
      <p:sp>
        <p:nvSpPr>
          <p:cNvPr id="79969" name="Line 139"/>
          <p:cNvSpPr>
            <a:spLocks noChangeShapeType="1"/>
          </p:cNvSpPr>
          <p:nvPr/>
        </p:nvSpPr>
        <p:spPr bwMode="auto">
          <a:xfrm>
            <a:off x="369888" y="6248400"/>
            <a:ext cx="12144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0" name="Line 140"/>
          <p:cNvSpPr>
            <a:spLocks noChangeShapeType="1"/>
          </p:cNvSpPr>
          <p:nvPr/>
        </p:nvSpPr>
        <p:spPr bwMode="auto">
          <a:xfrm>
            <a:off x="5751513" y="6229350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1" name="Line 141"/>
          <p:cNvSpPr>
            <a:spLocks noChangeShapeType="1"/>
          </p:cNvSpPr>
          <p:nvPr/>
        </p:nvSpPr>
        <p:spPr bwMode="auto">
          <a:xfrm>
            <a:off x="4108450" y="5942013"/>
            <a:ext cx="1247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2" name="Rectangle 142"/>
          <p:cNvSpPr>
            <a:spLocks noChangeArrowheads="1"/>
          </p:cNvSpPr>
          <p:nvPr/>
        </p:nvSpPr>
        <p:spPr bwMode="auto">
          <a:xfrm>
            <a:off x="3825875" y="5670550"/>
            <a:ext cx="15605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latin typeface="Capitals" charset="0"/>
              </a:rPr>
              <a:t>2 </a:t>
            </a:r>
            <a:endParaRPr lang="en-US" sz="1600" b="1" u="sng">
              <a:latin typeface="Capitals" charset="0"/>
            </a:endParaRPr>
          </a:p>
          <a:p>
            <a:r>
              <a:rPr lang="en-US" sz="1600" b="1">
                <a:latin typeface="Capitals" charset="0"/>
              </a:rPr>
              <a:t>1</a:t>
            </a:r>
          </a:p>
        </p:txBody>
      </p:sp>
      <p:sp>
        <p:nvSpPr>
          <p:cNvPr id="79973" name="Rectangle 143"/>
          <p:cNvSpPr>
            <a:spLocks noChangeArrowheads="1"/>
          </p:cNvSpPr>
          <p:nvPr/>
        </p:nvSpPr>
        <p:spPr bwMode="auto">
          <a:xfrm>
            <a:off x="323850" y="6015038"/>
            <a:ext cx="4254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9974" name="Line 144"/>
          <p:cNvSpPr>
            <a:spLocks noChangeShapeType="1"/>
          </p:cNvSpPr>
          <p:nvPr/>
        </p:nvSpPr>
        <p:spPr bwMode="auto">
          <a:xfrm>
            <a:off x="2930525" y="20208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5" name="Text Box 145"/>
          <p:cNvSpPr txBox="1">
            <a:spLocks noChangeArrowheads="1"/>
          </p:cNvSpPr>
          <p:nvPr/>
        </p:nvSpPr>
        <p:spPr bwMode="auto">
          <a:xfrm>
            <a:off x="6438900" y="6011863"/>
            <a:ext cx="728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rgbClr val="5B5B5B"/>
              </a:solidFill>
              <a:latin typeface="Comic Sans MS" charset="0"/>
            </a:endParaRPr>
          </a:p>
        </p:txBody>
      </p:sp>
      <p:sp>
        <p:nvSpPr>
          <p:cNvPr id="79976" name="Line 146"/>
          <p:cNvSpPr>
            <a:spLocks noChangeShapeType="1"/>
          </p:cNvSpPr>
          <p:nvPr/>
        </p:nvSpPr>
        <p:spPr bwMode="auto">
          <a:xfrm>
            <a:off x="338138" y="4537075"/>
            <a:ext cx="1389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7" name="Line 147"/>
          <p:cNvSpPr>
            <a:spLocks noChangeShapeType="1"/>
          </p:cNvSpPr>
          <p:nvPr/>
        </p:nvSpPr>
        <p:spPr bwMode="auto">
          <a:xfrm>
            <a:off x="5661025" y="4510088"/>
            <a:ext cx="1389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8" name="Line 148"/>
          <p:cNvSpPr>
            <a:spLocks noChangeShapeType="1"/>
          </p:cNvSpPr>
          <p:nvPr/>
        </p:nvSpPr>
        <p:spPr bwMode="auto">
          <a:xfrm>
            <a:off x="4121150" y="6170613"/>
            <a:ext cx="1247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79" name="Text Box 149"/>
          <p:cNvSpPr txBox="1">
            <a:spLocks noChangeArrowheads="1"/>
          </p:cNvSpPr>
          <p:nvPr/>
        </p:nvSpPr>
        <p:spPr bwMode="auto">
          <a:xfrm>
            <a:off x="3008313" y="1654176"/>
            <a:ext cx="11958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1019175"/>
            <a:r>
              <a:rPr lang="en-US" sz="1500" b="1" dirty="0">
                <a:latin typeface="Leelawadee UI"/>
                <a:cs typeface="Leelawadee UI"/>
              </a:rPr>
              <a:t>1600 </a:t>
            </a:r>
            <a:r>
              <a:rPr lang="th-TH" sz="1500" b="1" dirty="0">
                <a:latin typeface="Leelawadee UI"/>
                <a:cs typeface="Leelawadee UI"/>
              </a:rPr>
              <a:t>ปี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80" name="Text Box 150"/>
          <p:cNvSpPr txBox="1">
            <a:spLocks noChangeArrowheads="1"/>
          </p:cNvSpPr>
          <p:nvPr/>
        </p:nvSpPr>
        <p:spPr bwMode="auto">
          <a:xfrm>
            <a:off x="2960688" y="2027719"/>
            <a:ext cx="13421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1019175"/>
            <a:r>
              <a:rPr lang="en-US" sz="1500" b="1" dirty="0">
                <a:latin typeface="Leelawadee UI"/>
                <a:cs typeface="Leelawadee UI"/>
              </a:rPr>
              <a:t>40 </a:t>
            </a:r>
            <a:r>
              <a:rPr lang="th-TH" sz="1500" b="1" dirty="0">
                <a:latin typeface="Leelawadee UI"/>
                <a:cs typeface="Leelawadee UI"/>
              </a:rPr>
              <a:t>ผู้เขียน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88" name="Text Box 162"/>
          <p:cNvSpPr txBox="1">
            <a:spLocks noChangeArrowheads="1"/>
          </p:cNvSpPr>
          <p:nvPr/>
        </p:nvSpPr>
        <p:spPr bwMode="auto">
          <a:xfrm>
            <a:off x="939522" y="5519828"/>
            <a:ext cx="177006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th-TH" sz="1500" b="1" dirty="0">
                <a:latin typeface="Leelawadee UI"/>
                <a:cs typeface="Leelawadee UI"/>
              </a:rPr>
              <a:t>กล้องโทรทรรศน์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89" name="Text Box 163"/>
          <p:cNvSpPr txBox="1">
            <a:spLocks noChangeArrowheads="1"/>
          </p:cNvSpPr>
          <p:nvPr/>
        </p:nvSpPr>
        <p:spPr bwMode="auto">
          <a:xfrm>
            <a:off x="93377" y="5948548"/>
            <a:ext cx="17700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en-US" sz="1500" b="1" dirty="0">
                <a:latin typeface="Leelawadee UI"/>
                <a:cs typeface="Leelawadee UI"/>
              </a:rPr>
              <a:t> </a:t>
            </a:r>
            <a:r>
              <a:rPr lang="th-TH" sz="1500" b="1" dirty="0">
                <a:latin typeface="Leelawadee UI"/>
                <a:cs typeface="Leelawadee UI"/>
              </a:rPr>
              <a:t>ชีวิตนิรันดร์ในอดีต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90" name="Text Box 164"/>
          <p:cNvSpPr txBox="1">
            <a:spLocks noChangeArrowheads="1"/>
          </p:cNvSpPr>
          <p:nvPr/>
        </p:nvSpPr>
        <p:spPr bwMode="auto">
          <a:xfrm>
            <a:off x="2155825" y="5956300"/>
            <a:ext cx="17700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en-US" sz="1500" b="1" dirty="0">
                <a:latin typeface="Leelawadee UI"/>
                <a:cs typeface="Leelawadee UI"/>
              </a:rPr>
              <a:t> </a:t>
            </a:r>
            <a:r>
              <a:rPr lang="th-TH" sz="1500" b="1" dirty="0">
                <a:latin typeface="Leelawadee UI"/>
                <a:cs typeface="Leelawadee UI"/>
              </a:rPr>
              <a:t>กล้องจุลทรรศน์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92" name="Text Box 166"/>
          <p:cNvSpPr txBox="1">
            <a:spLocks noChangeArrowheads="1"/>
          </p:cNvSpPr>
          <p:nvPr/>
        </p:nvSpPr>
        <p:spPr bwMode="auto">
          <a:xfrm>
            <a:off x="4005263" y="5901158"/>
            <a:ext cx="1770062" cy="2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th-TH" sz="1500" b="1" dirty="0">
                <a:latin typeface="Leelawadee UI"/>
                <a:cs typeface="Leelawadee UI"/>
              </a:rPr>
              <a:t>กล้องจุลทรรศน์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93" name="Text Box 167"/>
          <p:cNvSpPr txBox="1">
            <a:spLocks noChangeArrowheads="1"/>
          </p:cNvSpPr>
          <p:nvPr/>
        </p:nvSpPr>
        <p:spPr bwMode="auto">
          <a:xfrm>
            <a:off x="6057900" y="5615263"/>
            <a:ext cx="15400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th-TH" sz="1500" b="1" dirty="0">
                <a:latin typeface="Leelawadee UI"/>
                <a:cs typeface="Leelawadee UI"/>
              </a:rPr>
              <a:t>กล้องโทรทรรศน์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94" name="Text Box 168"/>
          <p:cNvSpPr txBox="1">
            <a:spLocks noChangeArrowheads="1"/>
          </p:cNvSpPr>
          <p:nvPr/>
        </p:nvSpPr>
        <p:spPr bwMode="auto">
          <a:xfrm>
            <a:off x="5489290" y="5921375"/>
            <a:ext cx="20339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1019175"/>
            <a:r>
              <a:rPr lang="th-TH" sz="1500" b="1" dirty="0">
                <a:latin typeface="Leelawadee UI"/>
                <a:cs typeface="Leelawadee UI"/>
              </a:rPr>
              <a:t>ชีวิตนิรันดร์ในอนาคต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79995" name="Text Box 169"/>
          <p:cNvSpPr txBox="1">
            <a:spLocks noChangeArrowheads="1"/>
          </p:cNvSpPr>
          <p:nvPr/>
        </p:nvSpPr>
        <p:spPr bwMode="auto">
          <a:xfrm>
            <a:off x="2725695" y="2670398"/>
            <a:ext cx="16510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1019175"/>
            <a:r>
              <a:rPr lang="th-TH" sz="1200" b="1" dirty="0">
                <a:latin typeface="Leelawadee UI"/>
                <a:cs typeface="Leelawadee UI"/>
              </a:rPr>
              <a:t>พระเกียรติของพระเจ้า</a:t>
            </a:r>
            <a:endParaRPr lang="en-US" sz="1200" b="1" dirty="0">
              <a:latin typeface="Leelawadee UI"/>
              <a:cs typeface="Leelawadee UI"/>
            </a:endParaRPr>
          </a:p>
        </p:txBody>
      </p:sp>
      <p:sp>
        <p:nvSpPr>
          <p:cNvPr id="79996" name="Text Box 170"/>
          <p:cNvSpPr txBox="1">
            <a:spLocks noChangeArrowheads="1"/>
          </p:cNvSpPr>
          <p:nvPr/>
        </p:nvSpPr>
        <p:spPr bwMode="auto">
          <a:xfrm>
            <a:off x="629576" y="2259390"/>
            <a:ext cx="22840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500" b="1" dirty="0">
                <a:latin typeface="Leelawadee UI"/>
                <a:cs typeface="Leelawadee UI"/>
              </a:rPr>
              <a:t> </a:t>
            </a:r>
            <a:r>
              <a:rPr lang="th-TH" altLang="ja-JP" sz="1500" b="1" dirty="0">
                <a:latin typeface="Leelawadee UI"/>
                <a:cs typeface="Leelawadee UI"/>
              </a:rPr>
              <a:t>พันธสัญญา </a:t>
            </a:r>
            <a:r>
              <a:rPr lang="en-US" altLang="ja-JP" sz="1500" b="1" dirty="0">
                <a:latin typeface="Leelawadee UI"/>
                <a:cs typeface="Leelawadee UI"/>
              </a:rPr>
              <a:t>“</a:t>
            </a:r>
            <a:r>
              <a:rPr lang="th-TH" altLang="ja-JP" sz="1500" b="1" dirty="0">
                <a:latin typeface="Leelawadee UI"/>
                <a:cs typeface="Leelawadee UI"/>
              </a:rPr>
              <a:t>เดิม</a:t>
            </a:r>
            <a:r>
              <a:rPr lang="en-US" altLang="ja-JP" sz="1500" b="1" dirty="0">
                <a:latin typeface="Leelawadee UI"/>
                <a:cs typeface="Leelawadee UI"/>
              </a:rPr>
              <a:t>”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79997" name="Text Box 171"/>
          <p:cNvSpPr txBox="1">
            <a:spLocks noChangeArrowheads="1"/>
          </p:cNvSpPr>
          <p:nvPr/>
        </p:nvSpPr>
        <p:spPr bwMode="auto">
          <a:xfrm>
            <a:off x="5376862" y="2233613"/>
            <a:ext cx="19222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 sz="1500" b="1" dirty="0">
                <a:latin typeface="Leelawadee UI"/>
                <a:cs typeface="Leelawadee UI"/>
              </a:rPr>
              <a:t> </a:t>
            </a:r>
            <a:r>
              <a:rPr lang="th-TH" altLang="ja-JP" sz="1500" b="1" dirty="0">
                <a:latin typeface="Leelawadee UI"/>
                <a:cs typeface="Leelawadee UI"/>
              </a:rPr>
              <a:t>พันธสัญญา </a:t>
            </a:r>
            <a:r>
              <a:rPr lang="en-US" altLang="ja-JP" sz="1500" b="1" dirty="0">
                <a:latin typeface="Leelawadee UI"/>
                <a:cs typeface="Leelawadee UI"/>
              </a:rPr>
              <a:t>“</a:t>
            </a:r>
            <a:r>
              <a:rPr lang="th-TH" altLang="ja-JP" sz="1500" b="1" dirty="0">
                <a:latin typeface="Leelawadee UI"/>
                <a:cs typeface="Leelawadee UI"/>
              </a:rPr>
              <a:t>ใหม่</a:t>
            </a:r>
            <a:r>
              <a:rPr lang="en-US" altLang="ja-JP" sz="1500" b="1" dirty="0">
                <a:latin typeface="Leelawadee UI"/>
                <a:cs typeface="Leelawadee UI"/>
              </a:rPr>
              <a:t>”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79998" name="Text Box 172"/>
          <p:cNvSpPr txBox="1">
            <a:spLocks noChangeArrowheads="1"/>
          </p:cNvSpPr>
          <p:nvPr/>
        </p:nvSpPr>
        <p:spPr bwMode="auto">
          <a:xfrm>
            <a:off x="5659535" y="2852925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Leelawadee UI"/>
                <a:cs typeface="Leelawadee UI"/>
              </a:rPr>
              <a:t>“27” </a:t>
            </a:r>
            <a:r>
              <a:rPr lang="th-TH" sz="1500" b="1" dirty="0">
                <a:latin typeface="Leelawadee UI"/>
                <a:cs typeface="Leelawadee UI"/>
              </a:rPr>
              <a:t>เล่ม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79999" name="Text Box 173"/>
          <p:cNvSpPr txBox="1">
            <a:spLocks noChangeArrowheads="1"/>
          </p:cNvSpPr>
          <p:nvPr/>
        </p:nvSpPr>
        <p:spPr bwMode="auto">
          <a:xfrm rot="91668">
            <a:off x="1924657" y="5024210"/>
            <a:ext cx="9479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Clr>
                <a:srgbClr val="FC012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latin typeface="Leelawadee UI"/>
                <a:ea typeface="Arial Unicode MS" panose="020B0604020202020204" pitchFamily="34" charset="-128"/>
                <a:cs typeface="Leelawadee UI"/>
              </a:rPr>
              <a:t>กฎบัญญัติ</a:t>
            </a:r>
            <a:endParaRPr lang="en-GB" sz="1200" b="1" dirty="0"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0" name="Text Box 174"/>
          <p:cNvSpPr txBox="1">
            <a:spLocks noChangeArrowheads="1"/>
          </p:cNvSpPr>
          <p:nvPr/>
        </p:nvSpPr>
        <p:spPr bwMode="auto">
          <a:xfrm rot="4577662">
            <a:off x="2899198" y="4292803"/>
            <a:ext cx="147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Clr>
                <a:srgbClr val="FC012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คำเผยพระวจนะ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1" name="Text Box 175"/>
          <p:cNvSpPr txBox="1">
            <a:spLocks noChangeArrowheads="1"/>
          </p:cNvSpPr>
          <p:nvPr/>
        </p:nvSpPr>
        <p:spPr bwMode="auto">
          <a:xfrm>
            <a:off x="4440238" y="5149850"/>
            <a:ext cx="147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00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วิวรณ์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2" name="Text Box 176"/>
          <p:cNvSpPr txBox="1">
            <a:spLocks noChangeArrowheads="1"/>
          </p:cNvSpPr>
          <p:nvPr/>
        </p:nvSpPr>
        <p:spPr bwMode="auto">
          <a:xfrm rot="-3033647">
            <a:off x="3556751" y="4199215"/>
            <a:ext cx="147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พระกิตติคุณ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3" name="Text Box 177"/>
          <p:cNvSpPr txBox="1">
            <a:spLocks noChangeArrowheads="1"/>
          </p:cNvSpPr>
          <p:nvPr/>
        </p:nvSpPr>
        <p:spPr bwMode="auto">
          <a:xfrm rot="-762753">
            <a:off x="4120801" y="4822096"/>
            <a:ext cx="1625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จดหมายฝากอัครทูต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4" name="Text Box 178"/>
          <p:cNvSpPr txBox="1">
            <a:spLocks noChangeArrowheads="1"/>
          </p:cNvSpPr>
          <p:nvPr/>
        </p:nvSpPr>
        <p:spPr bwMode="auto">
          <a:xfrm>
            <a:off x="2719388" y="5240338"/>
            <a:ext cx="14732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baseline="-25000">
                <a:latin typeface="Capitals" charset="0"/>
              </a:rPr>
              <a:t>HISTORIES</a:t>
            </a:r>
          </a:p>
        </p:txBody>
      </p:sp>
      <p:sp>
        <p:nvSpPr>
          <p:cNvPr id="80005" name="Text Box 179"/>
          <p:cNvSpPr txBox="1">
            <a:spLocks noChangeArrowheads="1"/>
          </p:cNvSpPr>
          <p:nvPr/>
        </p:nvSpPr>
        <p:spPr bwMode="auto">
          <a:xfrm rot="-2034800">
            <a:off x="4310085" y="4387127"/>
            <a:ext cx="7129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กิจการ</a:t>
            </a:r>
            <a:endParaRPr lang="en-GB" sz="1200" b="1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0006" name="Text Box 180"/>
          <p:cNvSpPr txBox="1">
            <a:spLocks noChangeArrowheads="1"/>
          </p:cNvSpPr>
          <p:nvPr/>
        </p:nvSpPr>
        <p:spPr bwMode="auto">
          <a:xfrm rot="3053071">
            <a:off x="2531612" y="4324428"/>
            <a:ext cx="984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C012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ความเรียง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sp>
        <p:nvSpPr>
          <p:cNvPr id="80007" name="Text Box 181"/>
          <p:cNvSpPr txBox="1">
            <a:spLocks noChangeArrowheads="1"/>
          </p:cNvSpPr>
          <p:nvPr/>
        </p:nvSpPr>
        <p:spPr bwMode="auto">
          <a:xfrm rot="1226197">
            <a:off x="2066915" y="4638420"/>
            <a:ext cx="1118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Clr>
                <a:srgbClr val="FC012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1200" b="1" dirty="0">
                <a:solidFill>
                  <a:srgbClr val="000000"/>
                </a:solidFill>
                <a:latin typeface="Leelawadee UI"/>
                <a:ea typeface="Arial Unicode MS" panose="020B0604020202020204" pitchFamily="34" charset="-128"/>
                <a:cs typeface="Leelawadee UI"/>
              </a:rPr>
              <a:t>ประวัติศาสตร์</a:t>
            </a:r>
            <a:endParaRPr lang="en-GB" sz="1200" b="1" dirty="0">
              <a:solidFill>
                <a:srgbClr val="000000"/>
              </a:solidFill>
              <a:latin typeface="Leelawadee UI"/>
              <a:ea typeface="Arial Unicode MS" panose="020B0604020202020204" pitchFamily="34" charset="-128"/>
              <a:cs typeface="Leelawadee UI"/>
            </a:endParaRPr>
          </a:p>
        </p:txBody>
      </p:sp>
      <p:grpSp>
        <p:nvGrpSpPr>
          <p:cNvPr id="80008" name="Group 183"/>
          <p:cNvGrpSpPr>
            <a:grpSpLocks/>
          </p:cNvGrpSpPr>
          <p:nvPr/>
        </p:nvGrpSpPr>
        <p:grpSpPr bwMode="auto">
          <a:xfrm>
            <a:off x="1776413" y="3443288"/>
            <a:ext cx="4265612" cy="1965325"/>
            <a:chOff x="1119" y="2169"/>
            <a:chExt cx="2687" cy="1238"/>
          </a:xfrm>
        </p:grpSpPr>
        <p:sp>
          <p:nvSpPr>
            <p:cNvPr id="80010" name="Rectangle 184"/>
            <p:cNvSpPr>
              <a:spLocks noChangeArrowheads="1"/>
            </p:cNvSpPr>
            <p:nvPr/>
          </p:nvSpPr>
          <p:spPr bwMode="auto">
            <a:xfrm>
              <a:off x="1119" y="3083"/>
              <a:ext cx="39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latin typeface="Times" charset="0"/>
                </a:rPr>
                <a:t>1</a:t>
              </a:r>
            </a:p>
          </p:txBody>
        </p:sp>
        <p:sp>
          <p:nvSpPr>
            <p:cNvPr id="80011" name="Rectangle 185"/>
            <p:cNvSpPr>
              <a:spLocks noChangeArrowheads="1"/>
            </p:cNvSpPr>
            <p:nvPr/>
          </p:nvSpPr>
          <p:spPr bwMode="auto">
            <a:xfrm>
              <a:off x="1250" y="2697"/>
              <a:ext cx="39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2</a:t>
              </a:r>
            </a:p>
          </p:txBody>
        </p:sp>
        <p:sp>
          <p:nvSpPr>
            <p:cNvPr id="80012" name="Rectangle 186"/>
            <p:cNvSpPr>
              <a:spLocks noChangeArrowheads="1"/>
            </p:cNvSpPr>
            <p:nvPr/>
          </p:nvSpPr>
          <p:spPr bwMode="auto">
            <a:xfrm>
              <a:off x="1604" y="2369"/>
              <a:ext cx="39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3</a:t>
              </a:r>
            </a:p>
          </p:txBody>
        </p:sp>
        <p:sp>
          <p:nvSpPr>
            <p:cNvPr id="80013" name="Rectangle 187"/>
            <p:cNvSpPr>
              <a:spLocks noChangeArrowheads="1"/>
            </p:cNvSpPr>
            <p:nvPr/>
          </p:nvSpPr>
          <p:spPr bwMode="auto">
            <a:xfrm>
              <a:off x="2213" y="2169"/>
              <a:ext cx="39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Times" charset="0"/>
                </a:rPr>
                <a:t>4</a:t>
              </a:r>
            </a:p>
          </p:txBody>
        </p:sp>
        <p:sp>
          <p:nvSpPr>
            <p:cNvPr id="80014" name="Rectangle 188"/>
            <p:cNvSpPr>
              <a:spLocks noChangeArrowheads="1"/>
            </p:cNvSpPr>
            <p:nvPr/>
          </p:nvSpPr>
          <p:spPr bwMode="auto">
            <a:xfrm>
              <a:off x="2796" y="2356"/>
              <a:ext cx="39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>
                  <a:latin typeface="Times" charset="0"/>
                </a:rPr>
                <a:t>5</a:t>
              </a:r>
            </a:p>
          </p:txBody>
        </p:sp>
        <p:sp>
          <p:nvSpPr>
            <p:cNvPr id="80015" name="Rectangle 189"/>
            <p:cNvSpPr>
              <a:spLocks noChangeArrowheads="1"/>
            </p:cNvSpPr>
            <p:nvPr/>
          </p:nvSpPr>
          <p:spPr bwMode="auto">
            <a:xfrm>
              <a:off x="3070" y="2558"/>
              <a:ext cx="39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Times" charset="0"/>
                </a:rPr>
                <a:t>6</a:t>
              </a:r>
            </a:p>
          </p:txBody>
        </p:sp>
        <p:sp>
          <p:nvSpPr>
            <p:cNvPr id="80016" name="Rectangle 190"/>
            <p:cNvSpPr>
              <a:spLocks noChangeArrowheads="1"/>
            </p:cNvSpPr>
            <p:nvPr/>
          </p:nvSpPr>
          <p:spPr bwMode="auto">
            <a:xfrm>
              <a:off x="3302" y="2868"/>
              <a:ext cx="39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Times" charset="0"/>
                </a:rPr>
                <a:t>7</a:t>
              </a:r>
            </a:p>
          </p:txBody>
        </p:sp>
        <p:sp>
          <p:nvSpPr>
            <p:cNvPr id="80017" name="Rectangle 191"/>
            <p:cNvSpPr>
              <a:spLocks noChangeArrowheads="1"/>
            </p:cNvSpPr>
            <p:nvPr/>
          </p:nvSpPr>
          <p:spPr bwMode="auto">
            <a:xfrm>
              <a:off x="3411" y="3236"/>
              <a:ext cx="39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Times" charset="0"/>
                </a:rPr>
                <a:t>8</a:t>
              </a:r>
            </a:p>
          </p:txBody>
        </p:sp>
      </p:grpSp>
      <p:sp>
        <p:nvSpPr>
          <p:cNvPr id="80009" name="Rectangle 192"/>
          <p:cNvSpPr>
            <a:spLocks noChangeArrowheads="1"/>
          </p:cNvSpPr>
          <p:nvPr/>
        </p:nvSpPr>
        <p:spPr bwMode="auto">
          <a:xfrm rot="-1421558">
            <a:off x="5640388" y="4845050"/>
            <a:ext cx="615950" cy="354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Text Box 172"/>
          <p:cNvSpPr txBox="1">
            <a:spLocks noChangeArrowheads="1"/>
          </p:cNvSpPr>
          <p:nvPr/>
        </p:nvSpPr>
        <p:spPr bwMode="auto">
          <a:xfrm>
            <a:off x="5729754" y="3259320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ภาษากรีก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75" name="Text Box 172"/>
          <p:cNvSpPr txBox="1">
            <a:spLocks noChangeArrowheads="1"/>
          </p:cNvSpPr>
          <p:nvPr/>
        </p:nvSpPr>
        <p:spPr bwMode="auto">
          <a:xfrm>
            <a:off x="5807444" y="3859946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พระคุณ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76" name="Text Box 172"/>
          <p:cNvSpPr txBox="1">
            <a:spLocks noChangeArrowheads="1"/>
          </p:cNvSpPr>
          <p:nvPr/>
        </p:nvSpPr>
        <p:spPr bwMode="auto">
          <a:xfrm>
            <a:off x="5680438" y="4225998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ทำให้สมบูรณ์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77" name="Text Box 172"/>
          <p:cNvSpPr txBox="1">
            <a:spLocks noChangeArrowheads="1"/>
          </p:cNvSpPr>
          <p:nvPr/>
        </p:nvSpPr>
        <p:spPr bwMode="auto">
          <a:xfrm>
            <a:off x="836277" y="2930620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Leelawadee UI"/>
                <a:cs typeface="Leelawadee UI"/>
              </a:rPr>
              <a:t>“39” </a:t>
            </a:r>
            <a:r>
              <a:rPr lang="th-TH" sz="1500" b="1" dirty="0">
                <a:latin typeface="Leelawadee UI"/>
                <a:cs typeface="Leelawadee UI"/>
              </a:rPr>
              <a:t>เล่ม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78" name="Text Box 172"/>
          <p:cNvSpPr txBox="1">
            <a:spLocks noChangeArrowheads="1"/>
          </p:cNvSpPr>
          <p:nvPr/>
        </p:nvSpPr>
        <p:spPr bwMode="auto">
          <a:xfrm>
            <a:off x="727193" y="3322074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ภาษาฮิบรู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79" name="Text Box 172"/>
          <p:cNvSpPr txBox="1">
            <a:spLocks noChangeArrowheads="1"/>
          </p:cNvSpPr>
          <p:nvPr/>
        </p:nvSpPr>
        <p:spPr bwMode="auto">
          <a:xfrm>
            <a:off x="670406" y="3900289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/>
                <a:cs typeface="Leelawadee UI"/>
              </a:rPr>
              <a:t>สัญญา</a:t>
            </a:r>
            <a:endParaRPr lang="en-US" sz="1500" b="1" baseline="-25000" dirty="0">
              <a:latin typeface="Leelawadee UI"/>
              <a:cs typeface="Leelawadee UI"/>
            </a:endParaRPr>
          </a:p>
        </p:txBody>
      </p:sp>
      <p:sp>
        <p:nvSpPr>
          <p:cNvPr id="180" name="Text Box 172"/>
          <p:cNvSpPr txBox="1">
            <a:spLocks noChangeArrowheads="1"/>
          </p:cNvSpPr>
          <p:nvPr/>
        </p:nvSpPr>
        <p:spPr bwMode="auto">
          <a:xfrm>
            <a:off x="337193" y="4209568"/>
            <a:ext cx="1348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en-US" sz="1500" b="1" dirty="0">
                <a:latin typeface="Leelawadee UI"/>
                <a:cs typeface="Leelawadee UI"/>
              </a:rPr>
              <a:t> </a:t>
            </a:r>
            <a:r>
              <a:rPr lang="th-TH" sz="1500" b="1" dirty="0">
                <a:latin typeface="Leelawadee UI"/>
                <a:cs typeface="Leelawadee UI"/>
              </a:rPr>
              <a:t>ธรรมบัญญัติ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181" name="Text Box 166"/>
          <p:cNvSpPr txBox="1">
            <a:spLocks noChangeArrowheads="1"/>
          </p:cNvSpPr>
          <p:nvPr/>
        </p:nvSpPr>
        <p:spPr bwMode="auto">
          <a:xfrm>
            <a:off x="4005263" y="5654633"/>
            <a:ext cx="16278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1019175"/>
            <a:r>
              <a:rPr lang="th-TH" sz="1500" b="1" dirty="0">
                <a:latin typeface="Leelawadee UI"/>
                <a:cs typeface="Leelawadee UI"/>
              </a:rPr>
              <a:t>กล้องโทรทรรศน์</a:t>
            </a:r>
            <a:endParaRPr lang="en-US" sz="1500" b="1" dirty="0">
              <a:latin typeface="Leelawadee UI"/>
              <a:cs typeface="Leelawadee UI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39D3911-F103-4947-BFC5-37155E1E0099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3"/>
          <p:cNvSpPr txBox="1">
            <a:spLocks noChangeArrowheads="1"/>
          </p:cNvSpPr>
          <p:nvPr/>
        </p:nvSpPr>
        <p:spPr bwMode="auto">
          <a:xfrm>
            <a:off x="2524125" y="1503363"/>
            <a:ext cx="555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600" dirty="0">
                <a:solidFill>
                  <a:srgbClr val="B3B3B3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7</a:t>
            </a:r>
            <a:endParaRPr lang="en-US" sz="10600" dirty="0">
              <a:solidFill>
                <a:srgbClr val="F3F3F3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32329" y="1013003"/>
            <a:ext cx="64714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พระคัมภีร์จากทั้งหมดเริ่มต้นที่ไหน</a:t>
            </a:r>
            <a:r>
              <a:rPr lang="is-IS" sz="3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US" sz="3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947738" y="1558925"/>
            <a:ext cx="1257300" cy="15732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2373313" y="1558925"/>
            <a:ext cx="1257300" cy="157321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latin typeface="Times" charset="0"/>
            </a:endParaRPr>
          </a:p>
        </p:txBody>
      </p:sp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3797300" y="1558925"/>
            <a:ext cx="1257300" cy="15732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Rectangle 9"/>
          <p:cNvSpPr>
            <a:spLocks noChangeArrowheads="1"/>
          </p:cNvSpPr>
          <p:nvPr/>
        </p:nvSpPr>
        <p:spPr bwMode="auto">
          <a:xfrm>
            <a:off x="5222875" y="1558925"/>
            <a:ext cx="1257300" cy="15732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10"/>
          <p:cNvSpPr>
            <a:spLocks noChangeShapeType="1"/>
          </p:cNvSpPr>
          <p:nvPr/>
        </p:nvSpPr>
        <p:spPr bwMode="auto">
          <a:xfrm>
            <a:off x="2841625" y="2346325"/>
            <a:ext cx="376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474663" y="7916863"/>
            <a:ext cx="66357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th-TH" sz="3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แฟ้มพระคัมภีร์ในใจ</a:t>
            </a:r>
            <a:r>
              <a:rPr lang="en-US" sz="3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!</a:t>
            </a:r>
            <a:endParaRPr lang="en-US" sz="3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49" name="Rectangle 12"/>
          <p:cNvSpPr>
            <a:spLocks noChangeArrowheads="1"/>
          </p:cNvSpPr>
          <p:nvPr/>
        </p:nvSpPr>
        <p:spPr bwMode="auto">
          <a:xfrm>
            <a:off x="6064250" y="63404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latin typeface="Helvetica" charset="0"/>
              </a:rPr>
              <a:t> </a:t>
            </a:r>
            <a:endParaRPr lang="en-US" sz="2400">
              <a:latin typeface="Times" charset="0"/>
            </a:endParaRPr>
          </a:p>
        </p:txBody>
      </p:sp>
      <p:grpSp>
        <p:nvGrpSpPr>
          <p:cNvPr id="10250" name="Group 13"/>
          <p:cNvGrpSpPr>
            <a:grpSpLocks/>
          </p:cNvGrpSpPr>
          <p:nvPr/>
        </p:nvGrpSpPr>
        <p:grpSpPr bwMode="auto">
          <a:xfrm>
            <a:off x="901700" y="6111875"/>
            <a:ext cx="2255838" cy="1301750"/>
            <a:chOff x="2314" y="2789"/>
            <a:chExt cx="1292" cy="794"/>
          </a:xfrm>
        </p:grpSpPr>
        <p:sp>
          <p:nvSpPr>
            <p:cNvPr id="40974" name="Rectangle 14"/>
            <p:cNvSpPr>
              <a:spLocks noChangeArrowheads="1"/>
            </p:cNvSpPr>
            <p:nvPr/>
          </p:nvSpPr>
          <p:spPr bwMode="auto">
            <a:xfrm>
              <a:off x="2314" y="2789"/>
              <a:ext cx="1218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50000"/>
                </a:lnSpc>
                <a:defRPr/>
              </a:pPr>
              <a:r>
                <a:rPr lang="en-US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3 </a:t>
              </a:r>
              <a:r>
                <a:rPr lang="th-TH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สมัย</a:t>
              </a:r>
              <a:r>
                <a:rPr lang="en-US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endParaRPr lang="en-US" sz="24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10326" name="Group 15"/>
            <p:cNvGrpSpPr>
              <a:grpSpLocks/>
            </p:cNvGrpSpPr>
            <p:nvPr/>
          </p:nvGrpSpPr>
          <p:grpSpPr bwMode="auto">
            <a:xfrm>
              <a:off x="2516" y="3204"/>
              <a:ext cx="1090" cy="379"/>
              <a:chOff x="1246" y="3148"/>
              <a:chExt cx="1090" cy="379"/>
            </a:xfrm>
          </p:grpSpPr>
          <p:sp>
            <p:nvSpPr>
              <p:cNvPr id="40976" name="Line 16"/>
              <p:cNvSpPr>
                <a:spLocks noChangeShapeType="1"/>
              </p:cNvSpPr>
              <p:nvPr/>
            </p:nvSpPr>
            <p:spPr bwMode="auto">
              <a:xfrm>
                <a:off x="1248" y="3148"/>
                <a:ext cx="10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0977" name="Line 17"/>
              <p:cNvSpPr>
                <a:spLocks noChangeShapeType="1"/>
              </p:cNvSpPr>
              <p:nvPr/>
            </p:nvSpPr>
            <p:spPr bwMode="auto">
              <a:xfrm>
                <a:off x="1246" y="3332"/>
                <a:ext cx="10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0978" name="Line 18"/>
              <p:cNvSpPr>
                <a:spLocks noChangeShapeType="1"/>
              </p:cNvSpPr>
              <p:nvPr/>
            </p:nvSpPr>
            <p:spPr bwMode="auto">
              <a:xfrm>
                <a:off x="1252" y="3527"/>
                <a:ext cx="10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51" name="Freeform 20"/>
          <p:cNvSpPr>
            <a:spLocks/>
          </p:cNvSpPr>
          <p:nvPr/>
        </p:nvSpPr>
        <p:spPr bwMode="auto">
          <a:xfrm>
            <a:off x="611188" y="3138488"/>
            <a:ext cx="1074737" cy="581025"/>
          </a:xfrm>
          <a:custGeom>
            <a:avLst/>
            <a:gdLst>
              <a:gd name="T0" fmla="*/ 2147483647 w 503"/>
              <a:gd name="T1" fmla="*/ 0 h 355"/>
              <a:gd name="T2" fmla="*/ 2147483647 w 503"/>
              <a:gd name="T3" fmla="*/ 2147483647 h 355"/>
              <a:gd name="T4" fmla="*/ 2147483647 w 503"/>
              <a:gd name="T5" fmla="*/ 2147483647 h 355"/>
              <a:gd name="T6" fmla="*/ 2147483647 w 503"/>
              <a:gd name="T7" fmla="*/ 2147483647 h 355"/>
              <a:gd name="T8" fmla="*/ 2147483647 w 503"/>
              <a:gd name="T9" fmla="*/ 2147483647 h 355"/>
              <a:gd name="T10" fmla="*/ 2147483647 w 503"/>
              <a:gd name="T11" fmla="*/ 2147483647 h 355"/>
              <a:gd name="T12" fmla="*/ 2147483647 w 503"/>
              <a:gd name="T13" fmla="*/ 2147483647 h 355"/>
              <a:gd name="T14" fmla="*/ 2147483647 w 503"/>
              <a:gd name="T15" fmla="*/ 2147483647 h 355"/>
              <a:gd name="T16" fmla="*/ 0 w 503"/>
              <a:gd name="T17" fmla="*/ 2147483647 h 355"/>
              <a:gd name="T18" fmla="*/ 0 w 503"/>
              <a:gd name="T19" fmla="*/ 2147483647 h 355"/>
              <a:gd name="T20" fmla="*/ 2147483647 w 503"/>
              <a:gd name="T21" fmla="*/ 2147483647 h 355"/>
              <a:gd name="T22" fmla="*/ 2147483647 w 503"/>
              <a:gd name="T23" fmla="*/ 2147483647 h 355"/>
              <a:gd name="T24" fmla="*/ 2147483647 w 503"/>
              <a:gd name="T25" fmla="*/ 2147483647 h 355"/>
              <a:gd name="T26" fmla="*/ 2147483647 w 503"/>
              <a:gd name="T27" fmla="*/ 2147483647 h 355"/>
              <a:gd name="T28" fmla="*/ 2147483647 w 503"/>
              <a:gd name="T29" fmla="*/ 2147483647 h 355"/>
              <a:gd name="T30" fmla="*/ 2147483647 w 503"/>
              <a:gd name="T31" fmla="*/ 2147483647 h 355"/>
              <a:gd name="T32" fmla="*/ 2147483647 w 503"/>
              <a:gd name="T33" fmla="*/ 2147483647 h 355"/>
              <a:gd name="T34" fmla="*/ 2147483647 w 503"/>
              <a:gd name="T35" fmla="*/ 2147483647 h 355"/>
              <a:gd name="T36" fmla="*/ 2147483647 w 503"/>
              <a:gd name="T37" fmla="*/ 2147483647 h 355"/>
              <a:gd name="T38" fmla="*/ 2147483647 w 503"/>
              <a:gd name="T39" fmla="*/ 2147483647 h 355"/>
              <a:gd name="T40" fmla="*/ 2147483647 w 503"/>
              <a:gd name="T41" fmla="*/ 2147483647 h 355"/>
              <a:gd name="T42" fmla="*/ 2147483647 w 503"/>
              <a:gd name="T43" fmla="*/ 2147483647 h 355"/>
              <a:gd name="T44" fmla="*/ 2147483647 w 503"/>
              <a:gd name="T45" fmla="*/ 2147483647 h 355"/>
              <a:gd name="T46" fmla="*/ 2147483647 w 503"/>
              <a:gd name="T47" fmla="*/ 2147483647 h 355"/>
              <a:gd name="T48" fmla="*/ 2147483647 w 503"/>
              <a:gd name="T49" fmla="*/ 2147483647 h 355"/>
              <a:gd name="T50" fmla="*/ 2147483647 w 503"/>
              <a:gd name="T51" fmla="*/ 2147483647 h 355"/>
              <a:gd name="T52" fmla="*/ 2147483647 w 503"/>
              <a:gd name="T53" fmla="*/ 2147483647 h 355"/>
              <a:gd name="T54" fmla="*/ 2147483647 w 503"/>
              <a:gd name="T55" fmla="*/ 2147483647 h 355"/>
              <a:gd name="T56" fmla="*/ 2147483647 w 503"/>
              <a:gd name="T57" fmla="*/ 2147483647 h 355"/>
              <a:gd name="T58" fmla="*/ 2147483647 w 503"/>
              <a:gd name="T59" fmla="*/ 2147483647 h 355"/>
              <a:gd name="T60" fmla="*/ 2147483647 w 503"/>
              <a:gd name="T61" fmla="*/ 2147483647 h 355"/>
              <a:gd name="T62" fmla="*/ 2147483647 w 503"/>
              <a:gd name="T63" fmla="*/ 2147483647 h 355"/>
              <a:gd name="T64" fmla="*/ 2147483647 w 503"/>
              <a:gd name="T65" fmla="*/ 2147483647 h 355"/>
              <a:gd name="T66" fmla="*/ 2147483647 w 503"/>
              <a:gd name="T67" fmla="*/ 2147483647 h 355"/>
              <a:gd name="T68" fmla="*/ 2147483647 w 503"/>
              <a:gd name="T69" fmla="*/ 2147483647 h 355"/>
              <a:gd name="T70" fmla="*/ 2147483647 w 503"/>
              <a:gd name="T71" fmla="*/ 0 h 355"/>
              <a:gd name="T72" fmla="*/ 2147483647 w 503"/>
              <a:gd name="T73" fmla="*/ 0 h 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03"/>
              <a:gd name="T112" fmla="*/ 0 h 355"/>
              <a:gd name="T113" fmla="*/ 503 w 503"/>
              <a:gd name="T114" fmla="*/ 355 h 35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03" h="355">
                <a:moveTo>
                  <a:pt x="38" y="0"/>
                </a:moveTo>
                <a:lnTo>
                  <a:pt x="30" y="1"/>
                </a:lnTo>
                <a:lnTo>
                  <a:pt x="23" y="3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3" y="23"/>
                </a:lnTo>
                <a:lnTo>
                  <a:pt x="1" y="30"/>
                </a:lnTo>
                <a:lnTo>
                  <a:pt x="0" y="38"/>
                </a:lnTo>
                <a:lnTo>
                  <a:pt x="0" y="317"/>
                </a:lnTo>
                <a:lnTo>
                  <a:pt x="1" y="325"/>
                </a:lnTo>
                <a:lnTo>
                  <a:pt x="3" y="332"/>
                </a:lnTo>
                <a:lnTo>
                  <a:pt x="7" y="338"/>
                </a:lnTo>
                <a:lnTo>
                  <a:pt x="11" y="344"/>
                </a:lnTo>
                <a:lnTo>
                  <a:pt x="17" y="349"/>
                </a:lnTo>
                <a:lnTo>
                  <a:pt x="23" y="352"/>
                </a:lnTo>
                <a:lnTo>
                  <a:pt x="30" y="354"/>
                </a:lnTo>
                <a:lnTo>
                  <a:pt x="38" y="355"/>
                </a:lnTo>
                <a:lnTo>
                  <a:pt x="465" y="355"/>
                </a:lnTo>
                <a:lnTo>
                  <a:pt x="473" y="354"/>
                </a:lnTo>
                <a:lnTo>
                  <a:pt x="480" y="352"/>
                </a:lnTo>
                <a:lnTo>
                  <a:pt x="486" y="349"/>
                </a:lnTo>
                <a:lnTo>
                  <a:pt x="492" y="344"/>
                </a:lnTo>
                <a:lnTo>
                  <a:pt x="497" y="338"/>
                </a:lnTo>
                <a:lnTo>
                  <a:pt x="500" y="332"/>
                </a:lnTo>
                <a:lnTo>
                  <a:pt x="502" y="325"/>
                </a:lnTo>
                <a:lnTo>
                  <a:pt x="503" y="317"/>
                </a:lnTo>
                <a:lnTo>
                  <a:pt x="503" y="38"/>
                </a:lnTo>
                <a:lnTo>
                  <a:pt x="502" y="30"/>
                </a:lnTo>
                <a:lnTo>
                  <a:pt x="500" y="23"/>
                </a:lnTo>
                <a:lnTo>
                  <a:pt x="497" y="17"/>
                </a:lnTo>
                <a:lnTo>
                  <a:pt x="492" y="11"/>
                </a:lnTo>
                <a:lnTo>
                  <a:pt x="486" y="7"/>
                </a:lnTo>
                <a:lnTo>
                  <a:pt x="480" y="3"/>
                </a:lnTo>
                <a:lnTo>
                  <a:pt x="473" y="1"/>
                </a:lnTo>
                <a:lnTo>
                  <a:pt x="465" y="0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Rectangle 21"/>
          <p:cNvSpPr>
            <a:spLocks noChangeArrowheads="1"/>
          </p:cNvSpPr>
          <p:nvPr/>
        </p:nvSpPr>
        <p:spPr bwMode="auto">
          <a:xfrm>
            <a:off x="608013" y="3394075"/>
            <a:ext cx="1514475" cy="4810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253" name="Group 25" descr="Large confetti"/>
          <p:cNvGrpSpPr>
            <a:grpSpLocks/>
          </p:cNvGrpSpPr>
          <p:nvPr/>
        </p:nvGrpSpPr>
        <p:grpSpPr bwMode="auto">
          <a:xfrm>
            <a:off x="3111500" y="6337300"/>
            <a:ext cx="1516063" cy="736600"/>
            <a:chOff x="375" y="3720"/>
            <a:chExt cx="868" cy="450"/>
          </a:xfrm>
        </p:grpSpPr>
        <p:sp>
          <p:nvSpPr>
            <p:cNvPr id="10320" name="Freeform 26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Rectangle 27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2" name="Rectangle 28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3" name="Rectangle 29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4" name="Line 30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4" name="Group 31" descr="Large confetti"/>
          <p:cNvGrpSpPr>
            <a:grpSpLocks/>
          </p:cNvGrpSpPr>
          <p:nvPr/>
        </p:nvGrpSpPr>
        <p:grpSpPr bwMode="auto">
          <a:xfrm>
            <a:off x="4313238" y="6656388"/>
            <a:ext cx="1516062" cy="736600"/>
            <a:chOff x="375" y="3720"/>
            <a:chExt cx="868" cy="450"/>
          </a:xfrm>
        </p:grpSpPr>
        <p:sp>
          <p:nvSpPr>
            <p:cNvPr id="10315" name="Freeform 32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Rectangle 33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Rectangle 34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Rectangle 35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Line 36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5" name="Group 37" descr="Large confetti"/>
          <p:cNvGrpSpPr>
            <a:grpSpLocks/>
          </p:cNvGrpSpPr>
          <p:nvPr/>
        </p:nvGrpSpPr>
        <p:grpSpPr bwMode="auto">
          <a:xfrm>
            <a:off x="5535613" y="6977063"/>
            <a:ext cx="1516062" cy="736600"/>
            <a:chOff x="375" y="3720"/>
            <a:chExt cx="868" cy="450"/>
          </a:xfrm>
        </p:grpSpPr>
        <p:sp>
          <p:nvSpPr>
            <p:cNvPr id="10310" name="Freeform 38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Rectangle 39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Rectangle 40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Rectangle 41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Line 42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6" name="Freeform 44"/>
          <p:cNvSpPr>
            <a:spLocks/>
          </p:cNvSpPr>
          <p:nvPr/>
        </p:nvSpPr>
        <p:spPr bwMode="auto">
          <a:xfrm>
            <a:off x="3860800" y="3143250"/>
            <a:ext cx="1076325" cy="581025"/>
          </a:xfrm>
          <a:custGeom>
            <a:avLst/>
            <a:gdLst>
              <a:gd name="T0" fmla="*/ 2147483647 w 503"/>
              <a:gd name="T1" fmla="*/ 0 h 355"/>
              <a:gd name="T2" fmla="*/ 2147483647 w 503"/>
              <a:gd name="T3" fmla="*/ 2147483647 h 355"/>
              <a:gd name="T4" fmla="*/ 2147483647 w 503"/>
              <a:gd name="T5" fmla="*/ 2147483647 h 355"/>
              <a:gd name="T6" fmla="*/ 2147483647 w 503"/>
              <a:gd name="T7" fmla="*/ 2147483647 h 355"/>
              <a:gd name="T8" fmla="*/ 2147483647 w 503"/>
              <a:gd name="T9" fmla="*/ 2147483647 h 355"/>
              <a:gd name="T10" fmla="*/ 2147483647 w 503"/>
              <a:gd name="T11" fmla="*/ 2147483647 h 355"/>
              <a:gd name="T12" fmla="*/ 2147483647 w 503"/>
              <a:gd name="T13" fmla="*/ 2147483647 h 355"/>
              <a:gd name="T14" fmla="*/ 2147483647 w 503"/>
              <a:gd name="T15" fmla="*/ 2147483647 h 355"/>
              <a:gd name="T16" fmla="*/ 0 w 503"/>
              <a:gd name="T17" fmla="*/ 2147483647 h 355"/>
              <a:gd name="T18" fmla="*/ 0 w 503"/>
              <a:gd name="T19" fmla="*/ 2147483647 h 355"/>
              <a:gd name="T20" fmla="*/ 2147483647 w 503"/>
              <a:gd name="T21" fmla="*/ 2147483647 h 355"/>
              <a:gd name="T22" fmla="*/ 2147483647 w 503"/>
              <a:gd name="T23" fmla="*/ 2147483647 h 355"/>
              <a:gd name="T24" fmla="*/ 2147483647 w 503"/>
              <a:gd name="T25" fmla="*/ 2147483647 h 355"/>
              <a:gd name="T26" fmla="*/ 2147483647 w 503"/>
              <a:gd name="T27" fmla="*/ 2147483647 h 355"/>
              <a:gd name="T28" fmla="*/ 2147483647 w 503"/>
              <a:gd name="T29" fmla="*/ 2147483647 h 355"/>
              <a:gd name="T30" fmla="*/ 2147483647 w 503"/>
              <a:gd name="T31" fmla="*/ 2147483647 h 355"/>
              <a:gd name="T32" fmla="*/ 2147483647 w 503"/>
              <a:gd name="T33" fmla="*/ 2147483647 h 355"/>
              <a:gd name="T34" fmla="*/ 2147483647 w 503"/>
              <a:gd name="T35" fmla="*/ 2147483647 h 355"/>
              <a:gd name="T36" fmla="*/ 2147483647 w 503"/>
              <a:gd name="T37" fmla="*/ 2147483647 h 355"/>
              <a:gd name="T38" fmla="*/ 2147483647 w 503"/>
              <a:gd name="T39" fmla="*/ 2147483647 h 355"/>
              <a:gd name="T40" fmla="*/ 2147483647 w 503"/>
              <a:gd name="T41" fmla="*/ 2147483647 h 355"/>
              <a:gd name="T42" fmla="*/ 2147483647 w 503"/>
              <a:gd name="T43" fmla="*/ 2147483647 h 355"/>
              <a:gd name="T44" fmla="*/ 2147483647 w 503"/>
              <a:gd name="T45" fmla="*/ 2147483647 h 355"/>
              <a:gd name="T46" fmla="*/ 2147483647 w 503"/>
              <a:gd name="T47" fmla="*/ 2147483647 h 355"/>
              <a:gd name="T48" fmla="*/ 2147483647 w 503"/>
              <a:gd name="T49" fmla="*/ 2147483647 h 355"/>
              <a:gd name="T50" fmla="*/ 2147483647 w 503"/>
              <a:gd name="T51" fmla="*/ 2147483647 h 355"/>
              <a:gd name="T52" fmla="*/ 2147483647 w 503"/>
              <a:gd name="T53" fmla="*/ 2147483647 h 355"/>
              <a:gd name="T54" fmla="*/ 2147483647 w 503"/>
              <a:gd name="T55" fmla="*/ 2147483647 h 355"/>
              <a:gd name="T56" fmla="*/ 2147483647 w 503"/>
              <a:gd name="T57" fmla="*/ 2147483647 h 355"/>
              <a:gd name="T58" fmla="*/ 2147483647 w 503"/>
              <a:gd name="T59" fmla="*/ 2147483647 h 355"/>
              <a:gd name="T60" fmla="*/ 2147483647 w 503"/>
              <a:gd name="T61" fmla="*/ 2147483647 h 355"/>
              <a:gd name="T62" fmla="*/ 2147483647 w 503"/>
              <a:gd name="T63" fmla="*/ 2147483647 h 355"/>
              <a:gd name="T64" fmla="*/ 2147483647 w 503"/>
              <a:gd name="T65" fmla="*/ 2147483647 h 355"/>
              <a:gd name="T66" fmla="*/ 2147483647 w 503"/>
              <a:gd name="T67" fmla="*/ 2147483647 h 355"/>
              <a:gd name="T68" fmla="*/ 2147483647 w 503"/>
              <a:gd name="T69" fmla="*/ 2147483647 h 355"/>
              <a:gd name="T70" fmla="*/ 2147483647 w 503"/>
              <a:gd name="T71" fmla="*/ 0 h 355"/>
              <a:gd name="T72" fmla="*/ 2147483647 w 503"/>
              <a:gd name="T73" fmla="*/ 0 h 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03"/>
              <a:gd name="T112" fmla="*/ 0 h 355"/>
              <a:gd name="T113" fmla="*/ 503 w 503"/>
              <a:gd name="T114" fmla="*/ 355 h 35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03" h="355">
                <a:moveTo>
                  <a:pt x="38" y="0"/>
                </a:moveTo>
                <a:lnTo>
                  <a:pt x="30" y="1"/>
                </a:lnTo>
                <a:lnTo>
                  <a:pt x="23" y="3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3" y="23"/>
                </a:lnTo>
                <a:lnTo>
                  <a:pt x="1" y="30"/>
                </a:lnTo>
                <a:lnTo>
                  <a:pt x="0" y="38"/>
                </a:lnTo>
                <a:lnTo>
                  <a:pt x="0" y="317"/>
                </a:lnTo>
                <a:lnTo>
                  <a:pt x="1" y="325"/>
                </a:lnTo>
                <a:lnTo>
                  <a:pt x="3" y="332"/>
                </a:lnTo>
                <a:lnTo>
                  <a:pt x="7" y="338"/>
                </a:lnTo>
                <a:lnTo>
                  <a:pt x="11" y="344"/>
                </a:lnTo>
                <a:lnTo>
                  <a:pt x="17" y="349"/>
                </a:lnTo>
                <a:lnTo>
                  <a:pt x="23" y="352"/>
                </a:lnTo>
                <a:lnTo>
                  <a:pt x="30" y="354"/>
                </a:lnTo>
                <a:lnTo>
                  <a:pt x="38" y="355"/>
                </a:lnTo>
                <a:lnTo>
                  <a:pt x="465" y="355"/>
                </a:lnTo>
                <a:lnTo>
                  <a:pt x="473" y="354"/>
                </a:lnTo>
                <a:lnTo>
                  <a:pt x="480" y="352"/>
                </a:lnTo>
                <a:lnTo>
                  <a:pt x="486" y="349"/>
                </a:lnTo>
                <a:lnTo>
                  <a:pt x="492" y="344"/>
                </a:lnTo>
                <a:lnTo>
                  <a:pt x="497" y="338"/>
                </a:lnTo>
                <a:lnTo>
                  <a:pt x="500" y="332"/>
                </a:lnTo>
                <a:lnTo>
                  <a:pt x="502" y="325"/>
                </a:lnTo>
                <a:lnTo>
                  <a:pt x="503" y="317"/>
                </a:lnTo>
                <a:lnTo>
                  <a:pt x="503" y="38"/>
                </a:lnTo>
                <a:lnTo>
                  <a:pt x="502" y="30"/>
                </a:lnTo>
                <a:lnTo>
                  <a:pt x="500" y="23"/>
                </a:lnTo>
                <a:lnTo>
                  <a:pt x="497" y="17"/>
                </a:lnTo>
                <a:lnTo>
                  <a:pt x="492" y="11"/>
                </a:lnTo>
                <a:lnTo>
                  <a:pt x="486" y="7"/>
                </a:lnTo>
                <a:lnTo>
                  <a:pt x="480" y="3"/>
                </a:lnTo>
                <a:lnTo>
                  <a:pt x="473" y="1"/>
                </a:lnTo>
                <a:lnTo>
                  <a:pt x="465" y="0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7" name="Rectangle 45"/>
          <p:cNvSpPr>
            <a:spLocks noChangeArrowheads="1"/>
          </p:cNvSpPr>
          <p:nvPr/>
        </p:nvSpPr>
        <p:spPr bwMode="auto">
          <a:xfrm>
            <a:off x="3857625" y="3398838"/>
            <a:ext cx="1516063" cy="481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8" name="Text Box 49"/>
          <p:cNvSpPr txBox="1">
            <a:spLocks noChangeArrowheads="1"/>
          </p:cNvSpPr>
          <p:nvPr/>
        </p:nvSpPr>
        <p:spPr bwMode="auto">
          <a:xfrm>
            <a:off x="1120906" y="1257792"/>
            <a:ext cx="5540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2000" dirty="0">
                <a:solidFill>
                  <a:srgbClr val="E8E8E8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12000" dirty="0">
              <a:solidFill>
                <a:srgbClr val="E8E8E8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10261" name="Group 52"/>
          <p:cNvGrpSpPr>
            <a:grpSpLocks/>
          </p:cNvGrpSpPr>
          <p:nvPr/>
        </p:nvGrpSpPr>
        <p:grpSpPr bwMode="auto">
          <a:xfrm>
            <a:off x="330200" y="4302125"/>
            <a:ext cx="2209800" cy="1384300"/>
            <a:chOff x="525" y="2834"/>
            <a:chExt cx="1455" cy="845"/>
          </a:xfrm>
        </p:grpSpPr>
        <p:sp>
          <p:nvSpPr>
            <p:cNvPr id="41013" name="Rectangle 53"/>
            <p:cNvSpPr>
              <a:spLocks noChangeArrowheads="1"/>
            </p:cNvSpPr>
            <p:nvPr/>
          </p:nvSpPr>
          <p:spPr bwMode="auto">
            <a:xfrm>
              <a:off x="525" y="2834"/>
              <a:ext cx="1455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50000"/>
                </a:lnSpc>
                <a:defRPr/>
              </a:pPr>
              <a:r>
                <a:rPr lang="en-US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4 </a:t>
              </a:r>
              <a:r>
                <a:rPr lang="th-TH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บุคคล</a:t>
              </a:r>
              <a:r>
                <a:rPr lang="en-US" sz="2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endParaRPr lang="en-US" sz="24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10305" name="Group 54"/>
            <p:cNvGrpSpPr>
              <a:grpSpLocks/>
            </p:cNvGrpSpPr>
            <p:nvPr/>
          </p:nvGrpSpPr>
          <p:grpSpPr bwMode="auto">
            <a:xfrm>
              <a:off x="812" y="3149"/>
              <a:ext cx="1093" cy="530"/>
              <a:chOff x="1241" y="2249"/>
              <a:chExt cx="1093" cy="530"/>
            </a:xfrm>
          </p:grpSpPr>
          <p:sp>
            <p:nvSpPr>
              <p:cNvPr id="41015" name="Line 55"/>
              <p:cNvSpPr>
                <a:spLocks noChangeShapeType="1"/>
              </p:cNvSpPr>
              <p:nvPr/>
            </p:nvSpPr>
            <p:spPr bwMode="auto">
              <a:xfrm>
                <a:off x="1241" y="2249"/>
                <a:ext cx="10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1016" name="Line 56"/>
              <p:cNvSpPr>
                <a:spLocks noChangeShapeType="1"/>
              </p:cNvSpPr>
              <p:nvPr/>
            </p:nvSpPr>
            <p:spPr bwMode="auto">
              <a:xfrm>
                <a:off x="1253" y="2422"/>
                <a:ext cx="10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1017" name="Line 57"/>
              <p:cNvSpPr>
                <a:spLocks noChangeShapeType="1"/>
              </p:cNvSpPr>
              <p:nvPr/>
            </p:nvSpPr>
            <p:spPr bwMode="auto">
              <a:xfrm>
                <a:off x="1252" y="2595"/>
                <a:ext cx="107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1018" name="Line 58"/>
              <p:cNvSpPr>
                <a:spLocks noChangeShapeType="1"/>
              </p:cNvSpPr>
              <p:nvPr/>
            </p:nvSpPr>
            <p:spPr bwMode="auto">
              <a:xfrm>
                <a:off x="1253" y="2779"/>
                <a:ext cx="10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62" name="Line 59"/>
          <p:cNvSpPr>
            <a:spLocks noChangeShapeType="1"/>
          </p:cNvSpPr>
          <p:nvPr/>
        </p:nvSpPr>
        <p:spPr bwMode="auto">
          <a:xfrm flipH="1">
            <a:off x="2112963" y="3016250"/>
            <a:ext cx="681037" cy="143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Line 60"/>
          <p:cNvSpPr>
            <a:spLocks noChangeShapeType="1"/>
          </p:cNvSpPr>
          <p:nvPr/>
        </p:nvSpPr>
        <p:spPr bwMode="auto">
          <a:xfrm flipH="1">
            <a:off x="2432050" y="2995613"/>
            <a:ext cx="741363" cy="3051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64" name="Group 61" descr="Dark vertical"/>
          <p:cNvGrpSpPr>
            <a:grpSpLocks/>
          </p:cNvGrpSpPr>
          <p:nvPr/>
        </p:nvGrpSpPr>
        <p:grpSpPr bwMode="auto">
          <a:xfrm>
            <a:off x="2370138" y="4191000"/>
            <a:ext cx="1514475" cy="738188"/>
            <a:chOff x="375" y="3720"/>
            <a:chExt cx="868" cy="450"/>
          </a:xfrm>
        </p:grpSpPr>
        <p:sp>
          <p:nvSpPr>
            <p:cNvPr id="10299" name="Freeform 62" descr="Dark vertical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Rectangle 63" descr="Dark vertical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Rectangle 64" descr="Dark vertical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Rectangle 65" descr="Dark vertical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Line 66" descr="Dark vertical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5" name="Group 67" descr="Dark vertical"/>
          <p:cNvGrpSpPr>
            <a:grpSpLocks/>
          </p:cNvGrpSpPr>
          <p:nvPr/>
        </p:nvGrpSpPr>
        <p:grpSpPr bwMode="auto">
          <a:xfrm>
            <a:off x="3475038" y="4510088"/>
            <a:ext cx="1516062" cy="736600"/>
            <a:chOff x="375" y="3720"/>
            <a:chExt cx="868" cy="450"/>
          </a:xfrm>
        </p:grpSpPr>
        <p:sp>
          <p:nvSpPr>
            <p:cNvPr id="10294" name="Freeform 68" descr="Dark vertical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Rectangle 69" descr="Dark vertical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Rectangle 70" descr="Dark vertical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Rectangle 71" descr="Dark vertical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Line 72" descr="Dark vertical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6" name="Group 73" descr="Dark vertical"/>
          <p:cNvGrpSpPr>
            <a:grpSpLocks/>
          </p:cNvGrpSpPr>
          <p:nvPr/>
        </p:nvGrpSpPr>
        <p:grpSpPr bwMode="auto">
          <a:xfrm>
            <a:off x="4562475" y="4830763"/>
            <a:ext cx="1516063" cy="736600"/>
            <a:chOff x="375" y="3720"/>
            <a:chExt cx="868" cy="450"/>
          </a:xfrm>
        </p:grpSpPr>
        <p:sp>
          <p:nvSpPr>
            <p:cNvPr id="10289" name="Freeform 74" descr="Dark vertical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Rectangle 75" descr="Dark vertical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Rectangle 76" descr="Dark vertical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Rectangle 77" descr="Dark vertical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Line 78" descr="Dark vertical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7" name="Group 79" descr="Dark vertical"/>
          <p:cNvGrpSpPr>
            <a:grpSpLocks/>
          </p:cNvGrpSpPr>
          <p:nvPr/>
        </p:nvGrpSpPr>
        <p:grpSpPr bwMode="auto">
          <a:xfrm>
            <a:off x="5554663" y="5148263"/>
            <a:ext cx="1516062" cy="738187"/>
            <a:chOff x="375" y="3720"/>
            <a:chExt cx="868" cy="450"/>
          </a:xfrm>
        </p:grpSpPr>
        <p:sp>
          <p:nvSpPr>
            <p:cNvPr id="10284" name="Freeform 80" descr="Dark vertical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Rectangle 81" descr="Dark vertical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Rectangle 82" descr="Dark vertical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Rectangle 83" descr="Dark vertical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Line 84" descr="Dark vertical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8" name="Text Box 85"/>
          <p:cNvSpPr txBox="1">
            <a:spLocks noChangeArrowheads="1"/>
          </p:cNvSpPr>
          <p:nvPr/>
        </p:nvSpPr>
        <p:spPr bwMode="auto">
          <a:xfrm>
            <a:off x="659648" y="4476416"/>
            <a:ext cx="34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</a:t>
            </a:r>
            <a:endParaRPr lang="en-US" sz="2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69" name="Text Box 86"/>
          <p:cNvSpPr txBox="1">
            <a:spLocks noChangeArrowheads="1"/>
          </p:cNvSpPr>
          <p:nvPr/>
        </p:nvSpPr>
        <p:spPr bwMode="auto">
          <a:xfrm>
            <a:off x="642938" y="4784391"/>
            <a:ext cx="748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70" name="Text Box 87"/>
          <p:cNvSpPr txBox="1">
            <a:spLocks noChangeArrowheads="1"/>
          </p:cNvSpPr>
          <p:nvPr/>
        </p:nvSpPr>
        <p:spPr bwMode="auto">
          <a:xfrm>
            <a:off x="642938" y="5048250"/>
            <a:ext cx="501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โม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71" name="Text Box 88"/>
          <p:cNvSpPr txBox="1">
            <a:spLocks noChangeArrowheads="1"/>
          </p:cNvSpPr>
          <p:nvPr/>
        </p:nvSpPr>
        <p:spPr bwMode="auto">
          <a:xfrm>
            <a:off x="642938" y="5335588"/>
            <a:ext cx="5518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sz="2000" b="1" dirty="0">
              <a:latin typeface="Times" charset="0"/>
            </a:endParaRPr>
          </a:p>
        </p:txBody>
      </p:sp>
      <p:sp>
        <p:nvSpPr>
          <p:cNvPr id="10272" name="Text Box 89"/>
          <p:cNvSpPr txBox="1">
            <a:spLocks noChangeArrowheads="1"/>
          </p:cNvSpPr>
          <p:nvPr/>
        </p:nvSpPr>
        <p:spPr bwMode="auto">
          <a:xfrm>
            <a:off x="1184274" y="6440823"/>
            <a:ext cx="5536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73" name="Text Box 90"/>
          <p:cNvSpPr txBox="1">
            <a:spLocks noChangeArrowheads="1"/>
          </p:cNvSpPr>
          <p:nvPr/>
        </p:nvSpPr>
        <p:spPr bwMode="auto">
          <a:xfrm>
            <a:off x="1177925" y="6740860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74" name="Text Box 91"/>
          <p:cNvSpPr txBox="1">
            <a:spLocks noChangeArrowheads="1"/>
          </p:cNvSpPr>
          <p:nvPr/>
        </p:nvSpPr>
        <p:spPr bwMode="auto">
          <a:xfrm>
            <a:off x="1173163" y="7062288"/>
            <a:ext cx="34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</a:t>
            </a:r>
            <a:endParaRPr lang="en-US" sz="2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0275" name="Freeform 93"/>
          <p:cNvSpPr>
            <a:spLocks/>
          </p:cNvSpPr>
          <p:nvPr/>
        </p:nvSpPr>
        <p:spPr bwMode="auto">
          <a:xfrm>
            <a:off x="5526088" y="3144838"/>
            <a:ext cx="1076325" cy="581025"/>
          </a:xfrm>
          <a:custGeom>
            <a:avLst/>
            <a:gdLst>
              <a:gd name="T0" fmla="*/ 2147483647 w 503"/>
              <a:gd name="T1" fmla="*/ 0 h 355"/>
              <a:gd name="T2" fmla="*/ 2147483647 w 503"/>
              <a:gd name="T3" fmla="*/ 2147483647 h 355"/>
              <a:gd name="T4" fmla="*/ 2147483647 w 503"/>
              <a:gd name="T5" fmla="*/ 2147483647 h 355"/>
              <a:gd name="T6" fmla="*/ 2147483647 w 503"/>
              <a:gd name="T7" fmla="*/ 2147483647 h 355"/>
              <a:gd name="T8" fmla="*/ 2147483647 w 503"/>
              <a:gd name="T9" fmla="*/ 2147483647 h 355"/>
              <a:gd name="T10" fmla="*/ 2147483647 w 503"/>
              <a:gd name="T11" fmla="*/ 2147483647 h 355"/>
              <a:gd name="T12" fmla="*/ 2147483647 w 503"/>
              <a:gd name="T13" fmla="*/ 2147483647 h 355"/>
              <a:gd name="T14" fmla="*/ 2147483647 w 503"/>
              <a:gd name="T15" fmla="*/ 2147483647 h 355"/>
              <a:gd name="T16" fmla="*/ 0 w 503"/>
              <a:gd name="T17" fmla="*/ 2147483647 h 355"/>
              <a:gd name="T18" fmla="*/ 0 w 503"/>
              <a:gd name="T19" fmla="*/ 2147483647 h 355"/>
              <a:gd name="T20" fmla="*/ 2147483647 w 503"/>
              <a:gd name="T21" fmla="*/ 2147483647 h 355"/>
              <a:gd name="T22" fmla="*/ 2147483647 w 503"/>
              <a:gd name="T23" fmla="*/ 2147483647 h 355"/>
              <a:gd name="T24" fmla="*/ 2147483647 w 503"/>
              <a:gd name="T25" fmla="*/ 2147483647 h 355"/>
              <a:gd name="T26" fmla="*/ 2147483647 w 503"/>
              <a:gd name="T27" fmla="*/ 2147483647 h 355"/>
              <a:gd name="T28" fmla="*/ 2147483647 w 503"/>
              <a:gd name="T29" fmla="*/ 2147483647 h 355"/>
              <a:gd name="T30" fmla="*/ 2147483647 w 503"/>
              <a:gd name="T31" fmla="*/ 2147483647 h 355"/>
              <a:gd name="T32" fmla="*/ 2147483647 w 503"/>
              <a:gd name="T33" fmla="*/ 2147483647 h 355"/>
              <a:gd name="T34" fmla="*/ 2147483647 w 503"/>
              <a:gd name="T35" fmla="*/ 2147483647 h 355"/>
              <a:gd name="T36" fmla="*/ 2147483647 w 503"/>
              <a:gd name="T37" fmla="*/ 2147483647 h 355"/>
              <a:gd name="T38" fmla="*/ 2147483647 w 503"/>
              <a:gd name="T39" fmla="*/ 2147483647 h 355"/>
              <a:gd name="T40" fmla="*/ 2147483647 w 503"/>
              <a:gd name="T41" fmla="*/ 2147483647 h 355"/>
              <a:gd name="T42" fmla="*/ 2147483647 w 503"/>
              <a:gd name="T43" fmla="*/ 2147483647 h 355"/>
              <a:gd name="T44" fmla="*/ 2147483647 w 503"/>
              <a:gd name="T45" fmla="*/ 2147483647 h 355"/>
              <a:gd name="T46" fmla="*/ 2147483647 w 503"/>
              <a:gd name="T47" fmla="*/ 2147483647 h 355"/>
              <a:gd name="T48" fmla="*/ 2147483647 w 503"/>
              <a:gd name="T49" fmla="*/ 2147483647 h 355"/>
              <a:gd name="T50" fmla="*/ 2147483647 w 503"/>
              <a:gd name="T51" fmla="*/ 2147483647 h 355"/>
              <a:gd name="T52" fmla="*/ 2147483647 w 503"/>
              <a:gd name="T53" fmla="*/ 2147483647 h 355"/>
              <a:gd name="T54" fmla="*/ 2147483647 w 503"/>
              <a:gd name="T55" fmla="*/ 2147483647 h 355"/>
              <a:gd name="T56" fmla="*/ 2147483647 w 503"/>
              <a:gd name="T57" fmla="*/ 2147483647 h 355"/>
              <a:gd name="T58" fmla="*/ 2147483647 w 503"/>
              <a:gd name="T59" fmla="*/ 2147483647 h 355"/>
              <a:gd name="T60" fmla="*/ 2147483647 w 503"/>
              <a:gd name="T61" fmla="*/ 2147483647 h 355"/>
              <a:gd name="T62" fmla="*/ 2147483647 w 503"/>
              <a:gd name="T63" fmla="*/ 2147483647 h 355"/>
              <a:gd name="T64" fmla="*/ 2147483647 w 503"/>
              <a:gd name="T65" fmla="*/ 2147483647 h 355"/>
              <a:gd name="T66" fmla="*/ 2147483647 w 503"/>
              <a:gd name="T67" fmla="*/ 2147483647 h 355"/>
              <a:gd name="T68" fmla="*/ 2147483647 w 503"/>
              <a:gd name="T69" fmla="*/ 2147483647 h 355"/>
              <a:gd name="T70" fmla="*/ 2147483647 w 503"/>
              <a:gd name="T71" fmla="*/ 0 h 355"/>
              <a:gd name="T72" fmla="*/ 2147483647 w 503"/>
              <a:gd name="T73" fmla="*/ 0 h 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03"/>
              <a:gd name="T112" fmla="*/ 0 h 355"/>
              <a:gd name="T113" fmla="*/ 503 w 503"/>
              <a:gd name="T114" fmla="*/ 355 h 35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03" h="355">
                <a:moveTo>
                  <a:pt x="38" y="0"/>
                </a:moveTo>
                <a:lnTo>
                  <a:pt x="30" y="1"/>
                </a:lnTo>
                <a:lnTo>
                  <a:pt x="23" y="3"/>
                </a:lnTo>
                <a:lnTo>
                  <a:pt x="17" y="7"/>
                </a:lnTo>
                <a:lnTo>
                  <a:pt x="11" y="11"/>
                </a:lnTo>
                <a:lnTo>
                  <a:pt x="7" y="17"/>
                </a:lnTo>
                <a:lnTo>
                  <a:pt x="3" y="23"/>
                </a:lnTo>
                <a:lnTo>
                  <a:pt x="1" y="30"/>
                </a:lnTo>
                <a:lnTo>
                  <a:pt x="0" y="38"/>
                </a:lnTo>
                <a:lnTo>
                  <a:pt x="0" y="317"/>
                </a:lnTo>
                <a:lnTo>
                  <a:pt x="1" y="325"/>
                </a:lnTo>
                <a:lnTo>
                  <a:pt x="3" y="332"/>
                </a:lnTo>
                <a:lnTo>
                  <a:pt x="7" y="338"/>
                </a:lnTo>
                <a:lnTo>
                  <a:pt x="11" y="344"/>
                </a:lnTo>
                <a:lnTo>
                  <a:pt x="17" y="349"/>
                </a:lnTo>
                <a:lnTo>
                  <a:pt x="23" y="352"/>
                </a:lnTo>
                <a:lnTo>
                  <a:pt x="30" y="354"/>
                </a:lnTo>
                <a:lnTo>
                  <a:pt x="38" y="355"/>
                </a:lnTo>
                <a:lnTo>
                  <a:pt x="465" y="355"/>
                </a:lnTo>
                <a:lnTo>
                  <a:pt x="473" y="354"/>
                </a:lnTo>
                <a:lnTo>
                  <a:pt x="480" y="352"/>
                </a:lnTo>
                <a:lnTo>
                  <a:pt x="486" y="349"/>
                </a:lnTo>
                <a:lnTo>
                  <a:pt x="492" y="344"/>
                </a:lnTo>
                <a:lnTo>
                  <a:pt x="497" y="338"/>
                </a:lnTo>
                <a:lnTo>
                  <a:pt x="500" y="332"/>
                </a:lnTo>
                <a:lnTo>
                  <a:pt x="502" y="325"/>
                </a:lnTo>
                <a:lnTo>
                  <a:pt x="503" y="317"/>
                </a:lnTo>
                <a:lnTo>
                  <a:pt x="503" y="38"/>
                </a:lnTo>
                <a:lnTo>
                  <a:pt x="502" y="30"/>
                </a:lnTo>
                <a:lnTo>
                  <a:pt x="500" y="23"/>
                </a:lnTo>
                <a:lnTo>
                  <a:pt x="497" y="17"/>
                </a:lnTo>
                <a:lnTo>
                  <a:pt x="492" y="11"/>
                </a:lnTo>
                <a:lnTo>
                  <a:pt x="486" y="7"/>
                </a:lnTo>
                <a:lnTo>
                  <a:pt x="480" y="3"/>
                </a:lnTo>
                <a:lnTo>
                  <a:pt x="473" y="1"/>
                </a:lnTo>
                <a:lnTo>
                  <a:pt x="465" y="0"/>
                </a:lnTo>
                <a:lnTo>
                  <a:pt x="38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6" name="Rectangle 94"/>
          <p:cNvSpPr>
            <a:spLocks noChangeArrowheads="1"/>
          </p:cNvSpPr>
          <p:nvPr/>
        </p:nvSpPr>
        <p:spPr bwMode="auto">
          <a:xfrm>
            <a:off x="5524500" y="3436938"/>
            <a:ext cx="1516063" cy="481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8" name="Text Box 98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01</a:t>
            </a:r>
          </a:p>
        </p:txBody>
      </p:sp>
      <p:sp>
        <p:nvSpPr>
          <p:cNvPr id="10279" name="Line 99"/>
          <p:cNvSpPr>
            <a:spLocks noChangeShapeType="1"/>
          </p:cNvSpPr>
          <p:nvPr/>
        </p:nvSpPr>
        <p:spPr bwMode="auto">
          <a:xfrm>
            <a:off x="628650" y="3390900"/>
            <a:ext cx="1041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0" name="Line 100"/>
          <p:cNvSpPr>
            <a:spLocks noChangeShapeType="1"/>
          </p:cNvSpPr>
          <p:nvPr/>
        </p:nvSpPr>
        <p:spPr bwMode="auto">
          <a:xfrm>
            <a:off x="3879850" y="3403600"/>
            <a:ext cx="1041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Line 101"/>
          <p:cNvSpPr>
            <a:spLocks noChangeShapeType="1"/>
          </p:cNvSpPr>
          <p:nvPr/>
        </p:nvSpPr>
        <p:spPr bwMode="auto">
          <a:xfrm>
            <a:off x="5543550" y="3448050"/>
            <a:ext cx="10477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Line 102"/>
          <p:cNvSpPr>
            <a:spLocks noChangeShapeType="1"/>
          </p:cNvSpPr>
          <p:nvPr/>
        </p:nvSpPr>
        <p:spPr bwMode="auto">
          <a:xfrm>
            <a:off x="711200" y="3403600"/>
            <a:ext cx="895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3" name="Line 103"/>
          <p:cNvSpPr>
            <a:spLocks noChangeShapeType="1"/>
          </p:cNvSpPr>
          <p:nvPr/>
        </p:nvSpPr>
        <p:spPr bwMode="auto">
          <a:xfrm>
            <a:off x="3949700" y="3403600"/>
            <a:ext cx="895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7" name="Rectangle 97"/>
          <p:cNvSpPr>
            <a:spLocks noChangeArrowheads="1"/>
          </p:cNvSpPr>
          <p:nvPr/>
        </p:nvSpPr>
        <p:spPr bwMode="auto">
          <a:xfrm>
            <a:off x="5675218" y="3198072"/>
            <a:ext cx="817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5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5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1" name="Text Box 49"/>
          <p:cNvSpPr txBox="1">
            <a:spLocks noChangeArrowheads="1"/>
          </p:cNvSpPr>
          <p:nvPr/>
        </p:nvSpPr>
        <p:spPr bwMode="auto">
          <a:xfrm>
            <a:off x="3977792" y="1275076"/>
            <a:ext cx="5540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2000" dirty="0">
                <a:solidFill>
                  <a:srgbClr val="E8E8E8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12000" dirty="0">
              <a:solidFill>
                <a:srgbClr val="E8E8E8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2" name="Text Box 49"/>
          <p:cNvSpPr txBox="1">
            <a:spLocks noChangeArrowheads="1"/>
          </p:cNvSpPr>
          <p:nvPr/>
        </p:nvSpPr>
        <p:spPr bwMode="auto">
          <a:xfrm>
            <a:off x="5551859" y="1251824"/>
            <a:ext cx="6094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2000" dirty="0">
                <a:solidFill>
                  <a:srgbClr val="E8E8E8"/>
                </a:solidFill>
                <a:latin typeface="Capitals" charset="0"/>
              </a:rPr>
              <a:t>ง</a:t>
            </a:r>
            <a:endParaRPr lang="en-US" sz="12000" dirty="0">
              <a:solidFill>
                <a:srgbClr val="E8E8E8"/>
              </a:solidFill>
              <a:latin typeface="Capital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67FC3-D377-8643-BB0C-67CF7DF925D1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345">
            <a:extLst>
              <a:ext uri="{FF2B5EF4-FFF2-40B4-BE49-F238E27FC236}">
                <a16:creationId xmlns:a16="http://schemas.microsoft.com/office/drawing/2014/main" id="{7F2242C6-36A2-554E-B0B7-E7B8C98E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2850"/>
            <a:ext cx="132715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1" name="Group 2"/>
          <p:cNvGrpSpPr>
            <a:grpSpLocks/>
          </p:cNvGrpSpPr>
          <p:nvPr/>
        </p:nvGrpSpPr>
        <p:grpSpPr bwMode="auto">
          <a:xfrm>
            <a:off x="785813" y="4567238"/>
            <a:ext cx="503237" cy="2595562"/>
            <a:chOff x="192" y="1824"/>
            <a:chExt cx="288" cy="2304"/>
          </a:xfrm>
        </p:grpSpPr>
        <p:sp>
          <p:nvSpPr>
            <p:cNvPr id="82262" name="AutoShape 3"/>
            <p:cNvSpPr>
              <a:spLocks noChangeArrowheads="1"/>
            </p:cNvSpPr>
            <p:nvPr/>
          </p:nvSpPr>
          <p:spPr bwMode="auto">
            <a:xfrm>
              <a:off x="192" y="1920"/>
              <a:ext cx="240" cy="2112"/>
            </a:xfrm>
            <a:prstGeom prst="bracketPair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3" name="Rectangle 4"/>
            <p:cNvSpPr>
              <a:spLocks noChangeArrowheads="1"/>
            </p:cNvSpPr>
            <p:nvPr/>
          </p:nvSpPr>
          <p:spPr bwMode="auto">
            <a:xfrm>
              <a:off x="288" y="1824"/>
              <a:ext cx="192" cy="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922" name="Group 5"/>
          <p:cNvGrpSpPr>
            <a:grpSpLocks/>
          </p:cNvGrpSpPr>
          <p:nvPr/>
        </p:nvGrpSpPr>
        <p:grpSpPr bwMode="auto">
          <a:xfrm>
            <a:off x="785813" y="1343025"/>
            <a:ext cx="503237" cy="2909888"/>
            <a:chOff x="192" y="1824"/>
            <a:chExt cx="288" cy="2304"/>
          </a:xfrm>
        </p:grpSpPr>
        <p:sp>
          <p:nvSpPr>
            <p:cNvPr id="82260" name="AutoShape 6"/>
            <p:cNvSpPr>
              <a:spLocks noChangeArrowheads="1"/>
            </p:cNvSpPr>
            <p:nvPr/>
          </p:nvSpPr>
          <p:spPr bwMode="auto">
            <a:xfrm>
              <a:off x="192" y="1920"/>
              <a:ext cx="240" cy="2112"/>
            </a:xfrm>
            <a:prstGeom prst="bracketPair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1" name="Rectangle 7"/>
            <p:cNvSpPr>
              <a:spLocks noChangeArrowheads="1"/>
            </p:cNvSpPr>
            <p:nvPr/>
          </p:nvSpPr>
          <p:spPr bwMode="auto">
            <a:xfrm>
              <a:off x="288" y="1824"/>
              <a:ext cx="192" cy="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3" name="Text Box 8"/>
          <p:cNvSpPr txBox="1">
            <a:spLocks noChangeArrowheads="1"/>
          </p:cNvSpPr>
          <p:nvPr/>
        </p:nvSpPr>
        <p:spPr bwMode="auto">
          <a:xfrm>
            <a:off x="6580188" y="19050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34</a:t>
            </a:r>
          </a:p>
        </p:txBody>
      </p:sp>
      <p:sp>
        <p:nvSpPr>
          <p:cNvPr id="81924" name="Rectangle 9"/>
          <p:cNvSpPr>
            <a:spLocks noChangeArrowheads="1"/>
          </p:cNvSpPr>
          <p:nvPr/>
        </p:nvSpPr>
        <p:spPr bwMode="auto">
          <a:xfrm>
            <a:off x="0" y="798513"/>
            <a:ext cx="627063" cy="782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Text Box 26"/>
          <p:cNvSpPr txBox="1">
            <a:spLocks noChangeArrowheads="1"/>
          </p:cNvSpPr>
          <p:nvPr/>
        </p:nvSpPr>
        <p:spPr bwMode="auto">
          <a:xfrm>
            <a:off x="922338" y="8637588"/>
            <a:ext cx="5672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ที่ต้องเติมถูกเตรียมไว้ที่คู่มือการเรียนหมายเล็กที่ </a:t>
            </a:r>
            <a:r>
              <a:rPr lang="en-US" sz="1400" b="1" i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19</a:t>
            </a:r>
          </a:p>
        </p:txBody>
      </p:sp>
      <p:sp>
        <p:nvSpPr>
          <p:cNvPr id="81942" name="Rectangle 27"/>
          <p:cNvSpPr>
            <a:spLocks noChangeArrowheads="1"/>
          </p:cNvSpPr>
          <p:nvPr/>
        </p:nvSpPr>
        <p:spPr bwMode="auto">
          <a:xfrm>
            <a:off x="6548438" y="3735388"/>
            <a:ext cx="219075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endParaRPr lang="en-US"/>
          </a:p>
        </p:txBody>
      </p:sp>
      <p:sp>
        <p:nvSpPr>
          <p:cNvPr id="81943" name="Line 28"/>
          <p:cNvSpPr>
            <a:spLocks noChangeShapeType="1"/>
          </p:cNvSpPr>
          <p:nvPr/>
        </p:nvSpPr>
        <p:spPr bwMode="auto">
          <a:xfrm>
            <a:off x="4846638" y="1422400"/>
            <a:ext cx="80962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44" name="Group 29"/>
          <p:cNvGrpSpPr>
            <a:grpSpLocks/>
          </p:cNvGrpSpPr>
          <p:nvPr/>
        </p:nvGrpSpPr>
        <p:grpSpPr bwMode="auto">
          <a:xfrm>
            <a:off x="958390" y="1035188"/>
            <a:ext cx="1551453" cy="464994"/>
            <a:chOff x="468" y="279"/>
            <a:chExt cx="769" cy="294"/>
          </a:xfrm>
        </p:grpSpPr>
        <p:sp>
          <p:nvSpPr>
            <p:cNvPr id="82254" name="AutoShape 30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5" name="Rectangle 31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6" name="Line 32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7" name="Line 33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8" name="Text Box 34"/>
            <p:cNvSpPr txBox="1">
              <a:spLocks noChangeArrowheads="1"/>
            </p:cNvSpPr>
            <p:nvPr/>
          </p:nvSpPr>
          <p:spPr bwMode="auto">
            <a:xfrm>
              <a:off x="468" y="279"/>
              <a:ext cx="69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th-TH" sz="12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สร้าง</a:t>
              </a:r>
              <a:r>
                <a:rPr lang="th-TH" sz="11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endParaRPr lang="en-US" sz="10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59" name="Rectangle 35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5" name="Group 36"/>
          <p:cNvGrpSpPr>
            <a:grpSpLocks/>
          </p:cNvGrpSpPr>
          <p:nvPr/>
        </p:nvGrpSpPr>
        <p:grpSpPr bwMode="auto">
          <a:xfrm>
            <a:off x="938213" y="1481138"/>
            <a:ext cx="1571625" cy="447675"/>
            <a:chOff x="458" y="291"/>
            <a:chExt cx="779" cy="282"/>
          </a:xfrm>
        </p:grpSpPr>
        <p:sp>
          <p:nvSpPr>
            <p:cNvPr id="82248" name="AutoShape 37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9" name="Rectangle 38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0" name="Line 39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1" name="Line 40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52" name="Text Box 41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อับราฮัม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53" name="Rectangle 42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6" name="Group 43"/>
          <p:cNvGrpSpPr>
            <a:grpSpLocks/>
          </p:cNvGrpSpPr>
          <p:nvPr/>
        </p:nvGrpSpPr>
        <p:grpSpPr bwMode="auto">
          <a:xfrm>
            <a:off x="927100" y="2117725"/>
            <a:ext cx="1579563" cy="441325"/>
            <a:chOff x="458" y="295"/>
            <a:chExt cx="779" cy="278"/>
          </a:xfrm>
        </p:grpSpPr>
        <p:sp>
          <p:nvSpPr>
            <p:cNvPr id="82242" name="AutoShape 44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3" name="Rectangle 45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4" name="Line 46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5" name="Line 47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6" name="Text Box 48"/>
            <p:cNvSpPr txBox="1">
              <a:spLocks noChangeArrowheads="1"/>
            </p:cNvSpPr>
            <p:nvPr/>
          </p:nvSpPr>
          <p:spPr bwMode="auto">
            <a:xfrm>
              <a:off x="458" y="295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โยเซฟ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47" name="Rectangle 49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7" name="Group 50"/>
          <p:cNvGrpSpPr>
            <a:grpSpLocks/>
          </p:cNvGrpSpPr>
          <p:nvPr/>
        </p:nvGrpSpPr>
        <p:grpSpPr bwMode="auto">
          <a:xfrm>
            <a:off x="947738" y="2667000"/>
            <a:ext cx="1570037" cy="441325"/>
            <a:chOff x="458" y="295"/>
            <a:chExt cx="779" cy="278"/>
          </a:xfrm>
        </p:grpSpPr>
        <p:sp>
          <p:nvSpPr>
            <p:cNvPr id="82236" name="AutoShape 51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7" name="Rectangle 52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8" name="Line 53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9" name="Line 54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40" name="Text Box 55"/>
            <p:cNvSpPr txBox="1">
              <a:spLocks noChangeArrowheads="1"/>
            </p:cNvSpPr>
            <p:nvPr/>
          </p:nvSpPr>
          <p:spPr bwMode="auto">
            <a:xfrm>
              <a:off x="458" y="295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โมเสส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41" name="Rectangle 56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8" name="Group 57"/>
          <p:cNvGrpSpPr>
            <a:grpSpLocks/>
          </p:cNvGrpSpPr>
          <p:nvPr/>
        </p:nvGrpSpPr>
        <p:grpSpPr bwMode="auto">
          <a:xfrm>
            <a:off x="947738" y="3762444"/>
            <a:ext cx="1587500" cy="446016"/>
            <a:chOff x="458" y="291"/>
            <a:chExt cx="779" cy="282"/>
          </a:xfrm>
        </p:grpSpPr>
        <p:sp>
          <p:nvSpPr>
            <p:cNvPr id="82230" name="AutoShape 58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1" name="Rectangle 59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2" name="Line 60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3" name="Line 61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34" name="Text Box 62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โยชูวา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35" name="Rectangle 63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49" name="Group 64"/>
          <p:cNvGrpSpPr>
            <a:grpSpLocks/>
          </p:cNvGrpSpPr>
          <p:nvPr/>
        </p:nvGrpSpPr>
        <p:grpSpPr bwMode="auto">
          <a:xfrm>
            <a:off x="1101731" y="4705419"/>
            <a:ext cx="1428743" cy="446016"/>
            <a:chOff x="538" y="291"/>
            <a:chExt cx="699" cy="282"/>
          </a:xfrm>
        </p:grpSpPr>
        <p:sp>
          <p:nvSpPr>
            <p:cNvPr id="82224" name="AutoShape 65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5" name="Rectangle 66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6" name="Line 67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7" name="Line 68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8" name="Text Box 69"/>
            <p:cNvSpPr txBox="1">
              <a:spLocks noChangeArrowheads="1"/>
            </p:cNvSpPr>
            <p:nvPr/>
          </p:nvSpPr>
          <p:spPr bwMode="auto">
            <a:xfrm>
              <a:off x="583" y="291"/>
              <a:ext cx="471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no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ไร้กษัตริย์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29" name="Rectangle 70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0" name="Group 71"/>
          <p:cNvGrpSpPr>
            <a:grpSpLocks/>
          </p:cNvGrpSpPr>
          <p:nvPr/>
        </p:nvGrpSpPr>
        <p:grpSpPr bwMode="auto">
          <a:xfrm>
            <a:off x="938213" y="6708775"/>
            <a:ext cx="1592262" cy="454025"/>
            <a:chOff x="458" y="287"/>
            <a:chExt cx="779" cy="286"/>
          </a:xfrm>
        </p:grpSpPr>
        <p:sp>
          <p:nvSpPr>
            <p:cNvPr id="82218" name="AutoShape 72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9" name="Rectangle 73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0" name="Line 74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1" name="Line 75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22" name="Text Box 76"/>
            <p:cNvSpPr txBox="1">
              <a:spLocks noChangeArrowheads="1"/>
            </p:cNvSpPr>
            <p:nvPr/>
          </p:nvSpPr>
          <p:spPr bwMode="auto">
            <a:xfrm>
              <a:off x="458" y="287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เชลย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23" name="Rectangle 77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1" name="Group 78"/>
          <p:cNvGrpSpPr>
            <a:grpSpLocks/>
          </p:cNvGrpSpPr>
          <p:nvPr/>
        </p:nvGrpSpPr>
        <p:grpSpPr bwMode="auto">
          <a:xfrm>
            <a:off x="913685" y="7572283"/>
            <a:ext cx="1616790" cy="455709"/>
            <a:chOff x="446" y="287"/>
            <a:chExt cx="791" cy="286"/>
          </a:xfrm>
        </p:grpSpPr>
        <p:sp>
          <p:nvSpPr>
            <p:cNvPr id="82212" name="AutoShape 79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3" name="Rectangle 80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4" name="Line 81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5" name="Line 82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6" name="Text Box 83"/>
            <p:cNvSpPr txBox="1">
              <a:spLocks noChangeArrowheads="1"/>
            </p:cNvSpPr>
            <p:nvPr/>
          </p:nvSpPr>
          <p:spPr bwMode="auto">
            <a:xfrm>
              <a:off x="446" y="287"/>
              <a:ext cx="69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เงียบ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17" name="Rectangle 84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2" name="Group 85"/>
          <p:cNvGrpSpPr>
            <a:grpSpLocks/>
          </p:cNvGrpSpPr>
          <p:nvPr/>
        </p:nvGrpSpPr>
        <p:grpSpPr bwMode="auto">
          <a:xfrm>
            <a:off x="938213" y="8054975"/>
            <a:ext cx="1592262" cy="479425"/>
            <a:chOff x="458" y="271"/>
            <a:chExt cx="779" cy="302"/>
          </a:xfrm>
        </p:grpSpPr>
        <p:sp>
          <p:nvSpPr>
            <p:cNvPr id="82206" name="AutoShape 86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7" name="Rectangle 87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8" name="Line 88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9" name="Line 89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10" name="Text Box 90"/>
            <p:cNvSpPr txBox="1">
              <a:spLocks noChangeArrowheads="1"/>
            </p:cNvSpPr>
            <p:nvPr/>
          </p:nvSpPr>
          <p:spPr bwMode="auto">
            <a:xfrm>
              <a:off x="458" y="271"/>
              <a:ext cx="69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th-TH" sz="16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พระเยซู</a:t>
              </a:r>
              <a:endPara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11" name="Rectangle 91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grpSp>
        <p:nvGrpSpPr>
          <p:cNvPr id="81953" name="Group 92"/>
          <p:cNvGrpSpPr>
            <a:grpSpLocks/>
          </p:cNvGrpSpPr>
          <p:nvPr/>
        </p:nvGrpSpPr>
        <p:grpSpPr bwMode="auto">
          <a:xfrm>
            <a:off x="942975" y="5491163"/>
            <a:ext cx="1592263" cy="447675"/>
            <a:chOff x="458" y="291"/>
            <a:chExt cx="779" cy="282"/>
          </a:xfrm>
        </p:grpSpPr>
        <p:sp>
          <p:nvSpPr>
            <p:cNvPr id="82200" name="AutoShape 93"/>
            <p:cNvSpPr>
              <a:spLocks noChangeArrowheads="1"/>
            </p:cNvSpPr>
            <p:nvPr/>
          </p:nvSpPr>
          <p:spPr bwMode="auto">
            <a:xfrm>
              <a:off x="551" y="312"/>
              <a:ext cx="506" cy="21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1" name="Rectangle 94"/>
            <p:cNvSpPr>
              <a:spLocks noChangeArrowheads="1"/>
            </p:cNvSpPr>
            <p:nvPr/>
          </p:nvSpPr>
          <p:spPr bwMode="auto">
            <a:xfrm>
              <a:off x="553" y="399"/>
              <a:ext cx="660" cy="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2" name="Line 95"/>
            <p:cNvSpPr>
              <a:spLocks noChangeShapeType="1"/>
            </p:cNvSpPr>
            <p:nvPr/>
          </p:nvSpPr>
          <p:spPr bwMode="auto">
            <a:xfrm flipV="1">
              <a:off x="561" y="395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3" name="Line 96"/>
            <p:cNvSpPr>
              <a:spLocks noChangeShapeType="1"/>
            </p:cNvSpPr>
            <p:nvPr/>
          </p:nvSpPr>
          <p:spPr bwMode="auto">
            <a:xfrm flipV="1">
              <a:off x="694" y="393"/>
              <a:ext cx="357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  <p:sp>
          <p:nvSpPr>
            <p:cNvPr id="82204" name="Text Box 97"/>
            <p:cNvSpPr txBox="1">
              <a:spLocks noChangeArrowheads="1"/>
            </p:cNvSpPr>
            <p:nvPr/>
          </p:nvSpPr>
          <p:spPr bwMode="auto">
            <a:xfrm>
              <a:off x="458" y="291"/>
              <a:ext cx="690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5" tIns="48512" rIns="97025" bIns="4851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กษัตริย์</a:t>
              </a:r>
              <a:endParaRPr lang="en-US" sz="12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205" name="Rectangle 98"/>
            <p:cNvSpPr>
              <a:spLocks noChangeArrowheads="1"/>
            </p:cNvSpPr>
            <p:nvPr/>
          </p:nvSpPr>
          <p:spPr bwMode="auto">
            <a:xfrm>
              <a:off x="538" y="472"/>
              <a:ext cx="699" cy="1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7025" tIns="48512" rIns="97025" bIns="48512">
              <a:spAutoFit/>
            </a:bodyPr>
            <a:lstStyle/>
            <a:p>
              <a:endParaRPr lang="en-US"/>
            </a:p>
          </p:txBody>
        </p:sp>
      </p:grpSp>
      <p:sp>
        <p:nvSpPr>
          <p:cNvPr id="81954" name="Rectangle 99"/>
          <p:cNvSpPr>
            <a:spLocks noChangeArrowheads="1"/>
          </p:cNvSpPr>
          <p:nvPr/>
        </p:nvSpPr>
        <p:spPr bwMode="auto">
          <a:xfrm>
            <a:off x="4525963" y="1422400"/>
            <a:ext cx="1257300" cy="2373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r" defTabSz="969963"/>
            <a:endParaRPr lang="en-US" sz="2500">
              <a:latin typeface="Times" charset="0"/>
            </a:endParaRPr>
          </a:p>
        </p:txBody>
      </p:sp>
      <p:sp>
        <p:nvSpPr>
          <p:cNvPr id="81955" name="Rectangle 100"/>
          <p:cNvSpPr>
            <a:spLocks noChangeArrowheads="1"/>
          </p:cNvSpPr>
          <p:nvPr/>
        </p:nvSpPr>
        <p:spPr bwMode="auto">
          <a:xfrm>
            <a:off x="2682875" y="8105775"/>
            <a:ext cx="1508125" cy="314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56" name="Text Box 101"/>
          <p:cNvSpPr txBox="1">
            <a:spLocks noChangeArrowheads="1"/>
          </p:cNvSpPr>
          <p:nvPr/>
        </p:nvSpPr>
        <p:spPr bwMode="auto">
          <a:xfrm>
            <a:off x="669925" y="1108075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1.</a:t>
            </a:r>
          </a:p>
        </p:txBody>
      </p:sp>
      <p:sp>
        <p:nvSpPr>
          <p:cNvPr id="81957" name="Text Box 102"/>
          <p:cNvSpPr txBox="1">
            <a:spLocks noChangeArrowheads="1"/>
          </p:cNvSpPr>
          <p:nvPr/>
        </p:nvSpPr>
        <p:spPr bwMode="auto">
          <a:xfrm>
            <a:off x="665163" y="1539875"/>
            <a:ext cx="6715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2.</a:t>
            </a:r>
          </a:p>
        </p:txBody>
      </p:sp>
      <p:sp>
        <p:nvSpPr>
          <p:cNvPr id="81958" name="Text Box 103"/>
          <p:cNvSpPr txBox="1">
            <a:spLocks noChangeArrowheads="1"/>
          </p:cNvSpPr>
          <p:nvPr/>
        </p:nvSpPr>
        <p:spPr bwMode="auto">
          <a:xfrm>
            <a:off x="669925" y="2173288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3.</a:t>
            </a:r>
          </a:p>
        </p:txBody>
      </p:sp>
      <p:sp>
        <p:nvSpPr>
          <p:cNvPr id="81959" name="Text Box 104"/>
          <p:cNvSpPr txBox="1">
            <a:spLocks noChangeArrowheads="1"/>
          </p:cNvSpPr>
          <p:nvPr/>
        </p:nvSpPr>
        <p:spPr bwMode="auto">
          <a:xfrm>
            <a:off x="676275" y="2719388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4.</a:t>
            </a:r>
          </a:p>
        </p:txBody>
      </p:sp>
      <p:sp>
        <p:nvSpPr>
          <p:cNvPr id="81960" name="Text Box 105"/>
          <p:cNvSpPr txBox="1">
            <a:spLocks noChangeArrowheads="1"/>
          </p:cNvSpPr>
          <p:nvPr/>
        </p:nvSpPr>
        <p:spPr bwMode="auto">
          <a:xfrm>
            <a:off x="669925" y="3814763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5.</a:t>
            </a:r>
          </a:p>
        </p:txBody>
      </p:sp>
      <p:sp>
        <p:nvSpPr>
          <p:cNvPr id="81961" name="Text Box 106"/>
          <p:cNvSpPr txBox="1">
            <a:spLocks noChangeArrowheads="1"/>
          </p:cNvSpPr>
          <p:nvPr/>
        </p:nvSpPr>
        <p:spPr bwMode="auto">
          <a:xfrm>
            <a:off x="669925" y="4764088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6.</a:t>
            </a:r>
          </a:p>
        </p:txBody>
      </p:sp>
      <p:sp>
        <p:nvSpPr>
          <p:cNvPr id="81962" name="Text Box 107"/>
          <p:cNvSpPr txBox="1">
            <a:spLocks noChangeArrowheads="1"/>
          </p:cNvSpPr>
          <p:nvPr/>
        </p:nvSpPr>
        <p:spPr bwMode="auto">
          <a:xfrm>
            <a:off x="676275" y="5549900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Arial" charset="0"/>
              </a:rPr>
              <a:t>7.</a:t>
            </a:r>
          </a:p>
        </p:txBody>
      </p:sp>
      <p:sp>
        <p:nvSpPr>
          <p:cNvPr id="81963" name="Text Box 108"/>
          <p:cNvSpPr txBox="1">
            <a:spLocks noChangeArrowheads="1"/>
          </p:cNvSpPr>
          <p:nvPr/>
        </p:nvSpPr>
        <p:spPr bwMode="auto">
          <a:xfrm>
            <a:off x="676275" y="6773863"/>
            <a:ext cx="669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8.</a:t>
            </a:r>
          </a:p>
        </p:txBody>
      </p:sp>
      <p:sp>
        <p:nvSpPr>
          <p:cNvPr id="81964" name="Text Box 109"/>
          <p:cNvSpPr txBox="1">
            <a:spLocks noChangeArrowheads="1"/>
          </p:cNvSpPr>
          <p:nvPr/>
        </p:nvSpPr>
        <p:spPr bwMode="auto">
          <a:xfrm>
            <a:off x="669925" y="7639050"/>
            <a:ext cx="6715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dirty="0">
                <a:latin typeface="Arial" charset="0"/>
              </a:rPr>
              <a:t>9.</a:t>
            </a:r>
          </a:p>
        </p:txBody>
      </p:sp>
      <p:sp>
        <p:nvSpPr>
          <p:cNvPr id="81965" name="Text Box 110"/>
          <p:cNvSpPr txBox="1">
            <a:spLocks noChangeArrowheads="1"/>
          </p:cNvSpPr>
          <p:nvPr/>
        </p:nvSpPr>
        <p:spPr bwMode="auto">
          <a:xfrm>
            <a:off x="617538" y="8150225"/>
            <a:ext cx="6715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>
                <a:latin typeface="Arial" charset="0"/>
              </a:rPr>
              <a:t>10.</a:t>
            </a:r>
          </a:p>
        </p:txBody>
      </p:sp>
      <p:sp>
        <p:nvSpPr>
          <p:cNvPr id="81966" name="Text Box 111"/>
          <p:cNvSpPr txBox="1">
            <a:spLocks noChangeArrowheads="1"/>
          </p:cNvSpPr>
          <p:nvPr/>
        </p:nvSpPr>
        <p:spPr bwMode="auto">
          <a:xfrm>
            <a:off x="352425" y="1035050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7" name="Text Box 112"/>
          <p:cNvSpPr txBox="1">
            <a:spLocks noChangeArrowheads="1"/>
          </p:cNvSpPr>
          <p:nvPr/>
        </p:nvSpPr>
        <p:spPr bwMode="auto">
          <a:xfrm rot="-5388474">
            <a:off x="-409575" y="2441464"/>
            <a:ext cx="1833562" cy="52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8" name="Text Box 113"/>
          <p:cNvSpPr txBox="1">
            <a:spLocks noChangeArrowheads="1"/>
          </p:cNvSpPr>
          <p:nvPr/>
        </p:nvSpPr>
        <p:spPr bwMode="auto">
          <a:xfrm rot="-5389253">
            <a:off x="-1015999" y="5522622"/>
            <a:ext cx="3073400" cy="4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  <a:r>
              <a:rPr lang="th-TH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  <a:endParaRPr lang="en-US" sz="2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69" name="Text Box 114"/>
          <p:cNvSpPr txBox="1">
            <a:spLocks noChangeArrowheads="1"/>
          </p:cNvSpPr>
          <p:nvPr/>
        </p:nvSpPr>
        <p:spPr bwMode="auto">
          <a:xfrm>
            <a:off x="373063" y="7527925"/>
            <a:ext cx="37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1970" name="Text Box 115"/>
          <p:cNvSpPr txBox="1">
            <a:spLocks noChangeArrowheads="1"/>
          </p:cNvSpPr>
          <p:nvPr/>
        </p:nvSpPr>
        <p:spPr bwMode="auto">
          <a:xfrm>
            <a:off x="390525" y="8035925"/>
            <a:ext cx="373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5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2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81971" name="Group 116"/>
          <p:cNvGrpSpPr>
            <a:grpSpLocks/>
          </p:cNvGrpSpPr>
          <p:nvPr/>
        </p:nvGrpSpPr>
        <p:grpSpPr bwMode="auto">
          <a:xfrm>
            <a:off x="294787" y="401434"/>
            <a:ext cx="1768475" cy="357187"/>
            <a:chOff x="164" y="267"/>
            <a:chExt cx="1013" cy="218"/>
          </a:xfrm>
        </p:grpSpPr>
        <p:sp>
          <p:nvSpPr>
            <p:cNvPr id="82198" name="Text Box 117"/>
            <p:cNvSpPr txBox="1">
              <a:spLocks noChangeArrowheads="1"/>
            </p:cNvSpPr>
            <p:nvPr/>
          </p:nvSpPr>
          <p:spPr bwMode="auto">
            <a:xfrm>
              <a:off x="164" y="267"/>
              <a:ext cx="101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ส</a:t>
              </a:r>
              <a:r>
                <a:rPr lang="en-US" sz="17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7 </a:t>
              </a: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ง</a:t>
              </a:r>
              <a:r>
                <a:rPr lang="en-US" sz="17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7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endParaRPr lang="en-US" sz="17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199" name="Line 118"/>
            <p:cNvSpPr>
              <a:spLocks noChangeShapeType="1"/>
            </p:cNvSpPr>
            <p:nvPr/>
          </p:nvSpPr>
          <p:spPr bwMode="auto">
            <a:xfrm>
              <a:off x="358" y="370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sp>
        <p:nvSpPr>
          <p:cNvPr id="81972" name="AutoShape 119" descr="Dark upward diagonal"/>
          <p:cNvSpPr>
            <a:spLocks noChangeArrowheads="1"/>
          </p:cNvSpPr>
          <p:nvPr/>
        </p:nvSpPr>
        <p:spPr bwMode="auto">
          <a:xfrm>
            <a:off x="468313" y="723900"/>
            <a:ext cx="236537" cy="366713"/>
          </a:xfrm>
          <a:prstGeom prst="downArrow">
            <a:avLst>
              <a:gd name="adj1" fmla="val 50000"/>
              <a:gd name="adj2" fmla="val 38759"/>
            </a:avLst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3" name="Rectangle 120"/>
          <p:cNvSpPr>
            <a:spLocks noChangeArrowheads="1"/>
          </p:cNvSpPr>
          <p:nvPr/>
        </p:nvSpPr>
        <p:spPr bwMode="auto">
          <a:xfrm>
            <a:off x="2598738" y="1185863"/>
            <a:ext cx="1592262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74" name="Rectangle 121"/>
          <p:cNvSpPr>
            <a:spLocks noChangeArrowheads="1"/>
          </p:cNvSpPr>
          <p:nvPr/>
        </p:nvSpPr>
        <p:spPr bwMode="auto">
          <a:xfrm>
            <a:off x="2598738" y="3781425"/>
            <a:ext cx="1592262" cy="3773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75" name="Line 122"/>
          <p:cNvSpPr>
            <a:spLocks noChangeShapeType="1"/>
          </p:cNvSpPr>
          <p:nvPr/>
        </p:nvSpPr>
        <p:spPr bwMode="auto">
          <a:xfrm>
            <a:off x="3000375" y="150018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6" name="AutoShape 123"/>
          <p:cNvSpPr>
            <a:spLocks noChangeArrowheads="1"/>
          </p:cNvSpPr>
          <p:nvPr/>
        </p:nvSpPr>
        <p:spPr bwMode="auto">
          <a:xfrm>
            <a:off x="3668713" y="6113463"/>
            <a:ext cx="1751012" cy="1327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9 w 21600"/>
              <a:gd name="T13" fmla="*/ 4169 h 21600"/>
              <a:gd name="T14" fmla="*/ 17431 w 21600"/>
              <a:gd name="T15" fmla="*/ 174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738" y="21600"/>
                </a:lnTo>
                <a:lnTo>
                  <a:pt x="1686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7" name="Rectangle 124"/>
          <p:cNvSpPr>
            <a:spLocks noChangeArrowheads="1"/>
          </p:cNvSpPr>
          <p:nvPr/>
        </p:nvSpPr>
        <p:spPr bwMode="auto">
          <a:xfrm>
            <a:off x="4205288" y="5816600"/>
            <a:ext cx="1377950" cy="1870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8" name="AutoShape 125"/>
          <p:cNvSpPr>
            <a:spLocks noChangeArrowheads="1"/>
          </p:cNvSpPr>
          <p:nvPr/>
        </p:nvSpPr>
        <p:spPr bwMode="auto">
          <a:xfrm>
            <a:off x="3817938" y="6219825"/>
            <a:ext cx="1751012" cy="11350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846 w 21600"/>
              <a:gd name="T13" fmla="*/ 3846 h 21600"/>
              <a:gd name="T14" fmla="*/ 17754 w 21600"/>
              <a:gd name="T15" fmla="*/ 177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092" y="21600"/>
                </a:lnTo>
                <a:lnTo>
                  <a:pt x="1750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9" name="Rectangle 126"/>
          <p:cNvSpPr>
            <a:spLocks noChangeArrowheads="1"/>
          </p:cNvSpPr>
          <p:nvPr/>
        </p:nvSpPr>
        <p:spPr bwMode="auto">
          <a:xfrm>
            <a:off x="4525963" y="4233863"/>
            <a:ext cx="1257300" cy="43243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97027" tIns="48513" rIns="97027" bIns="48513" anchor="ctr"/>
          <a:lstStyle/>
          <a:p>
            <a:pPr algn="ctr" defTabSz="969963"/>
            <a:endParaRPr lang="en-US" sz="2500">
              <a:latin typeface="Times" charset="0"/>
            </a:endParaRPr>
          </a:p>
        </p:txBody>
      </p:sp>
      <p:sp>
        <p:nvSpPr>
          <p:cNvPr id="81980" name="Line 127"/>
          <p:cNvSpPr>
            <a:spLocks noChangeShapeType="1"/>
          </p:cNvSpPr>
          <p:nvPr/>
        </p:nvSpPr>
        <p:spPr bwMode="auto">
          <a:xfrm>
            <a:off x="4527550" y="6237288"/>
            <a:ext cx="0" cy="611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1" name="Line 128"/>
          <p:cNvSpPr>
            <a:spLocks noChangeShapeType="1"/>
          </p:cNvSpPr>
          <p:nvPr/>
        </p:nvSpPr>
        <p:spPr bwMode="auto">
          <a:xfrm>
            <a:off x="4511675" y="6726238"/>
            <a:ext cx="0" cy="611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2" name="Text Box 129"/>
          <p:cNvSpPr txBox="1">
            <a:spLocks noChangeArrowheads="1"/>
          </p:cNvSpPr>
          <p:nvPr/>
        </p:nvSpPr>
        <p:spPr bwMode="auto">
          <a:xfrm rot="-5388474">
            <a:off x="1510824" y="2306061"/>
            <a:ext cx="2612390" cy="50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ธรรมบัญญัติ </a:t>
            </a:r>
            <a:r>
              <a:rPr lang="en-US" sz="1600" b="1" dirty="0">
                <a:latin typeface="Leelawadee UI"/>
                <a:cs typeface="Leelawadee UI"/>
              </a:rPr>
              <a:t>(5)</a:t>
            </a:r>
          </a:p>
        </p:txBody>
      </p:sp>
      <p:sp>
        <p:nvSpPr>
          <p:cNvPr id="81983" name="Text Box 130"/>
          <p:cNvSpPr txBox="1">
            <a:spLocks noChangeArrowheads="1"/>
          </p:cNvSpPr>
          <p:nvPr/>
        </p:nvSpPr>
        <p:spPr bwMode="auto">
          <a:xfrm rot="-5388474">
            <a:off x="945357" y="5434952"/>
            <a:ext cx="3632200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ประวัติศาสตร์</a:t>
            </a:r>
            <a:r>
              <a:rPr lang="en-US" sz="1600" b="1" dirty="0">
                <a:latin typeface="Leelawadee UI"/>
                <a:cs typeface="Leelawadee UI"/>
              </a:rPr>
              <a:t> (12)</a:t>
            </a:r>
            <a:endParaRPr lang="en-US" sz="1600" dirty="0">
              <a:latin typeface="Leelawadee UI"/>
              <a:cs typeface="Leelawadee UI"/>
            </a:endParaRPr>
          </a:p>
        </p:txBody>
      </p:sp>
      <p:sp>
        <p:nvSpPr>
          <p:cNvPr id="81984" name="Line 131"/>
          <p:cNvSpPr>
            <a:spLocks noChangeShapeType="1"/>
          </p:cNvSpPr>
          <p:nvPr/>
        </p:nvSpPr>
        <p:spPr bwMode="auto">
          <a:xfrm>
            <a:off x="2908300" y="1193800"/>
            <a:ext cx="0" cy="2430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5" name="Line 132"/>
          <p:cNvSpPr>
            <a:spLocks noChangeShapeType="1"/>
          </p:cNvSpPr>
          <p:nvPr/>
        </p:nvSpPr>
        <p:spPr bwMode="auto">
          <a:xfrm>
            <a:off x="2898775" y="3784600"/>
            <a:ext cx="0" cy="3773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6" name="Text Box 133"/>
          <p:cNvSpPr txBox="1">
            <a:spLocks noChangeArrowheads="1"/>
          </p:cNvSpPr>
          <p:nvPr/>
        </p:nvSpPr>
        <p:spPr bwMode="auto">
          <a:xfrm rot="-5388474">
            <a:off x="4433377" y="2476646"/>
            <a:ext cx="2373312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บทกวี</a:t>
            </a:r>
            <a:r>
              <a:rPr lang="en-US" sz="1600" b="1" dirty="0">
                <a:latin typeface="Leelawadee UI"/>
                <a:cs typeface="Leelawadee UI"/>
              </a:rPr>
              <a:t> (5)</a:t>
            </a:r>
            <a:endParaRPr lang="en-US" sz="1600" dirty="0">
              <a:latin typeface="Leelawadee UI"/>
              <a:cs typeface="Leelawadee UI"/>
            </a:endParaRPr>
          </a:p>
        </p:txBody>
      </p:sp>
      <p:sp>
        <p:nvSpPr>
          <p:cNvPr id="81987" name="Text Box 134"/>
          <p:cNvSpPr txBox="1">
            <a:spLocks noChangeArrowheads="1"/>
          </p:cNvSpPr>
          <p:nvPr/>
        </p:nvSpPr>
        <p:spPr bwMode="auto">
          <a:xfrm rot="-5414778">
            <a:off x="3766344" y="5992165"/>
            <a:ext cx="3775075" cy="34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b="1" dirty="0">
                <a:latin typeface="Leelawadee UI"/>
                <a:cs typeface="Leelawadee UI"/>
              </a:rPr>
              <a:t>ผู้เผยวัจนะ</a:t>
            </a:r>
            <a:r>
              <a:rPr lang="en-US" sz="1600" b="1" dirty="0">
                <a:latin typeface="Leelawadee UI"/>
                <a:cs typeface="Leelawadee UI"/>
              </a:rPr>
              <a:t> (17)</a:t>
            </a:r>
          </a:p>
        </p:txBody>
      </p:sp>
      <p:sp>
        <p:nvSpPr>
          <p:cNvPr id="81988" name="Line 135"/>
          <p:cNvSpPr>
            <a:spLocks noChangeShapeType="1"/>
          </p:cNvSpPr>
          <p:nvPr/>
        </p:nvSpPr>
        <p:spPr bwMode="auto">
          <a:xfrm>
            <a:off x="5478463" y="1422400"/>
            <a:ext cx="0" cy="2382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9" name="Line 136"/>
          <p:cNvSpPr>
            <a:spLocks noChangeShapeType="1"/>
          </p:cNvSpPr>
          <p:nvPr/>
        </p:nvSpPr>
        <p:spPr bwMode="auto">
          <a:xfrm>
            <a:off x="5478463" y="4254500"/>
            <a:ext cx="0" cy="4330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0" name="Line 137"/>
          <p:cNvSpPr>
            <a:spLocks noChangeShapeType="1"/>
          </p:cNvSpPr>
          <p:nvPr/>
        </p:nvSpPr>
        <p:spPr bwMode="auto">
          <a:xfrm>
            <a:off x="3000375" y="2843213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1" name="Line 138"/>
          <p:cNvSpPr>
            <a:spLocks noChangeShapeType="1"/>
          </p:cNvSpPr>
          <p:nvPr/>
        </p:nvSpPr>
        <p:spPr bwMode="auto">
          <a:xfrm>
            <a:off x="3000375" y="308610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2" name="Line 139"/>
          <p:cNvSpPr>
            <a:spLocks noChangeShapeType="1"/>
          </p:cNvSpPr>
          <p:nvPr/>
        </p:nvSpPr>
        <p:spPr bwMode="auto">
          <a:xfrm>
            <a:off x="3000375" y="33226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3" name="Line 140"/>
          <p:cNvSpPr>
            <a:spLocks noChangeShapeType="1"/>
          </p:cNvSpPr>
          <p:nvPr/>
        </p:nvSpPr>
        <p:spPr bwMode="auto">
          <a:xfrm>
            <a:off x="3000375" y="402272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4" name="Line 141"/>
          <p:cNvSpPr>
            <a:spLocks noChangeShapeType="1"/>
          </p:cNvSpPr>
          <p:nvPr/>
        </p:nvSpPr>
        <p:spPr bwMode="auto">
          <a:xfrm>
            <a:off x="3000375" y="49990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5" name="Line 142"/>
          <p:cNvSpPr>
            <a:spLocks noChangeShapeType="1"/>
          </p:cNvSpPr>
          <p:nvPr/>
        </p:nvSpPr>
        <p:spPr bwMode="auto">
          <a:xfrm>
            <a:off x="3000375" y="555625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6" name="Line 143"/>
          <p:cNvSpPr>
            <a:spLocks noChangeShapeType="1"/>
          </p:cNvSpPr>
          <p:nvPr/>
        </p:nvSpPr>
        <p:spPr bwMode="auto">
          <a:xfrm>
            <a:off x="3000375" y="583882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7" name="Line 144"/>
          <p:cNvSpPr>
            <a:spLocks noChangeShapeType="1"/>
          </p:cNvSpPr>
          <p:nvPr/>
        </p:nvSpPr>
        <p:spPr bwMode="auto">
          <a:xfrm>
            <a:off x="2992438" y="6015038"/>
            <a:ext cx="1093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8" name="Line 145"/>
          <p:cNvSpPr>
            <a:spLocks noChangeShapeType="1"/>
          </p:cNvSpPr>
          <p:nvPr/>
        </p:nvSpPr>
        <p:spPr bwMode="auto">
          <a:xfrm>
            <a:off x="3000375" y="6297613"/>
            <a:ext cx="652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9" name="Line 146"/>
          <p:cNvSpPr>
            <a:spLocks noChangeShapeType="1"/>
          </p:cNvSpPr>
          <p:nvPr/>
        </p:nvSpPr>
        <p:spPr bwMode="auto">
          <a:xfrm>
            <a:off x="3006725" y="6565900"/>
            <a:ext cx="72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0" name="Line 147"/>
          <p:cNvSpPr>
            <a:spLocks noChangeShapeType="1"/>
          </p:cNvSpPr>
          <p:nvPr/>
        </p:nvSpPr>
        <p:spPr bwMode="auto">
          <a:xfrm>
            <a:off x="3006725" y="6756400"/>
            <a:ext cx="77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1" name="Line 148"/>
          <p:cNvSpPr>
            <a:spLocks noChangeShapeType="1"/>
          </p:cNvSpPr>
          <p:nvPr/>
        </p:nvSpPr>
        <p:spPr bwMode="auto">
          <a:xfrm>
            <a:off x="3000375" y="6985000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2" name="Line 149"/>
          <p:cNvSpPr>
            <a:spLocks noChangeShapeType="1"/>
          </p:cNvSpPr>
          <p:nvPr/>
        </p:nvSpPr>
        <p:spPr bwMode="auto">
          <a:xfrm>
            <a:off x="3006725" y="721518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3" name="Line 150"/>
          <p:cNvSpPr>
            <a:spLocks noChangeShapeType="1"/>
          </p:cNvSpPr>
          <p:nvPr/>
        </p:nvSpPr>
        <p:spPr bwMode="auto">
          <a:xfrm>
            <a:off x="3006725" y="7418388"/>
            <a:ext cx="94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4" name="Line 151"/>
          <p:cNvSpPr>
            <a:spLocks noChangeShapeType="1"/>
          </p:cNvSpPr>
          <p:nvPr/>
        </p:nvSpPr>
        <p:spPr bwMode="auto">
          <a:xfrm>
            <a:off x="3000375" y="47577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5" name="Line 152"/>
          <p:cNvSpPr>
            <a:spLocks noChangeShapeType="1"/>
          </p:cNvSpPr>
          <p:nvPr/>
        </p:nvSpPr>
        <p:spPr bwMode="auto">
          <a:xfrm>
            <a:off x="4621213" y="239871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6" name="Line 153"/>
          <p:cNvSpPr>
            <a:spLocks noChangeShapeType="1"/>
          </p:cNvSpPr>
          <p:nvPr/>
        </p:nvSpPr>
        <p:spPr bwMode="auto">
          <a:xfrm>
            <a:off x="4621213" y="28241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7" name="Line 154"/>
          <p:cNvSpPr>
            <a:spLocks noChangeShapeType="1"/>
          </p:cNvSpPr>
          <p:nvPr/>
        </p:nvSpPr>
        <p:spPr bwMode="auto">
          <a:xfrm>
            <a:off x="4613275" y="3203575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8" name="Line 155"/>
          <p:cNvSpPr>
            <a:spLocks noChangeShapeType="1"/>
          </p:cNvSpPr>
          <p:nvPr/>
        </p:nvSpPr>
        <p:spPr bwMode="auto">
          <a:xfrm>
            <a:off x="4613275" y="3609975"/>
            <a:ext cx="793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9" name="Line 156"/>
          <p:cNvSpPr>
            <a:spLocks noChangeShapeType="1"/>
          </p:cNvSpPr>
          <p:nvPr/>
        </p:nvSpPr>
        <p:spPr bwMode="auto">
          <a:xfrm>
            <a:off x="4621213" y="1835150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0" name="Line 157"/>
          <p:cNvSpPr>
            <a:spLocks noChangeShapeType="1"/>
          </p:cNvSpPr>
          <p:nvPr/>
        </p:nvSpPr>
        <p:spPr bwMode="auto">
          <a:xfrm>
            <a:off x="4606925" y="460851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1" name="Line 158"/>
          <p:cNvSpPr>
            <a:spLocks noChangeShapeType="1"/>
          </p:cNvSpPr>
          <p:nvPr/>
        </p:nvSpPr>
        <p:spPr bwMode="auto">
          <a:xfrm>
            <a:off x="4606925" y="47894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2" name="Line 159"/>
          <p:cNvSpPr>
            <a:spLocks noChangeShapeType="1"/>
          </p:cNvSpPr>
          <p:nvPr/>
        </p:nvSpPr>
        <p:spPr bwMode="auto">
          <a:xfrm>
            <a:off x="4616450" y="5005388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3" name="Line 160"/>
          <p:cNvSpPr>
            <a:spLocks noChangeShapeType="1"/>
          </p:cNvSpPr>
          <p:nvPr/>
        </p:nvSpPr>
        <p:spPr bwMode="auto">
          <a:xfrm>
            <a:off x="4606925" y="5448300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4" name="Line 161"/>
          <p:cNvSpPr>
            <a:spLocks noChangeShapeType="1"/>
          </p:cNvSpPr>
          <p:nvPr/>
        </p:nvSpPr>
        <p:spPr bwMode="auto">
          <a:xfrm>
            <a:off x="4608513" y="56308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5" name="Line 162"/>
          <p:cNvSpPr>
            <a:spLocks noChangeShapeType="1"/>
          </p:cNvSpPr>
          <p:nvPr/>
        </p:nvSpPr>
        <p:spPr bwMode="auto">
          <a:xfrm>
            <a:off x="4610100" y="582136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6" name="Line 163"/>
          <p:cNvSpPr>
            <a:spLocks noChangeShapeType="1"/>
          </p:cNvSpPr>
          <p:nvPr/>
        </p:nvSpPr>
        <p:spPr bwMode="auto">
          <a:xfrm>
            <a:off x="4611688" y="600868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7" name="Line 164"/>
          <p:cNvSpPr>
            <a:spLocks noChangeShapeType="1"/>
          </p:cNvSpPr>
          <p:nvPr/>
        </p:nvSpPr>
        <p:spPr bwMode="auto">
          <a:xfrm>
            <a:off x="4610100" y="634206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8" name="Line 165"/>
          <p:cNvSpPr>
            <a:spLocks noChangeShapeType="1"/>
          </p:cNvSpPr>
          <p:nvPr/>
        </p:nvSpPr>
        <p:spPr bwMode="auto">
          <a:xfrm>
            <a:off x="4606925" y="6537325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9" name="Line 166"/>
          <p:cNvSpPr>
            <a:spLocks noChangeShapeType="1"/>
          </p:cNvSpPr>
          <p:nvPr/>
        </p:nvSpPr>
        <p:spPr bwMode="auto">
          <a:xfrm>
            <a:off x="4606925" y="673576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0" name="Line 167"/>
          <p:cNvSpPr>
            <a:spLocks noChangeShapeType="1"/>
          </p:cNvSpPr>
          <p:nvPr/>
        </p:nvSpPr>
        <p:spPr bwMode="auto">
          <a:xfrm>
            <a:off x="4608513" y="7154863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1" name="Line 168"/>
          <p:cNvSpPr>
            <a:spLocks noChangeShapeType="1"/>
          </p:cNvSpPr>
          <p:nvPr/>
        </p:nvSpPr>
        <p:spPr bwMode="auto">
          <a:xfrm>
            <a:off x="4610100" y="7516813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" name="Line 169"/>
          <p:cNvSpPr>
            <a:spLocks noChangeShapeType="1"/>
          </p:cNvSpPr>
          <p:nvPr/>
        </p:nvSpPr>
        <p:spPr bwMode="auto">
          <a:xfrm>
            <a:off x="4621213" y="773906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" name="Line 170"/>
          <p:cNvSpPr>
            <a:spLocks noChangeShapeType="1"/>
          </p:cNvSpPr>
          <p:nvPr/>
        </p:nvSpPr>
        <p:spPr bwMode="auto">
          <a:xfrm>
            <a:off x="4613275" y="8134350"/>
            <a:ext cx="814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" name="Line 171"/>
          <p:cNvSpPr>
            <a:spLocks noChangeShapeType="1"/>
          </p:cNvSpPr>
          <p:nvPr/>
        </p:nvSpPr>
        <p:spPr bwMode="auto">
          <a:xfrm>
            <a:off x="4606925" y="8315325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" name="Line 172"/>
          <p:cNvSpPr>
            <a:spLocks noChangeShapeType="1"/>
          </p:cNvSpPr>
          <p:nvPr/>
        </p:nvSpPr>
        <p:spPr bwMode="auto">
          <a:xfrm>
            <a:off x="4608513" y="8497888"/>
            <a:ext cx="814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6" name="Line 173"/>
          <p:cNvSpPr>
            <a:spLocks noChangeShapeType="1"/>
          </p:cNvSpPr>
          <p:nvPr/>
        </p:nvSpPr>
        <p:spPr bwMode="auto">
          <a:xfrm>
            <a:off x="5938838" y="54451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" name="Line 174"/>
          <p:cNvSpPr>
            <a:spLocks noChangeShapeType="1"/>
          </p:cNvSpPr>
          <p:nvPr/>
        </p:nvSpPr>
        <p:spPr bwMode="auto">
          <a:xfrm>
            <a:off x="5937250" y="56372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8" name="Line 175"/>
          <p:cNvSpPr>
            <a:spLocks noChangeShapeType="1"/>
          </p:cNvSpPr>
          <p:nvPr/>
        </p:nvSpPr>
        <p:spPr bwMode="auto">
          <a:xfrm>
            <a:off x="5934075" y="58150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9" name="Line 176"/>
          <p:cNvSpPr>
            <a:spLocks noChangeShapeType="1"/>
          </p:cNvSpPr>
          <p:nvPr/>
        </p:nvSpPr>
        <p:spPr bwMode="auto">
          <a:xfrm>
            <a:off x="5943600" y="60118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0" name="Line 177"/>
          <p:cNvSpPr>
            <a:spLocks noChangeShapeType="1"/>
          </p:cNvSpPr>
          <p:nvPr/>
        </p:nvSpPr>
        <p:spPr bwMode="auto">
          <a:xfrm>
            <a:off x="5942013" y="635793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1" name="Line 178"/>
          <p:cNvSpPr>
            <a:spLocks noChangeShapeType="1"/>
          </p:cNvSpPr>
          <p:nvPr/>
        </p:nvSpPr>
        <p:spPr bwMode="auto">
          <a:xfrm>
            <a:off x="5929313" y="67246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2" name="Line 179"/>
          <p:cNvSpPr>
            <a:spLocks noChangeShapeType="1"/>
          </p:cNvSpPr>
          <p:nvPr/>
        </p:nvSpPr>
        <p:spPr bwMode="auto">
          <a:xfrm>
            <a:off x="5926138" y="69310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3" name="Line 180"/>
          <p:cNvSpPr>
            <a:spLocks noChangeShapeType="1"/>
          </p:cNvSpPr>
          <p:nvPr/>
        </p:nvSpPr>
        <p:spPr bwMode="auto">
          <a:xfrm>
            <a:off x="5938838" y="71548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4" name="Line 181"/>
          <p:cNvSpPr>
            <a:spLocks noChangeShapeType="1"/>
          </p:cNvSpPr>
          <p:nvPr/>
        </p:nvSpPr>
        <p:spPr bwMode="auto">
          <a:xfrm>
            <a:off x="5940425" y="75120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5" name="Line 182"/>
          <p:cNvSpPr>
            <a:spLocks noChangeShapeType="1"/>
          </p:cNvSpPr>
          <p:nvPr/>
        </p:nvSpPr>
        <p:spPr bwMode="auto">
          <a:xfrm>
            <a:off x="5942013" y="77200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6" name="Line 183"/>
          <p:cNvSpPr>
            <a:spLocks noChangeShapeType="1"/>
          </p:cNvSpPr>
          <p:nvPr/>
        </p:nvSpPr>
        <p:spPr bwMode="auto">
          <a:xfrm>
            <a:off x="5942013" y="810418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7" name="Line 184"/>
          <p:cNvSpPr>
            <a:spLocks noChangeShapeType="1"/>
          </p:cNvSpPr>
          <p:nvPr/>
        </p:nvSpPr>
        <p:spPr bwMode="auto">
          <a:xfrm>
            <a:off x="5943600" y="83105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8" name="Line 185"/>
          <p:cNvSpPr>
            <a:spLocks noChangeShapeType="1"/>
          </p:cNvSpPr>
          <p:nvPr/>
        </p:nvSpPr>
        <p:spPr bwMode="auto">
          <a:xfrm>
            <a:off x="5937250" y="8493125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9" name="Line 186"/>
          <p:cNvSpPr>
            <a:spLocks noChangeShapeType="1"/>
          </p:cNvSpPr>
          <p:nvPr/>
        </p:nvSpPr>
        <p:spPr bwMode="auto">
          <a:xfrm>
            <a:off x="5942013" y="4603750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0" name="Line 187"/>
          <p:cNvSpPr>
            <a:spLocks noChangeShapeType="1"/>
          </p:cNvSpPr>
          <p:nvPr/>
        </p:nvSpPr>
        <p:spPr bwMode="auto">
          <a:xfrm>
            <a:off x="5943600" y="4802188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1" name="Line 188"/>
          <p:cNvSpPr>
            <a:spLocks noChangeShapeType="1"/>
          </p:cNvSpPr>
          <p:nvPr/>
        </p:nvSpPr>
        <p:spPr bwMode="auto">
          <a:xfrm>
            <a:off x="5937250" y="498316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2" name="AutoShape 189" descr="70%"/>
          <p:cNvSpPr>
            <a:spLocks noChangeArrowheads="1"/>
          </p:cNvSpPr>
          <p:nvPr/>
        </p:nvSpPr>
        <p:spPr bwMode="auto">
          <a:xfrm>
            <a:off x="2532063" y="1608138"/>
            <a:ext cx="2055812" cy="311150"/>
          </a:xfrm>
          <a:prstGeom prst="leftArrow">
            <a:avLst>
              <a:gd name="adj1" fmla="val 50000"/>
              <a:gd name="adj2" fmla="val 165179"/>
            </a:avLst>
          </a:prstGeom>
          <a:pattFill prst="pct7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3" name="AutoShape 190" descr="20%"/>
          <p:cNvSpPr>
            <a:spLocks noChangeArrowheads="1"/>
          </p:cNvSpPr>
          <p:nvPr/>
        </p:nvSpPr>
        <p:spPr bwMode="auto">
          <a:xfrm>
            <a:off x="3408363" y="1579563"/>
            <a:ext cx="322262" cy="995362"/>
          </a:xfrm>
          <a:prstGeom prst="downArrow">
            <a:avLst>
              <a:gd name="adj1" fmla="val 50000"/>
              <a:gd name="adj2" fmla="val 77217"/>
            </a:avLst>
          </a:prstGeom>
          <a:pattFill prst="pct2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4" name="Text Box 191"/>
          <p:cNvSpPr txBox="1">
            <a:spLocks noChangeArrowheads="1"/>
          </p:cNvSpPr>
          <p:nvPr/>
        </p:nvSpPr>
        <p:spPr bwMode="auto">
          <a:xfrm>
            <a:off x="1069975" y="1212850"/>
            <a:ext cx="118745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                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hi-in" b="1" i="1" dirty="0">
                <a:latin typeface="Leelawadee UI" panose="020B0502040204020203" pitchFamily="34" charset="-34"/>
              </a:rPr>
              <a:t>ก่อน</a:t>
            </a:r>
            <a:r>
              <a:rPr lang="en-US" b="1" i="1" dirty="0">
                <a:latin typeface="Leelawadee UI" panose="020B0502040204020203" pitchFamily="34" charset="-34"/>
              </a:rPr>
              <a:t> 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b="1" i="1" dirty="0">
                <a:latin typeface="Leelawadee UI" panose="020B0502040204020203" pitchFamily="34" charset="-34"/>
              </a:rPr>
              <a:t> 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5" name="Text Box 192"/>
          <p:cNvSpPr txBox="1">
            <a:spLocks noChangeArrowheads="1"/>
          </p:cNvSpPr>
          <p:nvPr/>
        </p:nvSpPr>
        <p:spPr bwMode="auto">
          <a:xfrm>
            <a:off x="1087789" y="1649530"/>
            <a:ext cx="1047750" cy="3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                 2000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  <a:p>
            <a:pPr>
              <a:spcBef>
                <a:spcPct val="50000"/>
              </a:spcBef>
            </a:pPr>
            <a:endParaRPr lang="en-US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46" name="Text Box 193"/>
          <p:cNvSpPr txBox="1">
            <a:spLocks noChangeArrowheads="1"/>
          </p:cNvSpPr>
          <p:nvPr/>
        </p:nvSpPr>
        <p:spPr bwMode="auto">
          <a:xfrm>
            <a:off x="1069975" y="2270125"/>
            <a:ext cx="1047750" cy="36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b="1" i="1" dirty="0">
              <a:latin typeface="Arial" charset="0"/>
            </a:endParaRPr>
          </a:p>
        </p:txBody>
      </p:sp>
      <p:sp>
        <p:nvSpPr>
          <p:cNvPr id="82047" name="Text Box 194"/>
          <p:cNvSpPr txBox="1">
            <a:spLocks noChangeArrowheads="1"/>
          </p:cNvSpPr>
          <p:nvPr/>
        </p:nvSpPr>
        <p:spPr bwMode="auto">
          <a:xfrm>
            <a:off x="1079500" y="282257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8" name="Text Box 195"/>
          <p:cNvSpPr txBox="1">
            <a:spLocks noChangeArrowheads="1"/>
          </p:cNvSpPr>
          <p:nvPr/>
        </p:nvSpPr>
        <p:spPr bwMode="auto">
          <a:xfrm>
            <a:off x="1074738" y="3919538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49" name="Text Box 196"/>
          <p:cNvSpPr txBox="1">
            <a:spLocks noChangeArrowheads="1"/>
          </p:cNvSpPr>
          <p:nvPr/>
        </p:nvSpPr>
        <p:spPr bwMode="auto">
          <a:xfrm>
            <a:off x="1079500" y="486092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0" name="Text Box 197"/>
          <p:cNvSpPr txBox="1">
            <a:spLocks noChangeArrowheads="1"/>
          </p:cNvSpPr>
          <p:nvPr/>
        </p:nvSpPr>
        <p:spPr bwMode="auto">
          <a:xfrm>
            <a:off x="1084263" y="5654675"/>
            <a:ext cx="1047750" cy="29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1000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1" name="Text Box 198"/>
          <p:cNvSpPr txBox="1">
            <a:spLocks noChangeArrowheads="1"/>
          </p:cNvSpPr>
          <p:nvPr/>
        </p:nvSpPr>
        <p:spPr bwMode="auto">
          <a:xfrm>
            <a:off x="1074738" y="6880225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2" name="Text Box 199"/>
          <p:cNvSpPr txBox="1">
            <a:spLocks noChangeArrowheads="1"/>
          </p:cNvSpPr>
          <p:nvPr/>
        </p:nvSpPr>
        <p:spPr bwMode="auto">
          <a:xfrm>
            <a:off x="1074738" y="7740650"/>
            <a:ext cx="10477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500</a:t>
            </a:r>
            <a:r>
              <a:rPr lang="hi-in" b="1" i="1" dirty="0">
                <a:latin typeface="Leelawadee UI" panose="020B0502040204020203" pitchFamily="34" charset="-34"/>
              </a:rPr>
              <a:t> </a:t>
            </a:r>
            <a:r>
              <a:rPr lang="th-TH" b="1" i="1" dirty="0">
                <a:latin typeface="Leelawadee UI" panose="020B0502040204020203" pitchFamily="34" charset="-34"/>
              </a:rPr>
              <a:t>ปี</a:t>
            </a:r>
            <a:r>
              <a:rPr lang="hi-in" b="1" i="1" dirty="0">
                <a:latin typeface="Leelawadee UI" panose="020B0502040204020203" pitchFamily="34" charset="-34"/>
              </a:rPr>
              <a:t>ก่อนค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b="1" i="1" dirty="0">
                <a:latin typeface="Leelawadee UI" panose="020B0502040204020203" pitchFamily="34" charset="-34"/>
              </a:rPr>
              <a:t>ศ</a:t>
            </a:r>
            <a:r>
              <a:rPr lang="en-US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</a:t>
            </a:r>
          </a:p>
        </p:txBody>
      </p:sp>
      <p:sp>
        <p:nvSpPr>
          <p:cNvPr id="82053" name="Text Box 200"/>
          <p:cNvSpPr txBox="1">
            <a:spLocks noChangeArrowheads="1"/>
          </p:cNvSpPr>
          <p:nvPr/>
        </p:nvSpPr>
        <p:spPr bwMode="auto">
          <a:xfrm>
            <a:off x="1074738" y="8302625"/>
            <a:ext cx="104775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ช่วงเวลาประมาณ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hi-in" sz="400" b="1" i="1" dirty="0">
                <a:latin typeface="Leelawadee UI" panose="020B0502040204020203" pitchFamily="34" charset="-34"/>
              </a:rPr>
              <a:t>ค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hi-in" sz="400" b="1" i="1" dirty="0">
                <a:latin typeface="Leelawadee UI" panose="020B0502040204020203" pitchFamily="34" charset="-34"/>
              </a:rPr>
              <a:t>ศ</a:t>
            </a:r>
            <a:r>
              <a:rPr lang="en-US" sz="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 100</a:t>
            </a:r>
          </a:p>
        </p:txBody>
      </p:sp>
      <p:sp>
        <p:nvSpPr>
          <p:cNvPr id="82055" name="Text Box 202"/>
          <p:cNvSpPr txBox="1">
            <a:spLocks noChangeArrowheads="1"/>
          </p:cNvSpPr>
          <p:nvPr/>
        </p:nvSpPr>
        <p:spPr bwMode="auto">
          <a:xfrm>
            <a:off x="1870776" y="1647825"/>
            <a:ext cx="640649" cy="4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ด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ล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-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อิสอ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ัค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ยาโคบ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ลูกชาย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12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57" name="Text Box 204"/>
          <p:cNvSpPr txBox="1">
            <a:spLocks noChangeArrowheads="1"/>
          </p:cNvSpPr>
          <p:nvPr/>
        </p:nvSpPr>
        <p:spPr bwMode="auto">
          <a:xfrm>
            <a:off x="1966935" y="2281805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ทาส 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</a:rPr>
              <a:t>430</a:t>
            </a:r>
          </a:p>
        </p:txBody>
      </p:sp>
      <p:grpSp>
        <p:nvGrpSpPr>
          <p:cNvPr id="82060" name="Group 207"/>
          <p:cNvGrpSpPr>
            <a:grpSpLocks/>
          </p:cNvGrpSpPr>
          <p:nvPr/>
        </p:nvGrpSpPr>
        <p:grpSpPr bwMode="auto">
          <a:xfrm>
            <a:off x="1527534" y="5645409"/>
            <a:ext cx="1362389" cy="971546"/>
            <a:chOff x="971" y="3547"/>
            <a:chExt cx="489" cy="593"/>
          </a:xfrm>
        </p:grpSpPr>
        <p:sp>
          <p:nvSpPr>
            <p:cNvPr id="82195" name="Text Box 208"/>
            <p:cNvSpPr txBox="1">
              <a:spLocks noChangeArrowheads="1"/>
            </p:cNvSpPr>
            <p:nvPr/>
          </p:nvSpPr>
          <p:spPr bwMode="auto">
            <a:xfrm>
              <a:off x="1105" y="3547"/>
              <a:ext cx="229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สมบูรณาญาสิทธิราชย์</a:t>
              </a:r>
              <a:endPara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  <a:p>
              <a:pPr algn="ctr">
                <a:spcBef>
                  <a:spcPct val="50000"/>
                </a:spcBef>
              </a:pPr>
              <a:r>
                <a:rPr lang="th-TH" b="1" u="sng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แบ่งแยก</a:t>
              </a:r>
              <a:endParaRPr lang="en-US" b="1" u="sng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2196" name="Text Box 209"/>
            <p:cNvSpPr txBox="1">
              <a:spLocks noChangeArrowheads="1"/>
            </p:cNvSpPr>
            <p:nvPr/>
          </p:nvSpPr>
          <p:spPr bwMode="auto">
            <a:xfrm>
              <a:off x="971" y="3720"/>
              <a:ext cx="27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น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เหนือ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b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10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เผ่า</a:t>
              </a:r>
              <a:b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อิสราเอล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b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-</a:t>
              </a: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</a:t>
              </a: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200 </a:t>
              </a:r>
              <a:b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อัส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 </a:t>
              </a:r>
            </a:p>
          </p:txBody>
        </p:sp>
        <p:sp>
          <p:nvSpPr>
            <p:cNvPr id="82197" name="Text Box 210"/>
            <p:cNvSpPr txBox="1">
              <a:spLocks noChangeArrowheads="1"/>
            </p:cNvSpPr>
            <p:nvPr/>
          </p:nvSpPr>
          <p:spPr bwMode="auto">
            <a:xfrm>
              <a:off x="1191" y="3720"/>
              <a:ext cx="269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9246" tIns="54622" rIns="109246" bIns="54622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h-TH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ต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: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ใต้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       </a:t>
              </a:r>
              <a:b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2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เผ่า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</a:t>
              </a:r>
              <a:b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ยูดา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ห์</a:t>
              </a:r>
              <a:b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20</a:t>
              </a:r>
              <a:r>
                <a:rPr lang="en-US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– 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ร</a:t>
              </a:r>
              <a:b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en-US" sz="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350</a:t>
              </a: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บา</a:t>
              </a:r>
              <a:r>
                <a:rPr lang="th-TH" b="1" dirty="0" err="1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บิโ</a:t>
              </a:r>
              <a:r>
                <a:rPr lang="th-TH" b="1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ลน</a:t>
              </a:r>
              <a:endPara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                                      </a:t>
              </a:r>
            </a:p>
          </p:txBody>
        </p:sp>
      </p:grpSp>
      <p:sp>
        <p:nvSpPr>
          <p:cNvPr id="82064" name="Text Box 214"/>
          <p:cNvSpPr txBox="1">
            <a:spLocks noChangeArrowheads="1"/>
          </p:cNvSpPr>
          <p:nvPr/>
        </p:nvSpPr>
        <p:spPr bwMode="auto">
          <a:xfrm>
            <a:off x="4944362" y="1333873"/>
            <a:ext cx="590550" cy="2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no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br>
              <a:rPr lang="th-TH" sz="6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ประมาณ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endParaRPr lang="en-US" sz="2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5" name="Line 215"/>
          <p:cNvSpPr>
            <a:spLocks noChangeShapeType="1"/>
          </p:cNvSpPr>
          <p:nvPr/>
        </p:nvSpPr>
        <p:spPr bwMode="auto">
          <a:xfrm>
            <a:off x="5043488" y="1644650"/>
            <a:ext cx="0" cy="20637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6" name="Text Box 216"/>
          <p:cNvSpPr txBox="1">
            <a:spLocks noChangeArrowheads="1"/>
          </p:cNvSpPr>
          <p:nvPr/>
        </p:nvSpPr>
        <p:spPr bwMode="auto">
          <a:xfrm>
            <a:off x="4588014" y="1835616"/>
            <a:ext cx="1025525" cy="49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หนังสือบทกวี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65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อื่นๆ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ที่เหลือ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มาจาก</a:t>
            </a:r>
            <a:r>
              <a:rPr lang="en-US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ยุค 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r>
              <a:rPr lang="ja-JP" altLang="en-US" sz="650" b="1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en-US" altLang="ja-JP" sz="65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endParaRPr lang="en-US" sz="65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7" name="Text Box 217"/>
          <p:cNvSpPr txBox="1">
            <a:spLocks noChangeArrowheads="1"/>
          </p:cNvSpPr>
          <p:nvPr/>
        </p:nvSpPr>
        <p:spPr bwMode="auto">
          <a:xfrm>
            <a:off x="4444206" y="4188451"/>
            <a:ext cx="1158875" cy="32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 อิสราเอล </a:t>
            </a:r>
            <a:endParaRPr lang="en-US" sz="7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</a:pP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7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อาณาจักรเหนือ</a:t>
            </a:r>
            <a:r>
              <a:rPr lang="en-US" sz="7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7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68" name="Line 218"/>
          <p:cNvSpPr>
            <a:spLocks noChangeShapeType="1"/>
          </p:cNvSpPr>
          <p:nvPr/>
        </p:nvSpPr>
        <p:spPr bwMode="auto">
          <a:xfrm>
            <a:off x="4629150" y="5106988"/>
            <a:ext cx="78263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9" name="Line 219"/>
          <p:cNvSpPr>
            <a:spLocks noChangeShapeType="1"/>
          </p:cNvSpPr>
          <p:nvPr/>
        </p:nvSpPr>
        <p:spPr bwMode="auto">
          <a:xfrm>
            <a:off x="5876925" y="5054600"/>
            <a:ext cx="7810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0" name="Text Box 220"/>
          <p:cNvSpPr txBox="1">
            <a:spLocks noChangeArrowheads="1"/>
          </p:cNvSpPr>
          <p:nvPr/>
        </p:nvSpPr>
        <p:spPr bwMode="auto">
          <a:xfrm>
            <a:off x="4432300" y="5992813"/>
            <a:ext cx="600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1" name="Text Box 221"/>
          <p:cNvSpPr txBox="1">
            <a:spLocks noChangeArrowheads="1"/>
          </p:cNvSpPr>
          <p:nvPr/>
        </p:nvSpPr>
        <p:spPr bwMode="auto">
          <a:xfrm>
            <a:off x="4437063" y="5100638"/>
            <a:ext cx="600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2" name="Text Box 222"/>
          <p:cNvSpPr txBox="1">
            <a:spLocks noChangeArrowheads="1"/>
          </p:cNvSpPr>
          <p:nvPr/>
        </p:nvSpPr>
        <p:spPr bwMode="auto">
          <a:xfrm>
            <a:off x="4338982" y="6200777"/>
            <a:ext cx="344706" cy="7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Arial" charset="0"/>
              </a:rPr>
              <a:t>*</a:t>
            </a:r>
            <a:endParaRPr lang="en-US" sz="2500" dirty="0">
              <a:latin typeface="Arial" charset="0"/>
            </a:endParaRPr>
          </a:p>
        </p:txBody>
      </p:sp>
      <p:sp>
        <p:nvSpPr>
          <p:cNvPr id="82073" name="Text Box 223"/>
          <p:cNvSpPr txBox="1">
            <a:spLocks noChangeArrowheads="1"/>
          </p:cNvSpPr>
          <p:nvPr/>
        </p:nvSpPr>
        <p:spPr bwMode="auto">
          <a:xfrm>
            <a:off x="4484688" y="716280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4" name="Text Box 224"/>
          <p:cNvSpPr txBox="1">
            <a:spLocks noChangeArrowheads="1"/>
          </p:cNvSpPr>
          <p:nvPr/>
        </p:nvSpPr>
        <p:spPr bwMode="auto">
          <a:xfrm>
            <a:off x="4484688" y="7385050"/>
            <a:ext cx="600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Arial" charset="0"/>
              </a:rPr>
              <a:t>*</a:t>
            </a:r>
            <a:endParaRPr lang="en-US" sz="2500">
              <a:latin typeface="Arial" charset="0"/>
            </a:endParaRPr>
          </a:p>
        </p:txBody>
      </p:sp>
      <p:sp>
        <p:nvSpPr>
          <p:cNvPr id="82075" name="Line 225"/>
          <p:cNvSpPr>
            <a:spLocks noChangeShapeType="1"/>
          </p:cNvSpPr>
          <p:nvPr/>
        </p:nvSpPr>
        <p:spPr bwMode="auto">
          <a:xfrm>
            <a:off x="4559300" y="6061075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6" name="Line 226"/>
          <p:cNvSpPr>
            <a:spLocks noChangeShapeType="1"/>
          </p:cNvSpPr>
          <p:nvPr/>
        </p:nvSpPr>
        <p:spPr bwMode="auto">
          <a:xfrm>
            <a:off x="4597400" y="7212013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7" name="Line 227"/>
          <p:cNvSpPr>
            <a:spLocks noChangeShapeType="1"/>
          </p:cNvSpPr>
          <p:nvPr/>
        </p:nvSpPr>
        <p:spPr bwMode="auto">
          <a:xfrm>
            <a:off x="4597400" y="7800975"/>
            <a:ext cx="884238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78" name="Text Box 238"/>
          <p:cNvSpPr txBox="1">
            <a:spLocks noChangeArrowheads="1"/>
          </p:cNvSpPr>
          <p:nvPr/>
        </p:nvSpPr>
        <p:spPr bwMode="auto">
          <a:xfrm>
            <a:off x="4294188" y="217487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79" name="Text Box 239"/>
          <p:cNvSpPr txBox="1">
            <a:spLocks noChangeArrowheads="1"/>
          </p:cNvSpPr>
          <p:nvPr/>
        </p:nvSpPr>
        <p:spPr bwMode="auto">
          <a:xfrm>
            <a:off x="4287838" y="2595563"/>
            <a:ext cx="6699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0" name="Text Box 240"/>
          <p:cNvSpPr txBox="1">
            <a:spLocks noChangeArrowheads="1"/>
          </p:cNvSpPr>
          <p:nvPr/>
        </p:nvSpPr>
        <p:spPr bwMode="auto">
          <a:xfrm>
            <a:off x="4287838" y="298132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1" name="Text Box 241"/>
          <p:cNvSpPr txBox="1">
            <a:spLocks noChangeArrowheads="1"/>
          </p:cNvSpPr>
          <p:nvPr/>
        </p:nvSpPr>
        <p:spPr bwMode="auto">
          <a:xfrm>
            <a:off x="4294188" y="3387725"/>
            <a:ext cx="6699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7.</a:t>
            </a:r>
          </a:p>
        </p:txBody>
      </p:sp>
      <p:sp>
        <p:nvSpPr>
          <p:cNvPr id="82082" name="Text Box 242"/>
          <p:cNvSpPr txBox="1">
            <a:spLocks noChangeArrowheads="1"/>
          </p:cNvSpPr>
          <p:nvPr/>
        </p:nvSpPr>
        <p:spPr bwMode="auto">
          <a:xfrm>
            <a:off x="4329113" y="1604963"/>
            <a:ext cx="6699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300" b="1">
                <a:latin typeface="Arial" charset="0"/>
              </a:rPr>
              <a:t>2.</a:t>
            </a:r>
          </a:p>
        </p:txBody>
      </p:sp>
      <p:sp>
        <p:nvSpPr>
          <p:cNvPr id="82083" name="Text Box 243"/>
          <p:cNvSpPr txBox="1">
            <a:spLocks noChangeArrowheads="1"/>
          </p:cNvSpPr>
          <p:nvPr/>
        </p:nvSpPr>
        <p:spPr bwMode="auto">
          <a:xfrm>
            <a:off x="2407576" y="8086808"/>
            <a:ext cx="2046849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th-TH" sz="8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</a:t>
            </a:r>
            <a:r>
              <a:rPr lang="en-US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                       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พระกิตติคุณ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จดหมายฝากอัครทูต</a:t>
            </a:r>
            <a:r>
              <a:rPr lang="en-US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..</a:t>
            </a:r>
            <a:r>
              <a:rPr lang="th-TH" sz="6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วิวรณ์</a:t>
            </a:r>
            <a:endParaRPr lang="en-GB" sz="6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2084" name="Text Box 244"/>
          <p:cNvSpPr txBox="1">
            <a:spLocks noChangeArrowheads="1"/>
          </p:cNvSpPr>
          <p:nvPr/>
        </p:nvSpPr>
        <p:spPr bwMode="auto">
          <a:xfrm>
            <a:off x="5668511" y="3906100"/>
            <a:ext cx="1603375" cy="71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600" b="1" dirty="0">
                <a:latin typeface="Helvetica" charset="0"/>
              </a:rPr>
              <a:t>คลายเงื่อน</a:t>
            </a:r>
          </a:p>
          <a:p>
            <a:pPr algn="ctr"/>
            <a:r>
              <a:rPr lang="th-TH" sz="800" b="1" dirty="0">
                <a:latin typeface="Helvetica" charset="0"/>
              </a:rPr>
              <a:t>บรรดาผู้เผย</a:t>
            </a:r>
            <a:r>
              <a:rPr lang="en-US" sz="800" b="1" dirty="0">
                <a:latin typeface="Helvetica" charset="0"/>
              </a:rPr>
              <a:t>!</a:t>
            </a:r>
            <a:endParaRPr lang="en-US" sz="800" dirty="0">
              <a:latin typeface="Engravers MT" charset="0"/>
            </a:endParaRPr>
          </a:p>
          <a:p>
            <a:endParaRPr lang="en-US" sz="800" dirty="0">
              <a:solidFill>
                <a:srgbClr val="C00000"/>
              </a:solidFill>
              <a:latin typeface="Engravers MT" charset="0"/>
            </a:endParaRPr>
          </a:p>
          <a:p>
            <a:endParaRPr lang="en-US" sz="800" dirty="0">
              <a:solidFill>
                <a:srgbClr val="C00000"/>
              </a:solidFill>
              <a:latin typeface="Engravers MT" charset="0"/>
            </a:endParaRPr>
          </a:p>
        </p:txBody>
      </p:sp>
      <p:sp>
        <p:nvSpPr>
          <p:cNvPr id="82085" name="Text Box 245"/>
          <p:cNvSpPr txBox="1">
            <a:spLocks noChangeArrowheads="1"/>
          </p:cNvSpPr>
          <p:nvPr/>
        </p:nvSpPr>
        <p:spPr bwMode="auto">
          <a:xfrm>
            <a:off x="2595563" y="7688263"/>
            <a:ext cx="1601787" cy="28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1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©2006 </a:t>
            </a:r>
            <a:r>
              <a:rPr lang="th-TH" sz="1100" b="1" dirty="0">
                <a:solidFill>
                  <a:srgbClr val="000000"/>
                </a:solidFill>
                <a:latin typeface="Leelawadee UI"/>
                <a:cs typeface="Leelawadee UI"/>
              </a:rPr>
              <a:t>จอน ไฟรน</a:t>
            </a:r>
            <a:r>
              <a:rPr lang="th-TH" sz="1100" b="1" dirty="0" err="1">
                <a:solidFill>
                  <a:srgbClr val="000000"/>
                </a:solidFill>
                <a:latin typeface="Leelawadee UI"/>
                <a:cs typeface="Leelawadee UI"/>
              </a:rPr>
              <a:t>์แ</a:t>
            </a:r>
            <a:r>
              <a:rPr lang="th-TH" sz="1100" b="1" dirty="0">
                <a:solidFill>
                  <a:srgbClr val="000000"/>
                </a:solidFill>
                <a:latin typeface="Leelawadee UI"/>
                <a:cs typeface="Leelawadee UI"/>
              </a:rPr>
              <a:t>มน </a:t>
            </a:r>
            <a:endParaRPr lang="en-US" sz="11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82086" name="Text Box 246"/>
          <p:cNvSpPr txBox="1">
            <a:spLocks noChangeArrowheads="1"/>
          </p:cNvSpPr>
          <p:nvPr/>
        </p:nvSpPr>
        <p:spPr bwMode="auto">
          <a:xfrm>
            <a:off x="2844393" y="5365139"/>
            <a:ext cx="49530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7" name="Text Box 247"/>
          <p:cNvSpPr txBox="1">
            <a:spLocks noChangeArrowheads="1"/>
          </p:cNvSpPr>
          <p:nvPr/>
        </p:nvSpPr>
        <p:spPr bwMode="auto">
          <a:xfrm>
            <a:off x="2827675" y="5641976"/>
            <a:ext cx="495300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ดา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8" name="Text Box 248"/>
          <p:cNvSpPr txBox="1">
            <a:spLocks noChangeArrowheads="1"/>
          </p:cNvSpPr>
          <p:nvPr/>
        </p:nvSpPr>
        <p:spPr bwMode="auto">
          <a:xfrm>
            <a:off x="2831277" y="5843378"/>
            <a:ext cx="496887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ซา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89" name="Text Box 249"/>
          <p:cNvSpPr txBox="1">
            <a:spLocks noChangeArrowheads="1"/>
          </p:cNvSpPr>
          <p:nvPr/>
        </p:nvSpPr>
        <p:spPr bwMode="auto">
          <a:xfrm>
            <a:off x="2814638" y="6134100"/>
            <a:ext cx="496887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สง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090" name="Text Box 250"/>
          <p:cNvSpPr txBox="1">
            <a:spLocks noChangeArrowheads="1"/>
          </p:cNvSpPr>
          <p:nvPr/>
        </p:nvSpPr>
        <p:spPr bwMode="auto">
          <a:xfrm>
            <a:off x="3765550" y="5721350"/>
            <a:ext cx="57943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>
                <a:latin typeface="Arial" charset="0"/>
              </a:rPr>
              <a:t>}</a:t>
            </a:r>
          </a:p>
        </p:txBody>
      </p:sp>
      <p:sp>
        <p:nvSpPr>
          <p:cNvPr id="82091" name="Text Box 251"/>
          <p:cNvSpPr txBox="1">
            <a:spLocks noChangeArrowheads="1"/>
          </p:cNvSpPr>
          <p:nvPr/>
        </p:nvSpPr>
        <p:spPr bwMode="auto">
          <a:xfrm>
            <a:off x="2913063" y="4829175"/>
            <a:ext cx="5238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500">
              <a:latin typeface="Arial" charset="0"/>
            </a:endParaRPr>
          </a:p>
        </p:txBody>
      </p:sp>
      <p:sp>
        <p:nvSpPr>
          <p:cNvPr id="82092" name="Text Box 252"/>
          <p:cNvSpPr txBox="1">
            <a:spLocks noChangeArrowheads="1"/>
          </p:cNvSpPr>
          <p:nvPr/>
        </p:nvSpPr>
        <p:spPr bwMode="auto">
          <a:xfrm>
            <a:off x="3489325" y="4202113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500">
              <a:latin typeface="Arial" charset="0"/>
            </a:endParaRPr>
          </a:p>
        </p:txBody>
      </p:sp>
      <p:sp>
        <p:nvSpPr>
          <p:cNvPr id="82093" name="Text Box 253"/>
          <p:cNvSpPr txBox="1">
            <a:spLocks noChangeArrowheads="1"/>
          </p:cNvSpPr>
          <p:nvPr/>
        </p:nvSpPr>
        <p:spPr bwMode="auto">
          <a:xfrm>
            <a:off x="3062288" y="3946525"/>
            <a:ext cx="193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2500">
              <a:latin typeface="Arial" charset="0"/>
            </a:endParaRPr>
          </a:p>
        </p:txBody>
      </p:sp>
      <p:sp>
        <p:nvSpPr>
          <p:cNvPr id="82094" name="AutoShape 254"/>
          <p:cNvSpPr>
            <a:spLocks noChangeArrowheads="1"/>
          </p:cNvSpPr>
          <p:nvPr/>
        </p:nvSpPr>
        <p:spPr bwMode="auto">
          <a:xfrm>
            <a:off x="3276600" y="6303963"/>
            <a:ext cx="152400" cy="920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95" name="Text Box 255"/>
          <p:cNvSpPr txBox="1">
            <a:spLocks noChangeArrowheads="1"/>
          </p:cNvSpPr>
          <p:nvPr/>
        </p:nvSpPr>
        <p:spPr bwMode="auto">
          <a:xfrm>
            <a:off x="2814638" y="6396038"/>
            <a:ext cx="1265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>
                <a:latin typeface="Arial" charset="0"/>
              </a:rPr>
              <a:t>(       )</a:t>
            </a:r>
          </a:p>
        </p:txBody>
      </p:sp>
      <p:sp>
        <p:nvSpPr>
          <p:cNvPr id="291072" name="Text Box 256"/>
          <p:cNvSpPr txBox="1">
            <a:spLocks noChangeArrowheads="1"/>
          </p:cNvSpPr>
          <p:nvPr/>
        </p:nvSpPr>
        <p:spPr bwMode="auto">
          <a:xfrm>
            <a:off x="1612900" y="438150"/>
            <a:ext cx="426402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DEDEDE">
                <a:alpha val="74998"/>
              </a:srgbClr>
            </a:outerShdw>
          </a:effectLst>
        </p:spPr>
        <p:txBody>
          <a:bodyPr wrap="square" lIns="91438" rIns="91438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การจัดวางเล่ม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b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ลำดับพันธสัญญาเดิม</a:t>
            </a:r>
            <a:r>
              <a:rPr lang="en-US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20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spcBef>
                <a:spcPct val="50000"/>
              </a:spcBef>
              <a:defRPr/>
            </a:pPr>
            <a:endParaRPr lang="en-US" sz="2000" b="1" i="1" dirty="0">
              <a:latin typeface="Leelawadee UI" panose="020B0502040204020203" pitchFamily="34" charset="-34"/>
              <a:ea typeface="+mn-ea"/>
              <a:cs typeface="Leelawadee UI" panose="020B0502040204020203" pitchFamily="34" charset="-34"/>
            </a:endParaRPr>
          </a:p>
        </p:txBody>
      </p:sp>
      <p:sp>
        <p:nvSpPr>
          <p:cNvPr id="82097" name="Text Box 257"/>
          <p:cNvSpPr txBox="1">
            <a:spLocks noChangeArrowheads="1"/>
          </p:cNvSpPr>
          <p:nvPr/>
        </p:nvSpPr>
        <p:spPr bwMode="auto">
          <a:xfrm>
            <a:off x="2441575" y="0"/>
            <a:ext cx="4143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b="1" i="1">
                <a:latin typeface="Comic Sans MS" charset="0"/>
              </a:rPr>
              <a:t>Seminar Study Help Number</a:t>
            </a:r>
          </a:p>
        </p:txBody>
      </p:sp>
      <p:sp>
        <p:nvSpPr>
          <p:cNvPr id="82099" name="Line 259"/>
          <p:cNvSpPr>
            <a:spLocks noChangeShapeType="1"/>
          </p:cNvSpPr>
          <p:nvPr/>
        </p:nvSpPr>
        <p:spPr bwMode="auto">
          <a:xfrm>
            <a:off x="544513" y="9020175"/>
            <a:ext cx="64817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0" name="Line 260"/>
          <p:cNvSpPr>
            <a:spLocks noChangeShapeType="1"/>
          </p:cNvSpPr>
          <p:nvPr/>
        </p:nvSpPr>
        <p:spPr bwMode="auto">
          <a:xfrm>
            <a:off x="3006725" y="3571875"/>
            <a:ext cx="1093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2" name="AutoShape 262" descr="75%"/>
          <p:cNvSpPr>
            <a:spLocks noChangeArrowheads="1"/>
          </p:cNvSpPr>
          <p:nvPr/>
        </p:nvSpPr>
        <p:spPr bwMode="auto">
          <a:xfrm>
            <a:off x="3940175" y="5794375"/>
            <a:ext cx="425450" cy="288925"/>
          </a:xfrm>
          <a:prstGeom prst="leftArrow">
            <a:avLst>
              <a:gd name="adj1" fmla="val 50000"/>
              <a:gd name="adj2" fmla="val 36813"/>
            </a:avLst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3" name="Rectangle 263" descr="75%"/>
          <p:cNvSpPr>
            <a:spLocks noChangeArrowheads="1"/>
          </p:cNvSpPr>
          <p:nvPr/>
        </p:nvSpPr>
        <p:spPr bwMode="auto">
          <a:xfrm>
            <a:off x="4397375" y="2239963"/>
            <a:ext cx="139700" cy="1571625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5" name="Rectangle 265" descr="75%"/>
          <p:cNvSpPr>
            <a:spLocks noChangeArrowheads="1"/>
          </p:cNvSpPr>
          <p:nvPr/>
        </p:nvSpPr>
        <p:spPr bwMode="auto">
          <a:xfrm>
            <a:off x="4311650" y="2254250"/>
            <a:ext cx="138113" cy="375443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6" name="Text Box 266"/>
          <p:cNvSpPr txBox="1">
            <a:spLocks noChangeArrowheads="1"/>
          </p:cNvSpPr>
          <p:nvPr/>
        </p:nvSpPr>
        <p:spPr bwMode="auto">
          <a:xfrm>
            <a:off x="3821368" y="6232014"/>
            <a:ext cx="9708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800" b="1" dirty="0">
                <a:latin typeface="Leelawadee UI"/>
                <a:cs typeface="Leelawadee UI"/>
              </a:rPr>
              <a:t>ผู้เผยพระวจนะ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</a:t>
            </a:r>
            <a:r>
              <a:rPr lang="th-TH" sz="800" b="1" dirty="0">
                <a:latin typeface="Leelawadee UI"/>
                <a:cs typeface="Leelawadee UI"/>
              </a:rPr>
              <a:t>เขียน</a:t>
            </a:r>
            <a:endParaRPr lang="en-US" sz="800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400</a:t>
            </a:r>
          </a:p>
          <a:p>
            <a:r>
              <a:rPr lang="en-US" sz="800" b="1" dirty="0">
                <a:latin typeface="Leelawadee UI"/>
                <a:cs typeface="Leelawadee UI"/>
              </a:rPr>
              <a:t>     </a:t>
            </a:r>
            <a:r>
              <a:rPr lang="th-TH" sz="800" b="1" dirty="0">
                <a:latin typeface="Leelawadee UI"/>
                <a:cs typeface="Leelawadee UI"/>
              </a:rPr>
              <a:t>ปีในระยะ</a:t>
            </a:r>
            <a:endParaRPr lang="en-US" sz="800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  </a:t>
            </a:r>
            <a:r>
              <a:rPr lang="th-TH" sz="800" b="1" dirty="0">
                <a:latin typeface="Leelawadee UI"/>
                <a:cs typeface="Leelawadee UI"/>
              </a:rPr>
              <a:t>หลังจากการ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sz="800" b="1" dirty="0">
                <a:latin typeface="Leelawadee UI"/>
                <a:cs typeface="Leelawadee UI"/>
              </a:rPr>
              <a:t>        </a:t>
            </a:r>
            <a:r>
              <a:rPr lang="th-TH" sz="800" b="1" dirty="0">
                <a:latin typeface="Leelawadee UI"/>
                <a:cs typeface="Leelawadee UI"/>
              </a:rPr>
              <a:t>ที่ชา</a:t>
            </a:r>
            <a:endParaRPr lang="en-US" sz="800" b="1" dirty="0">
              <a:latin typeface="Leelawadee UI"/>
              <a:cs typeface="Leelawadee UI"/>
            </a:endParaRPr>
          </a:p>
          <a:p>
            <a:r>
              <a:rPr lang="en-US" altLang="ja-JP" sz="800" b="1" dirty="0">
                <a:latin typeface="Leelawadee UI"/>
                <a:cs typeface="Leelawadee UI"/>
              </a:rPr>
              <a:t>       </a:t>
            </a:r>
            <a:r>
              <a:rPr lang="ja-JP" altLang="en-US" sz="800" b="1">
                <a:latin typeface="Leelawadee UI"/>
                <a:cs typeface="Leelawadee UI"/>
              </a:rPr>
              <a:t>“</a:t>
            </a:r>
            <a:r>
              <a:rPr lang="th-TH" altLang="ja-JP" sz="800" b="1" dirty="0">
                <a:latin typeface="Leelawadee UI"/>
                <a:cs typeface="Leelawadee UI"/>
              </a:rPr>
              <a:t>ฉีกออก</a:t>
            </a:r>
            <a:r>
              <a:rPr lang="en-US" altLang="ja-JP" sz="800" b="1" dirty="0">
                <a:latin typeface="Leelawadee UI"/>
                <a:cs typeface="Leelawadee UI"/>
              </a:rPr>
              <a:t>”</a:t>
            </a:r>
            <a:endParaRPr lang="en-US" sz="800" dirty="0">
              <a:latin typeface="Leelawadee UI"/>
              <a:cs typeface="Leelawadee UI"/>
            </a:endParaRPr>
          </a:p>
          <a:p>
            <a:endParaRPr lang="en-US" sz="800" dirty="0">
              <a:latin typeface="Leelawadee UI"/>
              <a:cs typeface="Leelawadee UI"/>
            </a:endParaRPr>
          </a:p>
          <a:p>
            <a:endParaRPr lang="en-US" sz="800" dirty="0">
              <a:latin typeface="Leelawadee UI"/>
              <a:cs typeface="Leelawadee UI"/>
            </a:endParaRPr>
          </a:p>
        </p:txBody>
      </p:sp>
      <p:sp>
        <p:nvSpPr>
          <p:cNvPr id="82107" name="Text Box 267"/>
          <p:cNvSpPr txBox="1">
            <a:spLocks noChangeArrowheads="1"/>
          </p:cNvSpPr>
          <p:nvPr/>
        </p:nvSpPr>
        <p:spPr bwMode="auto">
          <a:xfrm>
            <a:off x="4597547" y="5078717"/>
            <a:ext cx="744355" cy="2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en-US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สู่</a:t>
            </a:r>
            <a:r>
              <a:rPr lang="th-TH" sz="700" b="1" dirty="0">
                <a:solidFill>
                  <a:srgbClr val="000000"/>
                </a:solidFill>
                <a:latin typeface="Leelawadee UI"/>
                <a:cs typeface="Leelawadee UI"/>
              </a:rPr>
              <a:t>ยูดา</a:t>
            </a:r>
            <a:r>
              <a:rPr lang="en-US" sz="700" b="1" dirty="0">
                <a:solidFill>
                  <a:srgbClr val="000000"/>
                </a:solidFill>
                <a:latin typeface="Leelawadee UI"/>
                <a:cs typeface="Leelawadee UI"/>
              </a:rPr>
              <a:t>: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</a:p>
          <a:p>
            <a:pPr lvl="0">
              <a:lnSpc>
                <a:spcPct val="90000"/>
              </a:lnSpc>
            </a:pPr>
            <a:r>
              <a:rPr lang="en-US" sz="700" dirty="0">
                <a:solidFill>
                  <a:srgbClr val="000000"/>
                </a:solidFill>
                <a:latin typeface="Leelawadee UI"/>
                <a:cs typeface="Leelawadee UI"/>
              </a:rPr>
              <a:t>      </a:t>
            </a:r>
            <a:r>
              <a:rPr lang="th-TH" sz="7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en-US" sz="700" i="1" dirty="0">
                <a:solidFill>
                  <a:srgbClr val="000000"/>
                </a:solidFill>
                <a:latin typeface="Leelawadee UI"/>
                <a:cs typeface="Leelawadee UI"/>
              </a:rPr>
              <a:t>(</a:t>
            </a:r>
            <a:r>
              <a:rPr lang="th-TH" sz="700" i="1" u="sng" dirty="0">
                <a:solidFill>
                  <a:srgbClr val="000000"/>
                </a:solidFill>
                <a:latin typeface="Leelawadee UI"/>
                <a:cs typeface="Leelawadee UI"/>
              </a:rPr>
              <a:t>เสื่อมลง</a:t>
            </a:r>
            <a:r>
              <a:rPr lang="en-US" sz="700" i="1" dirty="0">
                <a:solidFill>
                  <a:srgbClr val="000000"/>
                </a:solidFill>
                <a:latin typeface="Leelawadee UI"/>
                <a:cs typeface="Leelawadee UI"/>
              </a:rPr>
              <a:t>)</a:t>
            </a:r>
          </a:p>
        </p:txBody>
      </p:sp>
      <p:sp>
        <p:nvSpPr>
          <p:cNvPr id="82108" name="Text Box 268"/>
          <p:cNvSpPr txBox="1">
            <a:spLocks noChangeArrowheads="1"/>
          </p:cNvSpPr>
          <p:nvPr/>
        </p:nvSpPr>
        <p:spPr bwMode="auto">
          <a:xfrm>
            <a:off x="4427721" y="6009153"/>
            <a:ext cx="812798" cy="2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/>
            <a:r>
              <a:rPr lang="en-US" sz="600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7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7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7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วิกฤติ</a:t>
            </a:r>
            <a:r>
              <a:rPr lang="en-US" sz="7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109" name="Text Box 269"/>
          <p:cNvSpPr txBox="1">
            <a:spLocks noChangeArrowheads="1"/>
          </p:cNvSpPr>
          <p:nvPr/>
        </p:nvSpPr>
        <p:spPr bwMode="auto">
          <a:xfrm>
            <a:off x="4514850" y="7186613"/>
            <a:ext cx="1011238" cy="19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/>
            <a:r>
              <a:rPr lang="en-US" dirty="0">
                <a:solidFill>
                  <a:srgbClr val="000000"/>
                </a:solidFill>
                <a:latin typeface="Leelawadee UI"/>
                <a:cs typeface="Leelawadee UI"/>
              </a:rPr>
              <a:t> </a:t>
            </a:r>
            <a:r>
              <a:rPr lang="th-TH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6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จองจำ</a:t>
            </a:r>
            <a:r>
              <a:rPr lang="en-US" sz="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82110" name="Text Box 270"/>
          <p:cNvSpPr txBox="1">
            <a:spLocks noChangeArrowheads="1"/>
          </p:cNvSpPr>
          <p:nvPr/>
        </p:nvSpPr>
        <p:spPr bwMode="auto">
          <a:xfrm>
            <a:off x="4514850" y="7786688"/>
            <a:ext cx="1011238" cy="20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6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สู่ยูดา</a:t>
            </a:r>
            <a:r>
              <a:rPr lang="en-US" sz="65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en-US" sz="65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65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กลับ</a:t>
            </a:r>
            <a:r>
              <a:rPr lang="en-US" sz="65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650" b="1" dirty="0">
              <a:latin typeface="Arial" charset="0"/>
            </a:endParaRPr>
          </a:p>
        </p:txBody>
      </p:sp>
      <p:sp>
        <p:nvSpPr>
          <p:cNvPr id="82111" name="Line 271"/>
          <p:cNvSpPr>
            <a:spLocks noChangeShapeType="1"/>
          </p:cNvSpPr>
          <p:nvPr/>
        </p:nvSpPr>
        <p:spPr bwMode="auto">
          <a:xfrm>
            <a:off x="4606925" y="6935788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3" name="Line 273"/>
          <p:cNvSpPr>
            <a:spLocks noChangeShapeType="1"/>
          </p:cNvSpPr>
          <p:nvPr/>
        </p:nvSpPr>
        <p:spPr bwMode="auto">
          <a:xfrm>
            <a:off x="5937250" y="6538913"/>
            <a:ext cx="977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191" name="Group 275"/>
          <p:cNvGrpSpPr>
            <a:grpSpLocks/>
          </p:cNvGrpSpPr>
          <p:nvPr/>
        </p:nvGrpSpPr>
        <p:grpSpPr bwMode="auto">
          <a:xfrm>
            <a:off x="3762375" y="3271838"/>
            <a:ext cx="477838" cy="352425"/>
            <a:chOff x="3710" y="2489"/>
            <a:chExt cx="273" cy="215"/>
          </a:xfrm>
        </p:grpSpPr>
        <p:pic>
          <p:nvPicPr>
            <p:cNvPr id="82193" name="Picture 27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4" name="Rectangle 277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87" name="Group 280"/>
          <p:cNvGrpSpPr>
            <a:grpSpLocks/>
          </p:cNvGrpSpPr>
          <p:nvPr/>
        </p:nvGrpSpPr>
        <p:grpSpPr bwMode="auto">
          <a:xfrm>
            <a:off x="3792538" y="1255713"/>
            <a:ext cx="476250" cy="352425"/>
            <a:chOff x="3710" y="2489"/>
            <a:chExt cx="273" cy="215"/>
          </a:xfrm>
        </p:grpSpPr>
        <p:pic>
          <p:nvPicPr>
            <p:cNvPr id="82189" name="Picture 28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0" name="Rectangle 282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grpSp>
        <p:nvGrpSpPr>
          <p:cNvPr id="82183" name="Group 300"/>
          <p:cNvGrpSpPr>
            <a:grpSpLocks/>
          </p:cNvGrpSpPr>
          <p:nvPr/>
        </p:nvGrpSpPr>
        <p:grpSpPr bwMode="auto">
          <a:xfrm>
            <a:off x="3716338" y="5540375"/>
            <a:ext cx="476250" cy="352425"/>
            <a:chOff x="3710" y="2489"/>
            <a:chExt cx="273" cy="215"/>
          </a:xfrm>
        </p:grpSpPr>
        <p:pic>
          <p:nvPicPr>
            <p:cNvPr id="82185" name="Picture 30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" y="2489"/>
              <a:ext cx="27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86" name="Rectangle 302"/>
            <p:cNvSpPr>
              <a:spLocks noChangeArrowheads="1"/>
            </p:cNvSpPr>
            <p:nvPr/>
          </p:nvSpPr>
          <p:spPr bwMode="auto">
            <a:xfrm>
              <a:off x="3794" y="2567"/>
              <a:ext cx="96" cy="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/>
            <a:p>
              <a:endParaRPr lang="en-US"/>
            </a:p>
          </p:txBody>
        </p:sp>
      </p:grpSp>
      <p:sp>
        <p:nvSpPr>
          <p:cNvPr id="365" name="Text Box 202">
            <a:extLst>
              <a:ext uri="{FF2B5EF4-FFF2-40B4-BE49-F238E27FC236}">
                <a16:creationId xmlns:a16="http://schemas.microsoft.com/office/drawing/2014/main" id="{D037DC0A-37BC-B442-B890-1AAC0102D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776" y="1201095"/>
            <a:ext cx="640649" cy="40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ครอบครัว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บาป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น้ำท่วม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หอคอย</a:t>
            </a:r>
            <a:endParaRPr lang="en-US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6" name="Text Box 204">
            <a:extLst>
              <a:ext uri="{FF2B5EF4-FFF2-40B4-BE49-F238E27FC236}">
                <a16:creationId xmlns:a16="http://schemas.microsoft.com/office/drawing/2014/main" id="{C500E714-2082-5245-87B9-BA0818E6D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2821255"/>
            <a:ext cx="544513" cy="48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ซีนาย</a:t>
            </a:r>
            <a:b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–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ก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- 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คาเดช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40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5 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เทศนา</a:t>
            </a:r>
            <a:endParaRPr lang="en-US" b="1" dirty="0">
              <a:latin typeface="Leelawadee UI" panose="020B0502040204020203" pitchFamily="34" charset="-34"/>
            </a:endParaRPr>
          </a:p>
        </p:txBody>
      </p:sp>
      <p:sp>
        <p:nvSpPr>
          <p:cNvPr id="367" name="Text Box 204">
            <a:extLst>
              <a:ext uri="{FF2B5EF4-FFF2-40B4-BE49-F238E27FC236}">
                <a16:creationId xmlns:a16="http://schemas.microsoft.com/office/drawing/2014/main" id="{7E2E7CF3-5022-A149-A84D-EFB8D5C53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3931598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เย</a:t>
            </a: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ริโค/</a:t>
            </a:r>
            <a:r>
              <a:rPr lang="th-TH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อัย</a:t>
            </a:r>
            <a:b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แบ่งดินแดน</a:t>
            </a:r>
            <a:endParaRPr lang="en-US" b="1" dirty="0">
              <a:latin typeface="Leelawadee UI" panose="020B0502040204020203" pitchFamily="34" charset="-34"/>
            </a:endParaRPr>
          </a:p>
        </p:txBody>
      </p:sp>
      <p:sp>
        <p:nvSpPr>
          <p:cNvPr id="368" name="Text Box 204">
            <a:extLst>
              <a:ext uri="{FF2B5EF4-FFF2-40B4-BE49-F238E27FC236}">
                <a16:creationId xmlns:a16="http://schemas.microsoft.com/office/drawing/2014/main" id="{7CA4210C-BB01-1043-A31D-AA6258A64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4876478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350 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69" name="Text Box 204">
            <a:extLst>
              <a:ext uri="{FF2B5EF4-FFF2-40B4-BE49-F238E27FC236}">
                <a16:creationId xmlns:a16="http://schemas.microsoft.com/office/drawing/2014/main" id="{EA2FBF78-CD7F-1345-9F76-D7BB83358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6874180"/>
            <a:ext cx="5445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ผู้วินิจฉัย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350 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0" name="Text Box 204">
            <a:extLst>
              <a:ext uri="{FF2B5EF4-FFF2-40B4-BE49-F238E27FC236}">
                <a16:creationId xmlns:a16="http://schemas.microsoft.com/office/drawing/2014/main" id="{B1A9951A-D877-044D-9736-EE4D72216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777" y="7753635"/>
            <a:ext cx="640672" cy="3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เล็ก แห่งกรีซ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ระบบโรมัน</a:t>
            </a:r>
          </a:p>
          <a:p>
            <a:pPr algn="r"/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1" name="Text Box 204">
            <a:extLst>
              <a:ext uri="{FF2B5EF4-FFF2-40B4-BE49-F238E27FC236}">
                <a16:creationId xmlns:a16="http://schemas.microsoft.com/office/drawing/2014/main" id="{411104BC-CE30-AF47-A743-B718D77F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35" y="8248692"/>
            <a:ext cx="544513" cy="3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ชีวิต</a:t>
            </a: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ไม่กางเขน</a:t>
            </a:r>
          </a:p>
          <a:p>
            <a:pPr algn="r"/>
            <a:r>
              <a:rPr lang="th-TH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คริสตจักร</a:t>
            </a:r>
            <a:endParaRPr lang="en-US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C88246-9B3B-B040-86EC-73DB72098FCD}"/>
              </a:ext>
            </a:extLst>
          </p:cNvPr>
          <p:cNvSpPr/>
          <p:nvPr/>
        </p:nvSpPr>
        <p:spPr bwMode="auto">
          <a:xfrm>
            <a:off x="6041215" y="2003324"/>
            <a:ext cx="452470" cy="664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B3068-E1CE-6144-AE2A-2B10AEE841BD}"/>
              </a:ext>
            </a:extLst>
          </p:cNvPr>
          <p:cNvSpPr/>
          <p:nvPr/>
        </p:nvSpPr>
        <p:spPr>
          <a:xfrm rot="552010">
            <a:off x="5672381" y="2113177"/>
            <a:ext cx="1203044" cy="55399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963">
              <a:spcBef>
                <a:spcPct val="50000"/>
              </a:spcBef>
            </a:pPr>
            <a:r>
              <a:rPr lang="th-TH" sz="1000" dirty="0">
                <a:latin typeface="Leelawadee UI"/>
                <a:cs typeface="Leelawadee UI"/>
              </a:rPr>
              <a:t>แฟ้ม</a:t>
            </a:r>
            <a:br>
              <a:rPr lang="en-US" sz="1000" dirty="0">
                <a:latin typeface="Leelawadee UI"/>
                <a:cs typeface="Leelawadee UI"/>
              </a:rPr>
            </a:br>
            <a:r>
              <a:rPr lang="th-TH" sz="1000" dirty="0">
                <a:latin typeface="Leelawadee UI"/>
                <a:cs typeface="Leelawadee UI"/>
              </a:rPr>
              <a:t>พระคัมภีร์</a:t>
            </a:r>
            <a:endParaRPr lang="en-US" sz="1000" dirty="0">
              <a:latin typeface="Leelawadee UI"/>
              <a:cs typeface="Leelawadee UI"/>
            </a:endParaRPr>
          </a:p>
          <a:p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77" name="Text Box 284">
            <a:extLst>
              <a:ext uri="{FF2B5EF4-FFF2-40B4-BE49-F238E27FC236}">
                <a16:creationId xmlns:a16="http://schemas.microsoft.com/office/drawing/2014/main" id="{6FC4E8D1-E4AB-D44F-9AFD-F3F5BF3E9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25" y="1270551"/>
            <a:ext cx="879475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000" b="1" dirty="0">
                <a:latin typeface="Leelawadee UI"/>
                <a:cs typeface="Leelawadee UI"/>
              </a:rPr>
              <a:t>ปฐมกาล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78" name="Text Box 285">
            <a:extLst>
              <a:ext uri="{FF2B5EF4-FFF2-40B4-BE49-F238E27FC236}">
                <a16:creationId xmlns:a16="http://schemas.microsoft.com/office/drawing/2014/main" id="{4D6E6906-AF97-0442-8886-E68BF4401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454" y="2855997"/>
            <a:ext cx="1055688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เลวีนิติ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79" name="Text Box 286">
            <a:extLst>
              <a:ext uri="{FF2B5EF4-FFF2-40B4-BE49-F238E27FC236}">
                <a16:creationId xmlns:a16="http://schemas.microsoft.com/office/drawing/2014/main" id="{DD198543-3184-D141-B39A-2584CBA3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142" y="3085582"/>
            <a:ext cx="134585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000" b="1" dirty="0">
                <a:latin typeface="Leelawadee UI"/>
                <a:cs typeface="Leelawadee UI"/>
              </a:rPr>
              <a:t>กันดารวิถี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80" name="Text Box 287">
            <a:extLst>
              <a:ext uri="{FF2B5EF4-FFF2-40B4-BE49-F238E27FC236}">
                <a16:creationId xmlns:a16="http://schemas.microsoft.com/office/drawing/2014/main" id="{F5C836F4-8D00-0349-A5EB-395E8D59F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023" y="3275581"/>
            <a:ext cx="824824" cy="3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เฉลยธรรม</a:t>
            </a:r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  <a:p>
            <a:pPr algn="ctr">
              <a:lnSpc>
                <a:spcPct val="90000"/>
              </a:lnSpc>
            </a:pP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บัญญัติ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81" name="Text Box 288">
            <a:extLst>
              <a:ext uri="{FF2B5EF4-FFF2-40B4-BE49-F238E27FC236}">
                <a16:creationId xmlns:a16="http://schemas.microsoft.com/office/drawing/2014/main" id="{9529A791-CAC2-3F4B-A2D9-230AD6AF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2620963"/>
            <a:ext cx="66516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000" b="1" dirty="0">
                <a:latin typeface="Leelawadee UI"/>
                <a:cs typeface="Leelawadee UI"/>
              </a:rPr>
              <a:t>อพยพ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282" name="Text Box 305">
            <a:extLst>
              <a:ext uri="{FF2B5EF4-FFF2-40B4-BE49-F238E27FC236}">
                <a16:creationId xmlns:a16="http://schemas.microsoft.com/office/drawing/2014/main" id="{B199AFF9-66D7-9441-B50D-94842C81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626" y="4530058"/>
            <a:ext cx="825237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000" b="1" dirty="0">
                <a:latin typeface="Leelawadee UI"/>
                <a:cs typeface="Leelawadee UI"/>
              </a:rPr>
              <a:t>ผู้วินิจฉัย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83" name="Text Box 306">
            <a:extLst>
              <a:ext uri="{FF2B5EF4-FFF2-40B4-BE49-F238E27FC236}">
                <a16:creationId xmlns:a16="http://schemas.microsoft.com/office/drawing/2014/main" id="{12BE7FCF-DFFD-DF40-95E3-B75B7E690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248" y="4780514"/>
            <a:ext cx="62001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นางรูธ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284" name="Text Box 307">
            <a:extLst>
              <a:ext uri="{FF2B5EF4-FFF2-40B4-BE49-F238E27FC236}">
                <a16:creationId xmlns:a16="http://schemas.microsoft.com/office/drawing/2014/main" id="{ECD3E69F-86A1-F34A-B224-C9A1EBF30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340" y="5352288"/>
            <a:ext cx="907762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1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ซามูเอล</a:t>
            </a:r>
            <a:endParaRPr lang="en-US" sz="1000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85" name="Text Box 308">
            <a:extLst>
              <a:ext uri="{FF2B5EF4-FFF2-40B4-BE49-F238E27FC236}">
                <a16:creationId xmlns:a16="http://schemas.microsoft.com/office/drawing/2014/main" id="{5D886DFA-6288-DA4D-9664-022AD1202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817" y="5623800"/>
            <a:ext cx="789598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2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ซามูเอล</a:t>
            </a:r>
            <a:endParaRPr lang="en-US" sz="1000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86" name="Text Box 309">
            <a:extLst>
              <a:ext uri="{FF2B5EF4-FFF2-40B4-BE49-F238E27FC236}">
                <a16:creationId xmlns:a16="http://schemas.microsoft.com/office/drawing/2014/main" id="{64343B77-D370-FD41-9444-A42DB4C31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368" y="5840045"/>
            <a:ext cx="98106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1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พงศ์กษัตริย์</a:t>
            </a:r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87" name="Text Box 310">
            <a:extLst>
              <a:ext uri="{FF2B5EF4-FFF2-40B4-BE49-F238E27FC236}">
                <a16:creationId xmlns:a16="http://schemas.microsoft.com/office/drawing/2014/main" id="{2DBD0750-C057-D044-BA51-620C802D6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950" y="6006941"/>
            <a:ext cx="965414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2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พงศ์กษัตริย์</a:t>
            </a:r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88" name="Text Box 311">
            <a:extLst>
              <a:ext uri="{FF2B5EF4-FFF2-40B4-BE49-F238E27FC236}">
                <a16:creationId xmlns:a16="http://schemas.microsoft.com/office/drawing/2014/main" id="{06D21DF6-4EDB-694D-90CF-62539C4F4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906" y="6316229"/>
            <a:ext cx="102685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1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พงศาวดาร</a:t>
            </a:r>
          </a:p>
        </p:txBody>
      </p:sp>
      <p:sp>
        <p:nvSpPr>
          <p:cNvPr id="289" name="Text Box 312">
            <a:extLst>
              <a:ext uri="{FF2B5EF4-FFF2-40B4-BE49-F238E27FC236}">
                <a16:creationId xmlns:a16="http://schemas.microsoft.com/office/drawing/2014/main" id="{437D4CB7-F54B-8B41-BB7B-C93DF2E6C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952" y="6548112"/>
            <a:ext cx="1023421" cy="20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000" b="1" dirty="0">
                <a:solidFill>
                  <a:srgbClr val="000000"/>
                </a:solidFill>
                <a:latin typeface="Leelawadee UI"/>
                <a:cs typeface="Leelawadee UI"/>
              </a:rPr>
              <a:t>2 </a:t>
            </a:r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พงศาวดาร</a:t>
            </a:r>
          </a:p>
          <a:p>
            <a:pPr algn="ctr"/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90" name="Text Box 313">
            <a:extLst>
              <a:ext uri="{FF2B5EF4-FFF2-40B4-BE49-F238E27FC236}">
                <a16:creationId xmlns:a16="http://schemas.microsoft.com/office/drawing/2014/main" id="{6B1A4778-CF62-B74D-9564-27EF1CFAF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196" y="6790208"/>
            <a:ext cx="827755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เอสรา</a:t>
            </a:r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91" name="Text Box 314">
            <a:extLst>
              <a:ext uri="{FF2B5EF4-FFF2-40B4-BE49-F238E27FC236}">
                <a16:creationId xmlns:a16="http://schemas.microsoft.com/office/drawing/2014/main" id="{E28EB8CF-F644-1146-9DA1-78E8B52CD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898" y="7002422"/>
            <a:ext cx="1055372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/>
                <a:cs typeface="Leelawadee UI"/>
              </a:rPr>
              <a:t>เนหะมีย์</a:t>
            </a:r>
            <a:endParaRPr lang="en-US" sz="1000" b="1" dirty="0">
              <a:solidFill>
                <a:srgbClr val="000000"/>
              </a:solidFill>
              <a:latin typeface="Leelawadee UI"/>
              <a:cs typeface="Leelawadee UI"/>
            </a:endParaRPr>
          </a:p>
        </p:txBody>
      </p:sp>
      <p:sp>
        <p:nvSpPr>
          <p:cNvPr id="292" name="Text Box 315">
            <a:extLst>
              <a:ext uri="{FF2B5EF4-FFF2-40B4-BE49-F238E27FC236}">
                <a16:creationId xmlns:a16="http://schemas.microsoft.com/office/drawing/2014/main" id="{1BE0BC39-FA01-DA44-B6DC-2B14A1B5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3" y="7214357"/>
            <a:ext cx="998537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latin typeface="Leelawadee UI"/>
                <a:cs typeface="Leelawadee UI"/>
              </a:rPr>
              <a:t>เอสเธอร์</a:t>
            </a:r>
            <a:endParaRPr lang="en-US" sz="1000" b="1" dirty="0">
              <a:solidFill>
                <a:schemeClr val="hlink"/>
              </a:solidFill>
              <a:latin typeface="Leelawadee UI"/>
              <a:cs typeface="Leelawadee UI"/>
            </a:endParaRPr>
          </a:p>
        </p:txBody>
      </p:sp>
      <p:sp>
        <p:nvSpPr>
          <p:cNvPr id="293" name="Text Box 304">
            <a:extLst>
              <a:ext uri="{FF2B5EF4-FFF2-40B4-BE49-F238E27FC236}">
                <a16:creationId xmlns:a16="http://schemas.microsoft.com/office/drawing/2014/main" id="{26AD48CD-5008-3F43-BD60-00F10C319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109" y="3796928"/>
            <a:ext cx="682015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000" b="1" dirty="0">
                <a:latin typeface="Leelawadee UI"/>
                <a:cs typeface="Leelawadee UI"/>
              </a:rPr>
              <a:t>โยชูวา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309" name="Text Box 283">
            <a:extLst>
              <a:ext uri="{FF2B5EF4-FFF2-40B4-BE49-F238E27FC236}">
                <a16:creationId xmlns:a16="http://schemas.microsoft.com/office/drawing/2014/main" id="{F63EEF0A-99DF-6141-887A-44F59FF25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005" y="1319641"/>
            <a:ext cx="437871" cy="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พอ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11" name="Text Box 278">
            <a:extLst>
              <a:ext uri="{FF2B5EF4-FFF2-40B4-BE49-F238E27FC236}">
                <a16:creationId xmlns:a16="http://schemas.microsoft.com/office/drawing/2014/main" id="{2E60B385-BBA1-B049-930E-F3DFD6251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877" y="3335766"/>
            <a:ext cx="439331" cy="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ผพ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12" name="Text Box 303">
            <a:extLst>
              <a:ext uri="{FF2B5EF4-FFF2-40B4-BE49-F238E27FC236}">
                <a16:creationId xmlns:a16="http://schemas.microsoft.com/office/drawing/2014/main" id="{28B763FE-26D0-FD4D-9D22-D8CED8653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805" y="5604303"/>
            <a:ext cx="437871" cy="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พด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14" name="Text Box 372">
            <a:extLst>
              <a:ext uri="{FF2B5EF4-FFF2-40B4-BE49-F238E27FC236}">
                <a16:creationId xmlns:a16="http://schemas.microsoft.com/office/drawing/2014/main" id="{EBDFE226-75A9-D848-BC41-8F7E0441B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602" y="6056741"/>
            <a:ext cx="439331" cy="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พม</a:t>
            </a:r>
            <a:endParaRPr lang="en-US" sz="1000" b="1" dirty="0">
              <a:latin typeface="Leelawadee UI"/>
              <a:cs typeface="Leelawadee UI"/>
            </a:endParaRPr>
          </a:p>
        </p:txBody>
      </p:sp>
      <p:grpSp>
        <p:nvGrpSpPr>
          <p:cNvPr id="315" name="Group 368">
            <a:extLst>
              <a:ext uri="{FF2B5EF4-FFF2-40B4-BE49-F238E27FC236}">
                <a16:creationId xmlns:a16="http://schemas.microsoft.com/office/drawing/2014/main" id="{1CB64493-58B7-334C-8992-70EF0C16AB69}"/>
              </a:ext>
            </a:extLst>
          </p:cNvPr>
          <p:cNvGrpSpPr>
            <a:grpSpLocks/>
          </p:cNvGrpSpPr>
          <p:nvPr/>
        </p:nvGrpSpPr>
        <p:grpSpPr bwMode="auto">
          <a:xfrm>
            <a:off x="5118100" y="5992813"/>
            <a:ext cx="477838" cy="352425"/>
            <a:chOff x="3710" y="2489"/>
            <a:chExt cx="273" cy="215"/>
          </a:xfrm>
        </p:grpSpPr>
        <p:grpSp>
          <p:nvGrpSpPr>
            <p:cNvPr id="316" name="Group 369">
              <a:extLst>
                <a:ext uri="{FF2B5EF4-FFF2-40B4-BE49-F238E27FC236}">
                  <a16:creationId xmlns:a16="http://schemas.microsoft.com/office/drawing/2014/main" id="{71EE6B4A-3E24-8E46-A021-C4E4001FEE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489"/>
              <a:ext cx="273" cy="215"/>
              <a:chOff x="3710" y="2489"/>
              <a:chExt cx="273" cy="215"/>
            </a:xfrm>
          </p:grpSpPr>
          <p:pic>
            <p:nvPicPr>
              <p:cNvPr id="318" name="Picture 370">
                <a:extLst>
                  <a:ext uri="{FF2B5EF4-FFF2-40B4-BE49-F238E27FC236}">
                    <a16:creationId xmlns:a16="http://schemas.microsoft.com/office/drawing/2014/main" id="{0997ACA9-A6C1-3A49-8FCC-D865C9C9762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0" y="2489"/>
                <a:ext cx="273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9" name="Rectangle 371">
                <a:extLst>
                  <a:ext uri="{FF2B5EF4-FFF2-40B4-BE49-F238E27FC236}">
                    <a16:creationId xmlns:a16="http://schemas.microsoft.com/office/drawing/2014/main" id="{E5425828-6F0F-9149-AA97-177AD2A4A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567"/>
                <a:ext cx="96" cy="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027" tIns="48513" rIns="97027" bIns="48513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17" name="Text Box 372">
              <a:extLst>
                <a:ext uri="{FF2B5EF4-FFF2-40B4-BE49-F238E27FC236}">
                  <a16:creationId xmlns:a16="http://schemas.microsoft.com/office/drawing/2014/main" id="{D45C846D-CDFF-3142-8392-B198E595F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" y="2528"/>
              <a:ext cx="25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7027" tIns="48513" rIns="97027" bIns="48513">
              <a:spAutoFit/>
            </a:bodyPr>
            <a:lstStyle>
              <a:lvl1pPr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969963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969963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sz="1000" b="1" dirty="0">
                  <a:latin typeface="Leelawadee UI"/>
                  <a:cs typeface="Leelawadee UI"/>
                </a:rPr>
                <a:t>พม</a:t>
              </a:r>
              <a:endParaRPr lang="en-US" sz="1000" b="1" dirty="0">
                <a:latin typeface="Leelawadee UI"/>
                <a:cs typeface="Leelawadee UI"/>
              </a:endParaRPr>
            </a:p>
          </p:txBody>
        </p:sp>
      </p:grpSp>
      <p:sp>
        <p:nvSpPr>
          <p:cNvPr id="320" name="Text Box 289">
            <a:extLst>
              <a:ext uri="{FF2B5EF4-FFF2-40B4-BE49-F238E27FC236}">
                <a16:creationId xmlns:a16="http://schemas.microsoft.com/office/drawing/2014/main" id="{58B84D0D-2354-5F4B-8270-E32BBCE1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242" y="1596306"/>
            <a:ext cx="504253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latin typeface="Leelawadee UI"/>
                <a:cs typeface="Leelawadee UI"/>
              </a:rPr>
              <a:t>โยบ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21" name="Text Box 290">
            <a:extLst>
              <a:ext uri="{FF2B5EF4-FFF2-40B4-BE49-F238E27FC236}">
                <a16:creationId xmlns:a16="http://schemas.microsoft.com/office/drawing/2014/main" id="{F8C19912-4AE3-6F4C-BA07-DFE82A008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343" y="2162275"/>
            <a:ext cx="510347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สดุดี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2" name="Text Box 291">
            <a:extLst>
              <a:ext uri="{FF2B5EF4-FFF2-40B4-BE49-F238E27FC236}">
                <a16:creationId xmlns:a16="http://schemas.microsoft.com/office/drawing/2014/main" id="{0999FF5A-C2FC-DE45-9468-0A65D2AC2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170" y="2599289"/>
            <a:ext cx="504824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สภษ</a:t>
            </a:r>
            <a:r>
              <a:rPr lang="en-US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323" name="Text Box 292">
            <a:extLst>
              <a:ext uri="{FF2B5EF4-FFF2-40B4-BE49-F238E27FC236}">
                <a16:creationId xmlns:a16="http://schemas.microsoft.com/office/drawing/2014/main" id="{C15B6E76-52C2-5C43-94B4-8C0EF7F47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2977908"/>
            <a:ext cx="474662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ปญจ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4" name="Text Box 293">
            <a:extLst>
              <a:ext uri="{FF2B5EF4-FFF2-40B4-BE49-F238E27FC236}">
                <a16:creationId xmlns:a16="http://schemas.microsoft.com/office/drawing/2014/main" id="{06ABCD77-3299-C549-8225-FE66E1B11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495" y="3396936"/>
            <a:ext cx="998538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พ</a:t>
            </a: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ซม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25" name="Text Box 294">
            <a:extLst>
              <a:ext uri="{FF2B5EF4-FFF2-40B4-BE49-F238E27FC236}">
                <a16:creationId xmlns:a16="http://schemas.microsoft.com/office/drawing/2014/main" id="{A723BF35-FE72-344E-9762-BBCC2C9B6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134" y="1639888"/>
            <a:ext cx="642937" cy="2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800" b="1" dirty="0">
                <a:latin typeface="Leelawadee UI"/>
                <a:cs typeface="Leelawadee UI"/>
              </a:rPr>
              <a:t>อับราฮัม</a:t>
            </a:r>
            <a:endParaRPr lang="en-US" sz="800" b="1" dirty="0">
              <a:latin typeface="Leelawadee UI"/>
              <a:cs typeface="Leelawadee UI"/>
            </a:endParaRPr>
          </a:p>
        </p:txBody>
      </p:sp>
      <p:sp>
        <p:nvSpPr>
          <p:cNvPr id="326" name="Text Box 295">
            <a:extLst>
              <a:ext uri="{FF2B5EF4-FFF2-40B4-BE49-F238E27FC236}">
                <a16:creationId xmlns:a16="http://schemas.microsoft.com/office/drawing/2014/main" id="{CF9EB74F-68D2-B24F-AEA8-6A245073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476" y="2137593"/>
            <a:ext cx="607562" cy="29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sz="800" b="1" dirty="0">
                <a:latin typeface="Leelawadee UI"/>
                <a:cs typeface="Leelawadee UI"/>
              </a:rPr>
              <a:t>½ </a:t>
            </a:r>
            <a:r>
              <a:rPr lang="th-TH" sz="800" b="1" dirty="0">
                <a:latin typeface="Leelawadee UI"/>
                <a:cs typeface="Leelawadee UI"/>
              </a:rPr>
              <a:t>ดาวิด</a:t>
            </a:r>
            <a:r>
              <a:rPr lang="en-US" sz="800" b="1" dirty="0">
                <a:latin typeface="Leelawadee UI"/>
                <a:cs typeface="Leelawadee UI"/>
              </a:rPr>
              <a:t>                1 </a:t>
            </a:r>
            <a:r>
              <a:rPr lang="th-TH" sz="800" b="1" dirty="0">
                <a:latin typeface="Leelawadee UI"/>
                <a:cs typeface="Leelawadee UI"/>
              </a:rPr>
              <a:t>โมเสส</a:t>
            </a:r>
            <a:endParaRPr lang="en-US" sz="800" b="1" dirty="0">
              <a:latin typeface="Leelawadee UI"/>
              <a:cs typeface="Leelawadee UI"/>
            </a:endParaRPr>
          </a:p>
        </p:txBody>
      </p:sp>
      <p:sp>
        <p:nvSpPr>
          <p:cNvPr id="327" name="Text Box 296">
            <a:extLst>
              <a:ext uri="{FF2B5EF4-FFF2-40B4-BE49-F238E27FC236}">
                <a16:creationId xmlns:a16="http://schemas.microsoft.com/office/drawing/2014/main" id="{2EA1C8FE-F058-F043-98F3-52DE0C381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163" y="2563738"/>
            <a:ext cx="693704" cy="29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th-TH" sz="800" b="1" dirty="0">
                <a:latin typeface="Leelawadee UI"/>
                <a:cs typeface="Leelawadee UI"/>
              </a:rPr>
              <a:t>ซา</a:t>
            </a:r>
            <a:r>
              <a:rPr lang="th-TH" sz="800" b="1" dirty="0" err="1">
                <a:latin typeface="Leelawadee UI"/>
                <a:cs typeface="Leelawadee UI"/>
              </a:rPr>
              <a:t>โล</a:t>
            </a:r>
            <a:r>
              <a:rPr lang="th-TH" sz="800" b="1" dirty="0">
                <a:latin typeface="Leelawadee UI"/>
                <a:cs typeface="Leelawadee UI"/>
              </a:rPr>
              <a:t>มอนสติปัญญา</a:t>
            </a:r>
            <a:endParaRPr lang="en-US" sz="800" b="1" dirty="0">
              <a:latin typeface="Leelawadee UI"/>
              <a:cs typeface="Leelawadee UI"/>
            </a:endParaRPr>
          </a:p>
        </p:txBody>
      </p:sp>
      <p:sp>
        <p:nvSpPr>
          <p:cNvPr id="328" name="Text Box 333">
            <a:extLst>
              <a:ext uri="{FF2B5EF4-FFF2-40B4-BE49-F238E27FC236}">
                <a16:creationId xmlns:a16="http://schemas.microsoft.com/office/drawing/2014/main" id="{831A2886-3AAD-8342-8589-BCDC62E3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233" y="4469356"/>
            <a:ext cx="754156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defPPr>
              <a:defRPr lang="en-US"/>
            </a:defPPr>
            <a:lvl1pPr defTabSz="969963">
              <a:lnSpc>
                <a:spcPct val="70000"/>
              </a:lnSpc>
              <a:defRPr sz="1000" b="1"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  <a:lvl2pPr marL="742950" indent="-285750" defTabSz="969963"/>
            <a:lvl3pPr marL="1143000" indent="-228600" defTabSz="969963"/>
            <a:lvl4pPr marL="1600200" indent="-228600" defTabSz="969963"/>
            <a:lvl5pPr marL="2057400" indent="-228600" defTabSz="969963"/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th-TH" dirty="0"/>
              <a:t>อาโม</a:t>
            </a:r>
            <a:r>
              <a:rPr lang="th-TH" dirty="0" err="1"/>
              <a:t>ส</a:t>
            </a:r>
            <a:endParaRPr lang="en-US" dirty="0"/>
          </a:p>
        </p:txBody>
      </p:sp>
      <p:sp>
        <p:nvSpPr>
          <p:cNvPr id="329" name="Text Box 334">
            <a:extLst>
              <a:ext uri="{FF2B5EF4-FFF2-40B4-BE49-F238E27FC236}">
                <a16:creationId xmlns:a16="http://schemas.microsoft.com/office/drawing/2014/main" id="{748587E5-65B4-D345-8C81-8797957A7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4613837"/>
            <a:ext cx="998538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โฮเซยา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30" name="Text Box 335">
            <a:extLst>
              <a:ext uri="{FF2B5EF4-FFF2-40B4-BE49-F238E27FC236}">
                <a16:creationId xmlns:a16="http://schemas.microsoft.com/office/drawing/2014/main" id="{84F21D5D-491F-DB45-B3E7-6377D1172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333" y="4815094"/>
            <a:ext cx="804116" cy="38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โยนา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sz="900" b="1" dirty="0">
                <a:latin typeface="Leelawadee UI"/>
                <a:cs typeface="Leelawadee UI"/>
              </a:rPr>
              <a:t>(</a:t>
            </a:r>
            <a:r>
              <a:rPr lang="th-TH" sz="900" b="1" dirty="0">
                <a:latin typeface="Leelawadee UI"/>
                <a:cs typeface="Leelawadee UI"/>
              </a:rPr>
              <a:t>นีนาเว</a:t>
            </a:r>
            <a:r>
              <a:rPr lang="en-US" sz="900" b="1" dirty="0">
                <a:latin typeface="Leelawadee UI"/>
                <a:cs typeface="Leelawadee UI"/>
              </a:rPr>
              <a:t>)</a:t>
            </a:r>
            <a:endParaRPr lang="en-US" sz="800" b="1" dirty="0">
              <a:latin typeface="Leelawadee UI"/>
              <a:cs typeface="Leelawadee UI"/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endParaRPr lang="en-US" sz="900" b="1" dirty="0">
              <a:latin typeface="Leelawadee UI"/>
              <a:cs typeface="Leelawadee UI"/>
            </a:endParaRPr>
          </a:p>
        </p:txBody>
      </p:sp>
      <p:sp>
        <p:nvSpPr>
          <p:cNvPr id="332" name="Text Box 336">
            <a:extLst>
              <a:ext uri="{FF2B5EF4-FFF2-40B4-BE49-F238E27FC236}">
                <a16:creationId xmlns:a16="http://schemas.microsoft.com/office/drawing/2014/main" id="{84E868BF-10BC-304E-BED5-250C3DFF6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5667375"/>
            <a:ext cx="1000125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มีคา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33" name="Text Box 337">
            <a:extLst>
              <a:ext uri="{FF2B5EF4-FFF2-40B4-BE49-F238E27FC236}">
                <a16:creationId xmlns:a16="http://schemas.microsoft.com/office/drawing/2014/main" id="{B28CA6FE-4888-784D-A63E-F4FA0B8EF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5299075"/>
            <a:ext cx="998538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/>
                <a:cs typeface="Leelawadee UI"/>
              </a:rPr>
              <a:t>อิสยา</a:t>
            </a:r>
            <a:endParaRPr lang="en-US" sz="1000" b="1" dirty="0">
              <a:latin typeface="Leelawadee UI"/>
              <a:cs typeface="Leelawadee UI"/>
            </a:endParaRPr>
          </a:p>
        </p:txBody>
      </p:sp>
      <p:sp>
        <p:nvSpPr>
          <p:cNvPr id="334" name="Text Box 338">
            <a:extLst>
              <a:ext uri="{FF2B5EF4-FFF2-40B4-BE49-F238E27FC236}">
                <a16:creationId xmlns:a16="http://schemas.microsoft.com/office/drawing/2014/main" id="{1E576039-4FD9-B941-AD6B-FFB65FEB4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5476875"/>
            <a:ext cx="998537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โยเอล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0" name="Text Box 339">
            <a:extLst>
              <a:ext uri="{FF2B5EF4-FFF2-40B4-BE49-F238E27FC236}">
                <a16:creationId xmlns:a16="http://schemas.microsoft.com/office/drawing/2014/main" id="{3EDF851E-E7DE-C84C-8299-719A7AC63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313" y="5817494"/>
            <a:ext cx="900113" cy="25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โอบาดียา</a:t>
            </a:r>
            <a:br>
              <a:rPr lang="en-US" sz="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เอโดม</a:t>
            </a:r>
            <a:r>
              <a:rPr lang="en-US" sz="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  <a:endParaRPr lang="en-US" sz="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1" name="Text Box 341">
            <a:extLst>
              <a:ext uri="{FF2B5EF4-FFF2-40B4-BE49-F238E27FC236}">
                <a16:creationId xmlns:a16="http://schemas.microsoft.com/office/drawing/2014/main" id="{B5777AB7-9FEB-7644-93B9-9D818B443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217" y="6189289"/>
            <a:ext cx="757237" cy="2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เยเรมี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2" name="Text Box 343">
            <a:extLst>
              <a:ext uri="{FF2B5EF4-FFF2-40B4-BE49-F238E27FC236}">
                <a16:creationId xmlns:a16="http://schemas.microsoft.com/office/drawing/2014/main" id="{369B6EEF-8318-344E-A93D-AAFDEFBC2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6966042"/>
            <a:ext cx="998538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เสฟาน</a:t>
            </a:r>
            <a:r>
              <a:rPr lang="th-TH" sz="10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ี</a:t>
            </a: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3" name="Text Box 345">
            <a:extLst>
              <a:ext uri="{FF2B5EF4-FFF2-40B4-BE49-F238E27FC236}">
                <a16:creationId xmlns:a16="http://schemas.microsoft.com/office/drawing/2014/main" id="{EC86AD35-AEA2-D64A-97B6-593DB464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432" y="6380743"/>
            <a:ext cx="523468" cy="19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พคค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4" name="Text Box 346">
            <a:extLst>
              <a:ext uri="{FF2B5EF4-FFF2-40B4-BE49-F238E27FC236}">
                <a16:creationId xmlns:a16="http://schemas.microsoft.com/office/drawing/2014/main" id="{F18D0834-7D1C-C046-9414-238940F97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411" y="7318560"/>
            <a:ext cx="998537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เอเสเคียว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5" name="Text Box 347">
            <a:extLst>
              <a:ext uri="{FF2B5EF4-FFF2-40B4-BE49-F238E27FC236}">
                <a16:creationId xmlns:a16="http://schemas.microsoft.com/office/drawing/2014/main" id="{95204D3B-F740-9E4D-B259-3CD6878E3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403" y="7523163"/>
            <a:ext cx="644525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ดา</a:t>
            </a:r>
            <a:r>
              <a:rPr lang="th-TH" sz="10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เนี</a:t>
            </a:r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ยล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6" name="Text Box 348">
            <a:extLst>
              <a:ext uri="{FF2B5EF4-FFF2-40B4-BE49-F238E27FC236}">
                <a16:creationId xmlns:a16="http://schemas.microsoft.com/office/drawing/2014/main" id="{8ED387C6-AE56-3D42-BE5C-0D8B9A00B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704" y="7942196"/>
            <a:ext cx="542924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ฮักกา</a:t>
            </a:r>
            <a:endParaRPr lang="en-US" sz="1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7" name="Text Box 349">
            <a:extLst>
              <a:ext uri="{FF2B5EF4-FFF2-40B4-BE49-F238E27FC236}">
                <a16:creationId xmlns:a16="http://schemas.microsoft.com/office/drawing/2014/main" id="{09C6BCC3-50C2-104A-B9A0-D773C29EC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2" y="8120064"/>
            <a:ext cx="761990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เสคารียา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8" name="Text Box 350">
            <a:extLst>
              <a:ext uri="{FF2B5EF4-FFF2-40B4-BE49-F238E27FC236}">
                <a16:creationId xmlns:a16="http://schemas.microsoft.com/office/drawing/2014/main" id="{BEABBA8E-E0D6-0D49-94BB-F3BCC93AD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1" y="8302625"/>
            <a:ext cx="627062" cy="25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มาลา</a:t>
            </a:r>
            <a:r>
              <a:rPr lang="th-TH" sz="10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คี</a:t>
            </a:r>
            <a:endParaRPr lang="en-US" sz="10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49" name="Text Box 296">
            <a:extLst>
              <a:ext uri="{FF2B5EF4-FFF2-40B4-BE49-F238E27FC236}">
                <a16:creationId xmlns:a16="http://schemas.microsoft.com/office/drawing/2014/main" id="{A8406901-608E-234F-A23E-D2D029E4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46" y="2941006"/>
            <a:ext cx="693704" cy="29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th-TH" sz="800" b="1" dirty="0">
                <a:latin typeface="Leelawadee UI"/>
                <a:cs typeface="Leelawadee UI"/>
              </a:rPr>
              <a:t>ซา</a:t>
            </a:r>
            <a:r>
              <a:rPr lang="th-TH" sz="800" b="1" dirty="0" err="1">
                <a:latin typeface="Leelawadee UI"/>
                <a:cs typeface="Leelawadee UI"/>
              </a:rPr>
              <a:t>โล</a:t>
            </a:r>
            <a:r>
              <a:rPr lang="th-TH" sz="800" b="1" dirty="0">
                <a:latin typeface="Leelawadee UI"/>
                <a:cs typeface="Leelawadee UI"/>
              </a:rPr>
              <a:t>มอนชีวิต</a:t>
            </a:r>
            <a:endParaRPr lang="en-US" sz="800" b="1" dirty="0">
              <a:latin typeface="Leelawadee UI"/>
              <a:cs typeface="Leelawadee UI"/>
            </a:endParaRPr>
          </a:p>
        </p:txBody>
      </p:sp>
      <p:sp>
        <p:nvSpPr>
          <p:cNvPr id="350" name="Text Box 296">
            <a:extLst>
              <a:ext uri="{FF2B5EF4-FFF2-40B4-BE49-F238E27FC236}">
                <a16:creationId xmlns:a16="http://schemas.microsoft.com/office/drawing/2014/main" id="{3C4A81FE-E4BE-3349-97F8-75F195269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48" y="3322349"/>
            <a:ext cx="864104" cy="4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800" b="1" dirty="0">
                <a:latin typeface="Leelawadee UI"/>
                <a:cs typeface="Leelawadee UI"/>
              </a:rPr>
              <a:t>ซา</a:t>
            </a:r>
            <a:r>
              <a:rPr lang="th-TH" sz="800" b="1" dirty="0" err="1">
                <a:latin typeface="Leelawadee UI"/>
                <a:cs typeface="Leelawadee UI"/>
              </a:rPr>
              <a:t>โล</a:t>
            </a:r>
            <a:r>
              <a:rPr lang="th-TH" sz="800" b="1" dirty="0">
                <a:latin typeface="Leelawadee UI"/>
                <a:cs typeface="Leelawadee UI"/>
              </a:rPr>
              <a:t>มอน</a:t>
            </a:r>
            <a:br>
              <a:rPr lang="en-US" sz="800" b="1" dirty="0">
                <a:latin typeface="Leelawadee UI"/>
                <a:cs typeface="Leelawadee UI"/>
              </a:rPr>
            </a:br>
            <a:r>
              <a:rPr lang="th-TH" sz="800" b="1" dirty="0">
                <a:latin typeface="Leelawadee UI"/>
                <a:cs typeface="Leelawadee UI"/>
              </a:rPr>
              <a:t>การแต่งงาน</a:t>
            </a:r>
            <a:endParaRPr lang="en-US" sz="800" b="1" dirty="0">
              <a:latin typeface="Leelawadee UI"/>
              <a:cs typeface="Leelawadee UI"/>
            </a:endParaRPr>
          </a:p>
          <a:p>
            <a:pPr algn="ctr"/>
            <a:endParaRPr lang="en-US" sz="800" b="1" dirty="0">
              <a:solidFill>
                <a:srgbClr val="FF0000"/>
              </a:solidFill>
              <a:latin typeface="Leelawadee UI"/>
              <a:cs typeface="Leelawadee UI"/>
            </a:endParaRPr>
          </a:p>
        </p:txBody>
      </p:sp>
      <p:sp>
        <p:nvSpPr>
          <p:cNvPr id="351" name="Text Box 342">
            <a:extLst>
              <a:ext uri="{FF2B5EF4-FFF2-40B4-BE49-F238E27FC236}">
                <a16:creationId xmlns:a16="http://schemas.microsoft.com/office/drawing/2014/main" id="{726EA92E-9543-DC48-9B54-6269454F5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858" y="6647101"/>
            <a:ext cx="998537" cy="35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นาฮูม</a:t>
            </a:r>
            <a:br>
              <a:rPr lang="en-US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(</a:t>
            </a:r>
            <a:r>
              <a:rPr lang="th-TH" sz="7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นี</a:t>
            </a:r>
            <a:r>
              <a:rPr lang="th-TH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นะ</a:t>
            </a:r>
            <a:r>
              <a:rPr lang="th-TH" sz="7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เว</a:t>
            </a:r>
            <a:r>
              <a:rPr lang="en-US" sz="7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372" name="Text Box 14">
            <a:extLst>
              <a:ext uri="{FF2B5EF4-FFF2-40B4-BE49-F238E27FC236}">
                <a16:creationId xmlns:a16="http://schemas.microsoft.com/office/drawing/2014/main" id="{C022B431-AF3D-814B-A5EB-A799086DD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795" y="5201770"/>
            <a:ext cx="74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3" name="Text Box 342">
            <a:extLst>
              <a:ext uri="{FF2B5EF4-FFF2-40B4-BE49-F238E27FC236}">
                <a16:creationId xmlns:a16="http://schemas.microsoft.com/office/drawing/2014/main" id="{1A3DC3CC-33C1-CD4E-B9A7-C30501954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762" y="6561418"/>
            <a:ext cx="998537" cy="20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ฮาบากุก</a:t>
            </a:r>
            <a:endParaRPr lang="en-US" sz="10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4" name="Text Box 365">
            <a:extLst>
              <a:ext uri="{FF2B5EF4-FFF2-40B4-BE49-F238E27FC236}">
                <a16:creationId xmlns:a16="http://schemas.microsoft.com/office/drawing/2014/main" id="{58E6DB54-5AAF-434F-B3DA-D74CE5BEE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354" y="4313742"/>
            <a:ext cx="998537" cy="7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อา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หาร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เย็น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5" name="Text Box 14">
            <a:extLst>
              <a:ext uri="{FF2B5EF4-FFF2-40B4-BE49-F238E27FC236}">
                <a16:creationId xmlns:a16="http://schemas.microsoft.com/office/drawing/2014/main" id="{3D93C9A5-E97F-A641-8AC0-BEACE7EC1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398393"/>
            <a:ext cx="742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หย่อย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6" name="Text Box 14">
            <a:extLst>
              <a:ext uri="{FF2B5EF4-FFF2-40B4-BE49-F238E27FC236}">
                <a16:creationId xmlns:a16="http://schemas.microsoft.com/office/drawing/2014/main" id="{C48497EA-D2CD-8D4D-BE91-6633F8C42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5579976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มาก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7" name="Text Box 14">
            <a:extLst>
              <a:ext uri="{FF2B5EF4-FFF2-40B4-BE49-F238E27FC236}">
                <a16:creationId xmlns:a16="http://schemas.microsoft.com/office/drawing/2014/main" id="{C0837BAF-33B6-D74B-B79E-9164E786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5781014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อ่ะ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78" name="Text Box 14">
            <a:extLst>
              <a:ext uri="{FF2B5EF4-FFF2-40B4-BE49-F238E27FC236}">
                <a16:creationId xmlns:a16="http://schemas.microsoft.com/office/drawing/2014/main" id="{412BF6EF-5D88-334F-93BD-A1A5D779B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111754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solidFill>
                  <a:srgbClr val="000000"/>
                </a:solidFill>
                <a:latin typeface="Helvetica" charset="0"/>
              </a:rPr>
              <a:t>ยิ้ม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79" name="Text Box 14">
            <a:extLst>
              <a:ext uri="{FF2B5EF4-FFF2-40B4-BE49-F238E27FC236}">
                <a16:creationId xmlns:a16="http://schemas.microsoft.com/office/drawing/2014/main" id="{6B0D4E21-42F0-3040-B998-FB122F038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293337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solidFill>
                  <a:srgbClr val="00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พลาง</a:t>
            </a:r>
            <a:endParaRPr lang="en-US" sz="14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80" name="Text Box 14">
            <a:extLst>
              <a:ext uri="{FF2B5EF4-FFF2-40B4-BE49-F238E27FC236}">
                <a16:creationId xmlns:a16="http://schemas.microsoft.com/office/drawing/2014/main" id="{CA81B155-F55B-764A-AF73-33592568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507345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หัน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1" name="Text Box 14">
            <a:extLst>
              <a:ext uri="{FF2B5EF4-FFF2-40B4-BE49-F238E27FC236}">
                <a16:creationId xmlns:a16="http://schemas.microsoft.com/office/drawing/2014/main" id="{2CAD618C-3601-404F-A028-9130AE574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701898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69963"/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หน้า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2" name="Text Box 14">
            <a:extLst>
              <a:ext uri="{FF2B5EF4-FFF2-40B4-BE49-F238E27FC236}">
                <a16:creationId xmlns:a16="http://schemas.microsoft.com/office/drawing/2014/main" id="{903CE3CC-B538-8144-A0DB-AF9679399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6915906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สิ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3" name="Text Box 14">
            <a:extLst>
              <a:ext uri="{FF2B5EF4-FFF2-40B4-BE49-F238E27FC236}">
                <a16:creationId xmlns:a16="http://schemas.microsoft.com/office/drawing/2014/main" id="{F9B683EC-7841-DD45-83DA-BEEF068D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272587"/>
            <a:ext cx="98583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อิ่ม</a:t>
            </a:r>
            <a:endParaRPr lang="en-US" sz="14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spcBef>
                <a:spcPct val="50000"/>
              </a:spcBef>
            </a:pP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4" name="Text Box 14">
            <a:extLst>
              <a:ext uri="{FF2B5EF4-FFF2-40B4-BE49-F238E27FC236}">
                <a16:creationId xmlns:a16="http://schemas.microsoft.com/office/drawing/2014/main" id="{2572B540-7CD8-F640-827F-B7DDBAF73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875702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ฮ่ะ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5" name="Text Box 14">
            <a:extLst>
              <a:ext uri="{FF2B5EF4-FFF2-40B4-BE49-F238E27FC236}">
                <a16:creationId xmlns:a16="http://schemas.microsoft.com/office/drawing/2014/main" id="{D4E49E1D-0A17-6C47-B4C0-A94E8574D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8076740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สุด</a:t>
            </a:r>
            <a:endParaRPr lang="en-US" sz="14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86" name="Text Box 14">
            <a:extLst>
              <a:ext uri="{FF2B5EF4-FFF2-40B4-BE49-F238E27FC236}">
                <a16:creationId xmlns:a16="http://schemas.microsoft.com/office/drawing/2014/main" id="{230938C7-9FC7-794A-BDE0-0B322AAE8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8271293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มาก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02" name="Text Box 14">
            <a:extLst>
              <a:ext uri="{FF2B5EF4-FFF2-40B4-BE49-F238E27FC236}">
                <a16:creationId xmlns:a16="http://schemas.microsoft.com/office/drawing/2014/main" id="{EBB3E4A5-8313-674F-B959-45E009045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2" y="7480110"/>
            <a:ext cx="985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rIns="91438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ดี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2098" name="Line 258"/>
          <p:cNvSpPr>
            <a:spLocks noChangeShapeType="1"/>
          </p:cNvSpPr>
          <p:nvPr/>
        </p:nvSpPr>
        <p:spPr bwMode="auto">
          <a:xfrm>
            <a:off x="411163" y="400050"/>
            <a:ext cx="64817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1C234961-D7CA-D24B-9E7D-F0238C745984}"/>
              </a:ext>
            </a:extLst>
          </p:cNvPr>
          <p:cNvSpPr txBox="1"/>
          <p:nvPr/>
        </p:nvSpPr>
        <p:spPr>
          <a:xfrm>
            <a:off x="2807551" y="-49211"/>
            <a:ext cx="3842033" cy="430887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2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2687155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 descr="30%"/>
          <p:cNvSpPr>
            <a:spLocks noChangeArrowheads="1"/>
          </p:cNvSpPr>
          <p:nvPr/>
        </p:nvSpPr>
        <p:spPr bwMode="auto">
          <a:xfrm>
            <a:off x="615950" y="2019300"/>
            <a:ext cx="1533525" cy="49530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0" name="Rectangle 3" descr="30%"/>
          <p:cNvSpPr>
            <a:spLocks noChangeArrowheads="1"/>
          </p:cNvSpPr>
          <p:nvPr/>
        </p:nvSpPr>
        <p:spPr bwMode="auto">
          <a:xfrm>
            <a:off x="2279650" y="2025650"/>
            <a:ext cx="1531938" cy="49688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1" name="Rectangle 4" descr="30%"/>
          <p:cNvSpPr>
            <a:spLocks noChangeArrowheads="1"/>
          </p:cNvSpPr>
          <p:nvPr/>
        </p:nvSpPr>
        <p:spPr bwMode="auto">
          <a:xfrm>
            <a:off x="3922713" y="2024063"/>
            <a:ext cx="1531937" cy="495300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2" name="Rectangle 5" descr="30%"/>
          <p:cNvSpPr>
            <a:spLocks noChangeArrowheads="1"/>
          </p:cNvSpPr>
          <p:nvPr/>
        </p:nvSpPr>
        <p:spPr bwMode="auto">
          <a:xfrm>
            <a:off x="5553075" y="2028825"/>
            <a:ext cx="1495425" cy="496888"/>
          </a:xfrm>
          <a:prstGeom prst="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73" name="Rectangle 6" descr="Narrow horizontal"/>
          <p:cNvSpPr>
            <a:spLocks noChangeArrowheads="1"/>
          </p:cNvSpPr>
          <p:nvPr/>
        </p:nvSpPr>
        <p:spPr bwMode="auto">
          <a:xfrm>
            <a:off x="3941763" y="6477000"/>
            <a:ext cx="1493837" cy="2252663"/>
          </a:xfrm>
          <a:prstGeom prst="rect">
            <a:avLst/>
          </a:prstGeom>
          <a:pattFill prst="narHorz">
            <a:fgClr>
              <a:srgbClr val="FF9EF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Rectangle 7" descr="40%"/>
          <p:cNvSpPr>
            <a:spLocks noChangeArrowheads="1"/>
          </p:cNvSpPr>
          <p:nvPr/>
        </p:nvSpPr>
        <p:spPr bwMode="auto">
          <a:xfrm>
            <a:off x="3929063" y="2668588"/>
            <a:ext cx="1495425" cy="3802062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Text Box 8"/>
          <p:cNvSpPr txBox="1">
            <a:spLocks noChangeArrowheads="1"/>
          </p:cNvSpPr>
          <p:nvPr/>
        </p:nvSpPr>
        <p:spPr bwMode="auto">
          <a:xfrm>
            <a:off x="6580188" y="9207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35</a:t>
            </a:r>
          </a:p>
        </p:txBody>
      </p:sp>
      <p:sp>
        <p:nvSpPr>
          <p:cNvPr id="83976" name="Text Box 9"/>
          <p:cNvSpPr txBox="1">
            <a:spLocks noChangeArrowheads="1"/>
          </p:cNvSpPr>
          <p:nvPr/>
        </p:nvSpPr>
        <p:spPr bwMode="auto">
          <a:xfrm>
            <a:off x="632933" y="2127155"/>
            <a:ext cx="1498600" cy="33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1063"/>
              </a:spcBef>
              <a:buClr>
                <a:srgbClr val="99FF66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500" b="1" dirty="0"/>
              <a:t>ความจริง และ ศาสนศาสตร์</a:t>
            </a:r>
            <a:endParaRPr lang="en-GB" sz="1500" b="1" dirty="0"/>
          </a:p>
        </p:txBody>
      </p:sp>
      <p:sp>
        <p:nvSpPr>
          <p:cNvPr id="83977" name="Text Box 10"/>
          <p:cNvSpPr txBox="1">
            <a:spLocks noChangeArrowheads="1"/>
          </p:cNvSpPr>
          <p:nvPr/>
        </p:nvSpPr>
        <p:spPr bwMode="auto">
          <a:xfrm>
            <a:off x="2260600" y="2070100"/>
            <a:ext cx="156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CHURCH </a:t>
            </a:r>
            <a:br>
              <a:rPr lang="en-US" sz="1200" b="1">
                <a:latin typeface="Helvetica" charset="0"/>
              </a:rPr>
            </a:br>
            <a:r>
              <a:rPr lang="en-US" sz="1200" b="1">
                <a:latin typeface="Helvetica" charset="0"/>
              </a:rPr>
              <a:t>HISTORY</a:t>
            </a:r>
          </a:p>
        </p:txBody>
      </p:sp>
      <p:sp>
        <p:nvSpPr>
          <p:cNvPr id="83978" name="Text Box 11"/>
          <p:cNvSpPr txBox="1">
            <a:spLocks noChangeArrowheads="1"/>
          </p:cNvSpPr>
          <p:nvPr/>
        </p:nvSpPr>
        <p:spPr bwMode="auto">
          <a:xfrm>
            <a:off x="3962400" y="2019631"/>
            <a:ext cx="1498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063"/>
              </a:spcBef>
              <a:buClr>
                <a:srgbClr val="99FF66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500" b="1" dirty="0"/>
              <a:t>ปัญหา</a:t>
            </a:r>
            <a:br>
              <a:rPr lang="en-US" sz="1500" b="1" dirty="0"/>
            </a:br>
            <a:r>
              <a:rPr lang="th-TH" sz="1500" b="1" dirty="0"/>
              <a:t>คริสตจักร</a:t>
            </a:r>
            <a:endParaRPr lang="en-GB" sz="1500" b="1" dirty="0"/>
          </a:p>
        </p:txBody>
      </p:sp>
      <p:sp>
        <p:nvSpPr>
          <p:cNvPr id="83979" name="Text Box 12"/>
          <p:cNvSpPr txBox="1">
            <a:spLocks noChangeArrowheads="1"/>
          </p:cNvSpPr>
          <p:nvPr/>
        </p:nvSpPr>
        <p:spPr bwMode="auto">
          <a:xfrm>
            <a:off x="5511800" y="2016935"/>
            <a:ext cx="1549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063"/>
              </a:spcBef>
              <a:buClr>
                <a:srgbClr val="99FF66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500" b="1" dirty="0"/>
              <a:t>อนาคต</a:t>
            </a:r>
            <a:br>
              <a:rPr lang="en-US" sz="1500" b="1" dirty="0"/>
            </a:br>
            <a:r>
              <a:rPr lang="th-TH" sz="1500" b="1" dirty="0"/>
              <a:t>นิรันดร</a:t>
            </a:r>
            <a:r>
              <a:rPr lang="th-TH" sz="1500" b="1" dirty="0" err="1"/>
              <a:t>์</a:t>
            </a:r>
            <a:endParaRPr lang="en-GB" sz="1500" b="1" dirty="0"/>
          </a:p>
        </p:txBody>
      </p:sp>
      <p:sp>
        <p:nvSpPr>
          <p:cNvPr id="83980" name="Text Box 13"/>
          <p:cNvSpPr txBox="1">
            <a:spLocks noChangeArrowheads="1"/>
          </p:cNvSpPr>
          <p:nvPr/>
        </p:nvSpPr>
        <p:spPr bwMode="auto">
          <a:xfrm>
            <a:off x="2149475" y="2903538"/>
            <a:ext cx="1793875" cy="22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กิจการ</a:t>
            </a:r>
            <a:endParaRPr lang="en-GB" sz="2000" b="1" dirty="0"/>
          </a:p>
        </p:txBody>
      </p:sp>
      <p:sp>
        <p:nvSpPr>
          <p:cNvPr id="83981" name="Text Box 14"/>
          <p:cNvSpPr txBox="1">
            <a:spLocks noChangeArrowheads="1"/>
          </p:cNvSpPr>
          <p:nvPr/>
        </p:nvSpPr>
        <p:spPr bwMode="auto">
          <a:xfrm>
            <a:off x="587375" y="2785214"/>
            <a:ext cx="1651000" cy="13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พระกิตติคุณ</a:t>
            </a:r>
            <a:endParaRPr lang="en-GB" sz="2000" b="1" dirty="0"/>
          </a:p>
          <a:p>
            <a:pPr algn="ctr" defTabSz="453173">
              <a:lnSpc>
                <a:spcPct val="100000"/>
              </a:lnSpc>
              <a:spcBef>
                <a:spcPts val="1749"/>
              </a:spcBef>
              <a:buClr>
                <a:srgbClr val="FFFF00"/>
              </a:buClr>
              <a:tabLst>
                <a:tab pos="0" algn="l"/>
                <a:tab pos="909518" algn="l"/>
                <a:tab pos="1822209" algn="l"/>
                <a:tab pos="2734902" algn="l"/>
                <a:tab pos="3647594" algn="l"/>
                <a:tab pos="4560285" algn="l"/>
                <a:tab pos="5472976" algn="l"/>
                <a:tab pos="6385665" algn="l"/>
                <a:tab pos="7298359" algn="l"/>
                <a:tab pos="8211049" algn="l"/>
                <a:tab pos="9123739" algn="l"/>
                <a:tab pos="10036429" algn="l"/>
              </a:tabLst>
              <a:defRPr/>
            </a:pP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มั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ทธิ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ว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มาระโก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ลูก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า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br>
              <a:rPr lang="en-US" sz="1600" b="1" dirty="0">
                <a:latin typeface="Helvetica" charset="0"/>
              </a:rPr>
            </a:br>
            <a:r>
              <a:rPr lang="en-US" sz="1600" b="1" dirty="0">
                <a:latin typeface="Helvetica" charset="0"/>
              </a:rPr>
              <a:t>---------</a:t>
            </a:r>
          </a:p>
        </p:txBody>
      </p:sp>
      <p:sp>
        <p:nvSpPr>
          <p:cNvPr id="83982" name="Text Box 15"/>
          <p:cNvSpPr txBox="1">
            <a:spLocks noChangeArrowheads="1"/>
          </p:cNvSpPr>
          <p:nvPr/>
        </p:nvSpPr>
        <p:spPr bwMode="auto">
          <a:xfrm>
            <a:off x="5530850" y="2931096"/>
            <a:ext cx="1554162" cy="3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65000"/>
              </a:lnSpc>
              <a:spcBef>
                <a:spcPts val="2500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dirty="0"/>
              <a:t>วิวรณ์</a:t>
            </a:r>
            <a:endParaRPr lang="en-GB" sz="2000" b="1" dirty="0"/>
          </a:p>
        </p:txBody>
      </p:sp>
      <p:sp>
        <p:nvSpPr>
          <p:cNvPr id="83983" name="Rectangle 16"/>
          <p:cNvSpPr>
            <a:spLocks noChangeArrowheads="1"/>
          </p:cNvSpPr>
          <p:nvPr/>
        </p:nvSpPr>
        <p:spPr bwMode="auto">
          <a:xfrm>
            <a:off x="3916363" y="2638425"/>
            <a:ext cx="1533525" cy="6083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4" name="Rectangle 17"/>
          <p:cNvSpPr>
            <a:spLocks noChangeArrowheads="1"/>
          </p:cNvSpPr>
          <p:nvPr/>
        </p:nvSpPr>
        <p:spPr bwMode="auto">
          <a:xfrm>
            <a:off x="2279650" y="2667000"/>
            <a:ext cx="1531938" cy="850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5" name="Rectangle 18"/>
          <p:cNvSpPr>
            <a:spLocks noChangeArrowheads="1"/>
          </p:cNvSpPr>
          <p:nvPr/>
        </p:nvSpPr>
        <p:spPr bwMode="auto">
          <a:xfrm>
            <a:off x="642938" y="2665413"/>
            <a:ext cx="1533525" cy="2581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sp>
        <p:nvSpPr>
          <p:cNvPr id="83986" name="Rectangle 19"/>
          <p:cNvSpPr>
            <a:spLocks noChangeArrowheads="1"/>
          </p:cNvSpPr>
          <p:nvPr/>
        </p:nvSpPr>
        <p:spPr bwMode="auto">
          <a:xfrm>
            <a:off x="5554663" y="2670175"/>
            <a:ext cx="1514475" cy="744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Times" charset="0"/>
            </a:endParaRPr>
          </a:p>
        </p:txBody>
      </p:sp>
      <p:grpSp>
        <p:nvGrpSpPr>
          <p:cNvPr id="83987" name="Group 20"/>
          <p:cNvGrpSpPr>
            <a:grpSpLocks/>
          </p:cNvGrpSpPr>
          <p:nvPr/>
        </p:nvGrpSpPr>
        <p:grpSpPr bwMode="auto">
          <a:xfrm>
            <a:off x="730251" y="5519744"/>
            <a:ext cx="3378200" cy="512763"/>
            <a:chOff x="482" y="3422"/>
            <a:chExt cx="2128" cy="323"/>
          </a:xfrm>
        </p:grpSpPr>
        <p:sp>
          <p:nvSpPr>
            <p:cNvPr id="84017" name="AutoShape 21" descr="Light upward diagonal"/>
            <p:cNvSpPr>
              <a:spLocks noChangeArrowheads="1"/>
            </p:cNvSpPr>
            <p:nvPr/>
          </p:nvSpPr>
          <p:spPr bwMode="auto">
            <a:xfrm>
              <a:off x="537" y="3422"/>
              <a:ext cx="1785" cy="323"/>
            </a:xfrm>
            <a:prstGeom prst="roundRect">
              <a:avLst>
                <a:gd name="adj" fmla="val 16667"/>
              </a:avLst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8" name="Text Box 22"/>
            <p:cNvSpPr txBox="1">
              <a:spLocks noChangeArrowheads="1"/>
            </p:cNvSpPr>
            <p:nvPr/>
          </p:nvSpPr>
          <p:spPr bwMode="auto">
            <a:xfrm>
              <a:off x="482" y="3482"/>
              <a:ext cx="191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altLang="ja-JP" sz="14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โธ่ เธอ ทุ่ม ทิ้ง โต๊ะ</a:t>
              </a:r>
              <a:endParaRPr lang="en-US" sz="1400" b="1" dirty="0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84019" name="AutoShape 23"/>
            <p:cNvSpPr>
              <a:spLocks noChangeArrowheads="1"/>
            </p:cNvSpPr>
            <p:nvPr/>
          </p:nvSpPr>
          <p:spPr bwMode="auto">
            <a:xfrm>
              <a:off x="2256" y="3440"/>
              <a:ext cx="354" cy="2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6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88" name="Group 24"/>
          <p:cNvGrpSpPr>
            <a:grpSpLocks/>
          </p:cNvGrpSpPr>
          <p:nvPr/>
        </p:nvGrpSpPr>
        <p:grpSpPr bwMode="auto">
          <a:xfrm>
            <a:off x="671512" y="6156329"/>
            <a:ext cx="3397250" cy="665163"/>
            <a:chOff x="467" y="3757"/>
            <a:chExt cx="2140" cy="419"/>
          </a:xfrm>
        </p:grpSpPr>
        <p:sp>
          <p:nvSpPr>
            <p:cNvPr id="84014" name="AutoShape 25" descr="Light upward diagonal"/>
            <p:cNvSpPr>
              <a:spLocks noChangeArrowheads="1"/>
            </p:cNvSpPr>
            <p:nvPr/>
          </p:nvSpPr>
          <p:spPr bwMode="auto">
            <a:xfrm>
              <a:off x="546" y="3801"/>
              <a:ext cx="1785" cy="218"/>
            </a:xfrm>
            <a:prstGeom prst="roundRect">
              <a:avLst>
                <a:gd name="adj" fmla="val 16667"/>
              </a:avLst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5" name="Text Box 26"/>
            <p:cNvSpPr txBox="1">
              <a:spLocks noChangeArrowheads="1"/>
            </p:cNvSpPr>
            <p:nvPr/>
          </p:nvSpPr>
          <p:spPr bwMode="auto">
            <a:xfrm>
              <a:off x="467" y="3832"/>
              <a:ext cx="1909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ts val="938"/>
                </a:spcBef>
                <a:buClr>
                  <a:srgbClr val="FFFFFF"/>
                </a:buClr>
                <a:tabLst>
                  <a:tab pos="0" algn="l"/>
                  <a:tab pos="908050" algn="l"/>
                  <a:tab pos="1820863" algn="l"/>
                  <a:tab pos="2733675" algn="l"/>
                  <a:tab pos="3644900" algn="l"/>
                  <a:tab pos="4557713" algn="l"/>
                  <a:tab pos="5472113" algn="l"/>
                  <a:tab pos="6384925" algn="l"/>
                  <a:tab pos="7296150" algn="l"/>
                  <a:tab pos="8208963" algn="l"/>
                  <a:tab pos="9121775" algn="l"/>
                  <a:tab pos="10036175" algn="l"/>
                </a:tabLst>
                <a:defRPr/>
              </a:pPr>
              <a:r>
                <a:rPr lang="en-US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“</a:t>
              </a:r>
              <a:r>
                <a:rPr lang="th-TH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เล่มสุดท้ายในรายการจดหมายของเปา</a:t>
              </a:r>
              <a:r>
                <a:rPr lang="th-TH" altLang="ja-JP" sz="12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โล</a:t>
              </a:r>
              <a:r>
                <a:rPr lang="en-GB" altLang="ja-JP" sz="12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"</a:t>
              </a:r>
            </a:p>
            <a:p>
              <a:pPr algn="ctr">
                <a:lnSpc>
                  <a:spcPct val="65000"/>
                </a:lnSpc>
                <a:spcBef>
                  <a:spcPts val="1063"/>
                </a:spcBef>
                <a:buClr>
                  <a:srgbClr val="FFFFFF"/>
                </a:buClr>
                <a:tabLst>
                  <a:tab pos="0" algn="l"/>
                  <a:tab pos="908050" algn="l"/>
                  <a:tab pos="1820863" algn="l"/>
                  <a:tab pos="2733675" algn="l"/>
                  <a:tab pos="3644900" algn="l"/>
                  <a:tab pos="4557713" algn="l"/>
                  <a:tab pos="5472113" algn="l"/>
                  <a:tab pos="6384925" algn="l"/>
                  <a:tab pos="7296150" algn="l"/>
                  <a:tab pos="8208963" algn="l"/>
                  <a:tab pos="9121775" algn="l"/>
                  <a:tab pos="10036175" algn="l"/>
                </a:tabLst>
                <a:defRPr/>
              </a:pPr>
              <a:endParaRPr lang="en-GB" sz="12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4016" name="AutoShape 27"/>
            <p:cNvSpPr>
              <a:spLocks noChangeArrowheads="1"/>
            </p:cNvSpPr>
            <p:nvPr/>
          </p:nvSpPr>
          <p:spPr bwMode="auto">
            <a:xfrm>
              <a:off x="2253" y="3757"/>
              <a:ext cx="354" cy="2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56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89" name="AutoShape 28" descr="Light upward diagonal"/>
          <p:cNvSpPr>
            <a:spLocks noChangeArrowheads="1"/>
          </p:cNvSpPr>
          <p:nvPr/>
        </p:nvSpPr>
        <p:spPr bwMode="auto">
          <a:xfrm>
            <a:off x="5713413" y="3527425"/>
            <a:ext cx="1222375" cy="91122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Text Box 29" descr="Light upward diagonal"/>
          <p:cNvSpPr txBox="1">
            <a:spLocks noChangeArrowheads="1"/>
          </p:cNvSpPr>
          <p:nvPr/>
        </p:nvSpPr>
        <p:spPr bwMode="auto">
          <a:xfrm>
            <a:off x="5770563" y="3632352"/>
            <a:ext cx="10874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b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บางส่วน</a:t>
            </a:r>
            <a:b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มี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คร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3991" name="AutoShape 30"/>
          <p:cNvSpPr>
            <a:spLocks noChangeArrowheads="1"/>
          </p:cNvSpPr>
          <p:nvPr/>
        </p:nvSpPr>
        <p:spPr bwMode="auto">
          <a:xfrm flipH="1">
            <a:off x="5275263" y="3760788"/>
            <a:ext cx="541337" cy="4460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AutoShape 31" descr="Light upward diagonal"/>
          <p:cNvSpPr>
            <a:spLocks noChangeArrowheads="1"/>
          </p:cNvSpPr>
          <p:nvPr/>
        </p:nvSpPr>
        <p:spPr bwMode="auto">
          <a:xfrm>
            <a:off x="2446338" y="4319588"/>
            <a:ext cx="1222375" cy="91122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AutoShape 32"/>
          <p:cNvSpPr>
            <a:spLocks noChangeArrowheads="1"/>
          </p:cNvSpPr>
          <p:nvPr/>
        </p:nvSpPr>
        <p:spPr bwMode="auto">
          <a:xfrm>
            <a:off x="3516313" y="4548188"/>
            <a:ext cx="563562" cy="412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Text Box 33" descr="Light upward diagonal"/>
          <p:cNvSpPr txBox="1">
            <a:spLocks noChangeArrowheads="1"/>
          </p:cNvSpPr>
          <p:nvPr/>
        </p:nvSpPr>
        <p:spPr bwMode="auto">
          <a:xfrm>
            <a:off x="2530475" y="4444690"/>
            <a:ext cx="1016000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88900" indent="-889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คนนอกกินเนื้อสัตว์</a:t>
            </a: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."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3995" name="AutoShape 34" descr="Light upward diagonal"/>
          <p:cNvSpPr>
            <a:spLocks noChangeArrowheads="1"/>
          </p:cNvSpPr>
          <p:nvPr/>
        </p:nvSpPr>
        <p:spPr bwMode="auto">
          <a:xfrm>
            <a:off x="844550" y="6832600"/>
            <a:ext cx="2835275" cy="1704975"/>
          </a:xfrm>
          <a:prstGeom prst="roundRect">
            <a:avLst>
              <a:gd name="adj" fmla="val 16667"/>
            </a:avLst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AutoShape 35"/>
          <p:cNvSpPr>
            <a:spLocks noChangeArrowheads="1"/>
          </p:cNvSpPr>
          <p:nvPr/>
        </p:nvSpPr>
        <p:spPr bwMode="auto">
          <a:xfrm>
            <a:off x="3492500" y="7470775"/>
            <a:ext cx="561975" cy="412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Line 38"/>
          <p:cNvSpPr>
            <a:spLocks noChangeShapeType="1"/>
          </p:cNvSpPr>
          <p:nvPr/>
        </p:nvSpPr>
        <p:spPr bwMode="auto">
          <a:xfrm>
            <a:off x="4108450" y="4325938"/>
            <a:ext cx="1144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1" name="Line 39"/>
          <p:cNvSpPr>
            <a:spLocks noChangeShapeType="1"/>
          </p:cNvSpPr>
          <p:nvPr/>
        </p:nvSpPr>
        <p:spPr bwMode="auto">
          <a:xfrm>
            <a:off x="4084638" y="5191125"/>
            <a:ext cx="11445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2" name="Line 40"/>
          <p:cNvSpPr>
            <a:spLocks noChangeShapeType="1"/>
          </p:cNvSpPr>
          <p:nvPr/>
        </p:nvSpPr>
        <p:spPr bwMode="auto">
          <a:xfrm>
            <a:off x="4079875" y="6154738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3" name="Line 41"/>
          <p:cNvSpPr>
            <a:spLocks noChangeShapeType="1"/>
          </p:cNvSpPr>
          <p:nvPr/>
        </p:nvSpPr>
        <p:spPr bwMode="auto">
          <a:xfrm>
            <a:off x="3940175" y="6481763"/>
            <a:ext cx="153035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4" name="Line 42"/>
          <p:cNvSpPr>
            <a:spLocks noChangeShapeType="1"/>
          </p:cNvSpPr>
          <p:nvPr/>
        </p:nvSpPr>
        <p:spPr bwMode="auto">
          <a:xfrm>
            <a:off x="4113213" y="6992938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5" name="Line 43"/>
          <p:cNvSpPr>
            <a:spLocks noChangeShapeType="1"/>
          </p:cNvSpPr>
          <p:nvPr/>
        </p:nvSpPr>
        <p:spPr bwMode="auto">
          <a:xfrm>
            <a:off x="4087813" y="7299325"/>
            <a:ext cx="1144587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6" name="Line 44"/>
          <p:cNvSpPr>
            <a:spLocks noChangeShapeType="1"/>
          </p:cNvSpPr>
          <p:nvPr/>
        </p:nvSpPr>
        <p:spPr bwMode="auto">
          <a:xfrm>
            <a:off x="3911600" y="3173413"/>
            <a:ext cx="153193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223277" name="Line 45"/>
          <p:cNvSpPr>
            <a:spLocks noChangeShapeType="1"/>
          </p:cNvSpPr>
          <p:nvPr/>
        </p:nvSpPr>
        <p:spPr bwMode="auto">
          <a:xfrm>
            <a:off x="4105275" y="3630613"/>
            <a:ext cx="11445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4005" name="Text Box 46"/>
          <p:cNvSpPr txBox="1">
            <a:spLocks noChangeArrowheads="1"/>
          </p:cNvSpPr>
          <p:nvPr/>
        </p:nvSpPr>
        <p:spPr bwMode="auto">
          <a:xfrm>
            <a:off x="1074738" y="1722438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(4)</a:t>
            </a:r>
          </a:p>
        </p:txBody>
      </p:sp>
      <p:sp>
        <p:nvSpPr>
          <p:cNvPr id="84006" name="Text Box 47"/>
          <p:cNvSpPr txBox="1">
            <a:spLocks noChangeArrowheads="1"/>
          </p:cNvSpPr>
          <p:nvPr/>
        </p:nvSpPr>
        <p:spPr bwMode="auto">
          <a:xfrm>
            <a:off x="2660650" y="1716088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(1)</a:t>
            </a:r>
          </a:p>
        </p:txBody>
      </p:sp>
      <p:sp>
        <p:nvSpPr>
          <p:cNvPr id="84007" name="Text Box 48"/>
          <p:cNvSpPr txBox="1">
            <a:spLocks noChangeArrowheads="1"/>
          </p:cNvSpPr>
          <p:nvPr/>
        </p:nvSpPr>
        <p:spPr bwMode="auto">
          <a:xfrm>
            <a:off x="4318000" y="1727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(21)</a:t>
            </a:r>
          </a:p>
        </p:txBody>
      </p:sp>
      <p:sp>
        <p:nvSpPr>
          <p:cNvPr id="84008" name="Text Box 49"/>
          <p:cNvSpPr txBox="1">
            <a:spLocks noChangeArrowheads="1"/>
          </p:cNvSpPr>
          <p:nvPr/>
        </p:nvSpPr>
        <p:spPr bwMode="auto">
          <a:xfrm>
            <a:off x="5927725" y="1727200"/>
            <a:ext cx="698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(1)</a:t>
            </a:r>
          </a:p>
        </p:txBody>
      </p:sp>
      <p:sp>
        <p:nvSpPr>
          <p:cNvPr id="84009" name="Text Box 50"/>
          <p:cNvSpPr txBox="1">
            <a:spLocks noChangeArrowheads="1"/>
          </p:cNvSpPr>
          <p:nvPr/>
        </p:nvSpPr>
        <p:spPr bwMode="auto">
          <a:xfrm>
            <a:off x="369888" y="1376363"/>
            <a:ext cx="684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จาก 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แฟ้มพระเยซู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”…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พันธสัญญาใหม่ครอบคลุมเพียง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95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ใน ประวัติศาสตร์ของพระกิตติคุณและคริสตจักรยุคแรกนานมาแล้ว</a:t>
            </a:r>
            <a:b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พันธสัญญาใหม่ถูกจัดเรียงเป็น</a:t>
            </a:r>
            <a:r>
              <a:rPr lang="en-US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10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หัวข้อ</a:t>
            </a:r>
            <a:endParaRPr lang="en-US" sz="1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23283" name="Text Box 51"/>
          <p:cNvSpPr txBox="1">
            <a:spLocks noChangeArrowheads="1"/>
          </p:cNvSpPr>
          <p:nvPr/>
        </p:nvSpPr>
        <p:spPr bwMode="auto">
          <a:xfrm>
            <a:off x="977900" y="1022350"/>
            <a:ext cx="60182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defTabSz="453173">
              <a:lnSpc>
                <a:spcPct val="100000"/>
              </a:lnSpc>
              <a:spcBef>
                <a:spcPct val="50000"/>
              </a:spcBef>
              <a:buClr>
                <a:srgbClr val="00FF00"/>
              </a:buClr>
              <a:defRPr/>
            </a:pPr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จัดหมวดหมู่พระคัมภีร์พันธสัญญาใหม่</a:t>
            </a:r>
            <a:endParaRPr lang="en-GB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1" name="Text Box 53"/>
          <p:cNvSpPr txBox="1">
            <a:spLocks noChangeArrowheads="1"/>
          </p:cNvSpPr>
          <p:nvPr/>
        </p:nvSpPr>
        <p:spPr bwMode="auto">
          <a:xfrm>
            <a:off x="853570" y="6921245"/>
            <a:ext cx="2720398" cy="145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88900" indent="-88900" algn="ctr"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US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ค่ำคืนนี้ในกรุงเยรูซาเล็ม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โทรทัศน์ช่องทันช่วงชาว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ฮิบ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 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ยากอบ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,</a:t>
            </a:r>
            <a:b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และ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           ยูดา</a:t>
            </a: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2" name="Text Box 54"/>
          <p:cNvSpPr txBox="1">
            <a:spLocks noChangeArrowheads="1"/>
          </p:cNvSpPr>
          <p:nvPr/>
        </p:nvSpPr>
        <p:spPr bwMode="auto">
          <a:xfrm>
            <a:off x="667544" y="4406619"/>
            <a:ext cx="1495425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88900" indent="-88900" algn="ctr"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*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ใจความสำคัญ</a:t>
            </a:r>
            <a:r>
              <a:rPr lang="en-GB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ให้เห็นไป</a:t>
            </a:r>
            <a:b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พร้อมกัน</a:t>
            </a:r>
            <a:r>
              <a:rPr lang="en-GB" altLang="ja-JP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"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4013" name="Text Box 54"/>
          <p:cNvSpPr txBox="1">
            <a:spLocks noChangeArrowheads="1"/>
          </p:cNvSpPr>
          <p:nvPr/>
        </p:nvSpPr>
        <p:spPr bwMode="auto">
          <a:xfrm>
            <a:off x="3895725" y="2808697"/>
            <a:ext cx="1616075" cy="635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อัครทูต</a:t>
            </a:r>
            <a:endParaRPr lang="en-GB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จดหมายจาก</a:t>
            </a: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เปา</a:t>
            </a:r>
            <a:r>
              <a:rPr lang="th-TH" sz="1400" b="1" i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en-GB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en-GB" sz="14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5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โคริน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ธ์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โคริน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ธ์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กาละ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เอ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เฟซัส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ฟิลิป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โค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โล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เธ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สะโลน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เธ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สะโลน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ทิ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ทิ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ธี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ติ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ตัส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ฟีเล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โมน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EA18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จดหมายจาก</a:t>
            </a: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คน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อื่นๆ</a:t>
            </a:r>
            <a:endParaRPr lang="en-US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ฮีบ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รู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b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ยากอบ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เป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ร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1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2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en-GB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อห</a:t>
            </a:r>
            <a:r>
              <a:rPr lang="th-TH" sz="1400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์น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35000"/>
              </a:lnSpc>
              <a:spcBef>
                <a:spcPts val="938"/>
              </a:spcBef>
              <a:buClr>
                <a:srgbClr val="FFFFFF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/>
            </a:pPr>
            <a:r>
              <a:rPr lang="th-TH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ยูดา</a:t>
            </a:r>
            <a:endParaRPr lang="en-GB" sz="14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4935C0-DB1E-2E43-B25A-19528CD0F579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368415B6-F929-EE40-A343-0A7B4E30C486}"/>
              </a:ext>
            </a:extLst>
          </p:cNvPr>
          <p:cNvGrpSpPr/>
          <p:nvPr/>
        </p:nvGrpSpPr>
        <p:grpSpPr>
          <a:xfrm>
            <a:off x="592138" y="6917017"/>
            <a:ext cx="3230563" cy="1701800"/>
            <a:chOff x="708025" y="1120775"/>
            <a:chExt cx="3230563" cy="1701800"/>
          </a:xfrm>
        </p:grpSpPr>
        <p:pic>
          <p:nvPicPr>
            <p:cNvPr id="209" name="Picture 20">
              <a:extLst>
                <a:ext uri="{FF2B5EF4-FFF2-40B4-BE49-F238E27FC236}">
                  <a16:creationId xmlns:a16="http://schemas.microsoft.com/office/drawing/2014/main" id="{831727DD-B627-9B4E-907A-87FAFE8BB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210" name="Rectangle 21">
              <a:extLst>
                <a:ext uri="{FF2B5EF4-FFF2-40B4-BE49-F238E27FC236}">
                  <a16:creationId xmlns:a16="http://schemas.microsoft.com/office/drawing/2014/main" id="{220E9742-205E-9241-96A2-DDAA2CA0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1" name="Rectangle 22">
              <a:extLst>
                <a:ext uri="{FF2B5EF4-FFF2-40B4-BE49-F238E27FC236}">
                  <a16:creationId xmlns:a16="http://schemas.microsoft.com/office/drawing/2014/main" id="{F3EDC7BF-0C91-E845-B18B-C5FB7F082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2" name="Rectangle 23">
              <a:extLst>
                <a:ext uri="{FF2B5EF4-FFF2-40B4-BE49-F238E27FC236}">
                  <a16:creationId xmlns:a16="http://schemas.microsoft.com/office/drawing/2014/main" id="{8958A26E-159C-7B46-8659-07FA46BC6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213" name="Rectangle 24">
              <a:extLst>
                <a:ext uri="{FF2B5EF4-FFF2-40B4-BE49-F238E27FC236}">
                  <a16:creationId xmlns:a16="http://schemas.microsoft.com/office/drawing/2014/main" id="{6AECD2BF-8274-014B-A127-23A710FC5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4" name="Rectangle 25">
              <a:extLst>
                <a:ext uri="{FF2B5EF4-FFF2-40B4-BE49-F238E27FC236}">
                  <a16:creationId xmlns:a16="http://schemas.microsoft.com/office/drawing/2014/main" id="{B92415DD-75C1-5F48-B384-DEA91F159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5" name="Rectangle 26">
              <a:extLst>
                <a:ext uri="{FF2B5EF4-FFF2-40B4-BE49-F238E27FC236}">
                  <a16:creationId xmlns:a16="http://schemas.microsoft.com/office/drawing/2014/main" id="{0C308076-357A-2649-9DF2-A6C510D1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6" name="Rectangle 27">
              <a:extLst>
                <a:ext uri="{FF2B5EF4-FFF2-40B4-BE49-F238E27FC236}">
                  <a16:creationId xmlns:a16="http://schemas.microsoft.com/office/drawing/2014/main" id="{60B65848-CF9E-B142-9CC1-BC0696EA4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7" name="Rectangle 28">
              <a:extLst>
                <a:ext uri="{FF2B5EF4-FFF2-40B4-BE49-F238E27FC236}">
                  <a16:creationId xmlns:a16="http://schemas.microsoft.com/office/drawing/2014/main" id="{B9AD6395-E567-164F-B955-FF4DE901D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8" name="Rectangle 29">
              <a:extLst>
                <a:ext uri="{FF2B5EF4-FFF2-40B4-BE49-F238E27FC236}">
                  <a16:creationId xmlns:a16="http://schemas.microsoft.com/office/drawing/2014/main" id="{1BFC207E-3E5C-134F-895B-36F18DEEB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19" name="Rectangle 30">
              <a:extLst>
                <a:ext uri="{FF2B5EF4-FFF2-40B4-BE49-F238E27FC236}">
                  <a16:creationId xmlns:a16="http://schemas.microsoft.com/office/drawing/2014/main" id="{862DC4FD-318D-D843-BDC7-0A8ED7033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0" name="Rectangle 31">
              <a:extLst>
                <a:ext uri="{FF2B5EF4-FFF2-40B4-BE49-F238E27FC236}">
                  <a16:creationId xmlns:a16="http://schemas.microsoft.com/office/drawing/2014/main" id="{2F60E1CD-6613-F045-A998-3ABD8FA44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7B1249AE-3DC7-FA4B-8D5E-EFDCC797D7ED}"/>
              </a:ext>
            </a:extLst>
          </p:cNvPr>
          <p:cNvGrpSpPr/>
          <p:nvPr/>
        </p:nvGrpSpPr>
        <p:grpSpPr>
          <a:xfrm>
            <a:off x="889989" y="4960938"/>
            <a:ext cx="3230563" cy="1701800"/>
            <a:chOff x="708025" y="1120775"/>
            <a:chExt cx="3230563" cy="1701800"/>
          </a:xfrm>
        </p:grpSpPr>
        <p:pic>
          <p:nvPicPr>
            <p:cNvPr id="170" name="Picture 20">
              <a:extLst>
                <a:ext uri="{FF2B5EF4-FFF2-40B4-BE49-F238E27FC236}">
                  <a16:creationId xmlns:a16="http://schemas.microsoft.com/office/drawing/2014/main" id="{A03760DB-67CC-4447-800D-16E55A8B6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71" name="Rectangle 21">
              <a:extLst>
                <a:ext uri="{FF2B5EF4-FFF2-40B4-BE49-F238E27FC236}">
                  <a16:creationId xmlns:a16="http://schemas.microsoft.com/office/drawing/2014/main" id="{B3ACE515-DB99-264B-B253-6492D397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2" name="Rectangle 22">
              <a:extLst>
                <a:ext uri="{FF2B5EF4-FFF2-40B4-BE49-F238E27FC236}">
                  <a16:creationId xmlns:a16="http://schemas.microsoft.com/office/drawing/2014/main" id="{ECBC69D4-EE5B-D542-9CCE-3F185AF0C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3" name="Rectangle 23">
              <a:extLst>
                <a:ext uri="{FF2B5EF4-FFF2-40B4-BE49-F238E27FC236}">
                  <a16:creationId xmlns:a16="http://schemas.microsoft.com/office/drawing/2014/main" id="{16BBDBF5-D6A5-3D4A-ADEE-A7F7FC378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174" name="Rectangle 24">
              <a:extLst>
                <a:ext uri="{FF2B5EF4-FFF2-40B4-BE49-F238E27FC236}">
                  <a16:creationId xmlns:a16="http://schemas.microsoft.com/office/drawing/2014/main" id="{89750FE6-2265-6543-9994-3CC4B377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5" name="Rectangle 25">
              <a:extLst>
                <a:ext uri="{FF2B5EF4-FFF2-40B4-BE49-F238E27FC236}">
                  <a16:creationId xmlns:a16="http://schemas.microsoft.com/office/drawing/2014/main" id="{B164CE61-5AAB-A148-A9D9-444C63901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6" name="Rectangle 26">
              <a:extLst>
                <a:ext uri="{FF2B5EF4-FFF2-40B4-BE49-F238E27FC236}">
                  <a16:creationId xmlns:a16="http://schemas.microsoft.com/office/drawing/2014/main" id="{62BB03CF-AA84-0F4A-95F9-00BD7F229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7" name="Rectangle 27">
              <a:extLst>
                <a:ext uri="{FF2B5EF4-FFF2-40B4-BE49-F238E27FC236}">
                  <a16:creationId xmlns:a16="http://schemas.microsoft.com/office/drawing/2014/main" id="{1FC83372-0A8C-F943-A62F-D5FF0C88C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8" name="Rectangle 28">
              <a:extLst>
                <a:ext uri="{FF2B5EF4-FFF2-40B4-BE49-F238E27FC236}">
                  <a16:creationId xmlns:a16="http://schemas.microsoft.com/office/drawing/2014/main" id="{6725B089-CCC6-494E-997F-0B3D87E78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79" name="Rectangle 29">
              <a:extLst>
                <a:ext uri="{FF2B5EF4-FFF2-40B4-BE49-F238E27FC236}">
                  <a16:creationId xmlns:a16="http://schemas.microsoft.com/office/drawing/2014/main" id="{5BAA22B9-A51D-6342-B617-31EA30AA2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0" name="Rectangle 30">
              <a:extLst>
                <a:ext uri="{FF2B5EF4-FFF2-40B4-BE49-F238E27FC236}">
                  <a16:creationId xmlns:a16="http://schemas.microsoft.com/office/drawing/2014/main" id="{04795BEE-74C7-8045-999C-1160E19FD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1" name="Rectangle 31">
              <a:extLst>
                <a:ext uri="{FF2B5EF4-FFF2-40B4-BE49-F238E27FC236}">
                  <a16:creationId xmlns:a16="http://schemas.microsoft.com/office/drawing/2014/main" id="{83C39CA1-E4AF-DA44-BD02-040F2752E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012CF78-0C33-8144-B933-4862A2BCEC0C}"/>
              </a:ext>
            </a:extLst>
          </p:cNvPr>
          <p:cNvGrpSpPr/>
          <p:nvPr/>
        </p:nvGrpSpPr>
        <p:grpSpPr>
          <a:xfrm>
            <a:off x="288986" y="3052777"/>
            <a:ext cx="3230563" cy="1701800"/>
            <a:chOff x="708025" y="1120775"/>
            <a:chExt cx="3230563" cy="1701800"/>
          </a:xfrm>
        </p:grpSpPr>
        <p:pic>
          <p:nvPicPr>
            <p:cNvPr id="131" name="Picture 20">
              <a:extLst>
                <a:ext uri="{FF2B5EF4-FFF2-40B4-BE49-F238E27FC236}">
                  <a16:creationId xmlns:a16="http://schemas.microsoft.com/office/drawing/2014/main" id="{624349B5-AA2D-FF48-AAEE-6CB96DD91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2" name="Rectangle 21">
              <a:extLst>
                <a:ext uri="{FF2B5EF4-FFF2-40B4-BE49-F238E27FC236}">
                  <a16:creationId xmlns:a16="http://schemas.microsoft.com/office/drawing/2014/main" id="{CD28B92D-A407-6E40-9ACC-FF29B0E11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3" name="Rectangle 22">
              <a:extLst>
                <a:ext uri="{FF2B5EF4-FFF2-40B4-BE49-F238E27FC236}">
                  <a16:creationId xmlns:a16="http://schemas.microsoft.com/office/drawing/2014/main" id="{99EE2309-5B18-BD4D-8BC4-3CD9B2603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4" name="Rectangle 23">
              <a:extLst>
                <a:ext uri="{FF2B5EF4-FFF2-40B4-BE49-F238E27FC236}">
                  <a16:creationId xmlns:a16="http://schemas.microsoft.com/office/drawing/2014/main" id="{C43473B3-E555-E74B-93DD-2237B508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135" name="Rectangle 24">
              <a:extLst>
                <a:ext uri="{FF2B5EF4-FFF2-40B4-BE49-F238E27FC236}">
                  <a16:creationId xmlns:a16="http://schemas.microsoft.com/office/drawing/2014/main" id="{E4585389-E805-C34D-9E3E-D5FD0C03E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6" name="Rectangle 25">
              <a:extLst>
                <a:ext uri="{FF2B5EF4-FFF2-40B4-BE49-F238E27FC236}">
                  <a16:creationId xmlns:a16="http://schemas.microsoft.com/office/drawing/2014/main" id="{2C5310C9-6117-2949-898A-0605D165E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7" name="Rectangle 26">
              <a:extLst>
                <a:ext uri="{FF2B5EF4-FFF2-40B4-BE49-F238E27FC236}">
                  <a16:creationId xmlns:a16="http://schemas.microsoft.com/office/drawing/2014/main" id="{F70842BE-FB87-A44F-9D3E-0A121F14D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8" name="Rectangle 27">
              <a:extLst>
                <a:ext uri="{FF2B5EF4-FFF2-40B4-BE49-F238E27FC236}">
                  <a16:creationId xmlns:a16="http://schemas.microsoft.com/office/drawing/2014/main" id="{04802ABA-898C-1E4B-B882-1DF3EF949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39" name="Rectangle 28">
              <a:extLst>
                <a:ext uri="{FF2B5EF4-FFF2-40B4-BE49-F238E27FC236}">
                  <a16:creationId xmlns:a16="http://schemas.microsoft.com/office/drawing/2014/main" id="{DD295C32-F867-F543-8A32-108B06E83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0" name="Rectangle 29">
              <a:extLst>
                <a:ext uri="{FF2B5EF4-FFF2-40B4-BE49-F238E27FC236}">
                  <a16:creationId xmlns:a16="http://schemas.microsoft.com/office/drawing/2014/main" id="{BADAEF48-BD0E-9E4C-AC2C-F456ECF1C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1" name="Rectangle 30">
              <a:extLst>
                <a:ext uri="{FF2B5EF4-FFF2-40B4-BE49-F238E27FC236}">
                  <a16:creationId xmlns:a16="http://schemas.microsoft.com/office/drawing/2014/main" id="{F4F2C2A9-F53D-204A-AB58-95F3DE2D5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42" name="Rectangle 31">
              <a:extLst>
                <a:ext uri="{FF2B5EF4-FFF2-40B4-BE49-F238E27FC236}">
                  <a16:creationId xmlns:a16="http://schemas.microsoft.com/office/drawing/2014/main" id="{15A7481B-59AC-214F-A92D-BAEA8911F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sp>
        <p:nvSpPr>
          <p:cNvPr id="86017" name="Line 2"/>
          <p:cNvSpPr>
            <a:spLocks noChangeShapeType="1"/>
          </p:cNvSpPr>
          <p:nvPr/>
        </p:nvSpPr>
        <p:spPr bwMode="auto">
          <a:xfrm>
            <a:off x="211138" y="2940050"/>
            <a:ext cx="55451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4259" name="Picture 3"/>
          <p:cNvPicPr>
            <a:picLocks noChangeArrowheads="1"/>
          </p:cNvPicPr>
          <p:nvPr/>
        </p:nvPicPr>
        <p:blipFill>
          <a:blip r:embed="rId3">
            <a:lum contrast="18000"/>
          </a:blip>
          <a:srcRect t="12241"/>
          <a:stretch>
            <a:fillRect/>
          </a:stretch>
        </p:blipFill>
        <p:spPr bwMode="auto">
          <a:xfrm>
            <a:off x="3798888" y="2162175"/>
            <a:ext cx="2222500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6586538" y="98425"/>
            <a:ext cx="754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36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3970338" y="1020763"/>
            <a:ext cx="378777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#1.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เกี่ยว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ทดลองประสบการณ์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</a:t>
            </a:r>
            <a:endParaRPr lang="en-US" sz="17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3736975" y="3790950"/>
            <a:ext cx="338772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2.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ผลักดัน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แถบยุโรป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281738" y="2009707"/>
            <a:ext cx="966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th-TH" sz="12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ปัญหาที่รับการแก้ไขอย่างถาวร</a:t>
            </a:r>
            <a:r>
              <a:rPr lang="en-GB" sz="12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2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พระคุณ</a:t>
            </a:r>
            <a:r>
              <a:rPr lang="en-GB" sz="12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ไม่ใช่</a:t>
            </a:r>
            <a:r>
              <a:rPr lang="en-GB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br>
              <a:rPr lang="th-TH" sz="1200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200" b="1" u="sng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กฏ</a:t>
            </a:r>
            <a:r>
              <a:rPr lang="th-TH" sz="12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บัญญัติ</a:t>
            </a:r>
            <a:r>
              <a:rPr lang="en-GB" sz="12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</a:t>
            </a:r>
          </a:p>
        </p:txBody>
      </p:sp>
      <p:sp>
        <p:nvSpPr>
          <p:cNvPr id="86023" name="Rectangle 8"/>
          <p:cNvSpPr>
            <a:spLocks noChangeArrowheads="1"/>
          </p:cNvSpPr>
          <p:nvPr/>
        </p:nvSpPr>
        <p:spPr bwMode="auto">
          <a:xfrm>
            <a:off x="4116388" y="7346950"/>
            <a:ext cx="33226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เป็นดั่งนักโทษ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ถูกส่งไปยัง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โรม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ส่งอิทธิพลคริสเตียนในที่คุมขังและบ้านของ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ซีซา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ร์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จดหมายสำคัญช่วงหลัง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ต่อสู้เพื่อยืนหยัด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รักษาความเชื่อ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!"</a:t>
            </a:r>
            <a:endParaRPr lang="en-GB" sz="13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4162425" y="1373188"/>
            <a:ext cx="327818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นมัสการดั่งเป็นพระเจ้า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ทำการอัศจรรย์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เปา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โล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ถูกหินขว้าง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งานยากลำบาก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คริสตจักรก่อตั้ง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กลับไปยังเส้นทางเดิม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86025" name="Rectangle 10"/>
          <p:cNvSpPr>
            <a:spLocks noChangeArrowheads="1"/>
          </p:cNvSpPr>
          <p:nvPr/>
        </p:nvSpPr>
        <p:spPr bwMode="auto">
          <a:xfrm>
            <a:off x="4427538" y="5437188"/>
            <a:ext cx="29098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ยืดระยะเวลาที่คริสตจักรเมือง</a:t>
            </a:r>
            <a:b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เอ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เฟซัส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ชุบชีวิตชายหนุ่มฟื้นจากความตาย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จดหมายสำคัญถูกเขียนขึ้น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จลาจลกับ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ศิลป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การเอ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เฟซัส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ที่อัฒจันทร์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86026" name="Rectangle 11"/>
          <p:cNvSpPr>
            <a:spLocks noChangeArrowheads="1"/>
          </p:cNvSpPr>
          <p:nvPr/>
        </p:nvSpPr>
        <p:spPr bwMode="auto">
          <a:xfrm>
            <a:off x="4062413" y="4102100"/>
            <a:ext cx="32004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0" algn="l"/>
                <a:tab pos="906463" algn="l"/>
                <a:tab pos="1817688" algn="l"/>
                <a:tab pos="2730500" algn="l"/>
                <a:tab pos="3643313" algn="l"/>
                <a:tab pos="4556125" algn="l"/>
                <a:tab pos="5472113" algn="l"/>
                <a:tab pos="6381750" algn="l"/>
                <a:tab pos="7294563" algn="l"/>
                <a:tab pos="8207375" algn="l"/>
                <a:tab pos="9120188" algn="l"/>
                <a:tab pos="10034588" algn="l"/>
              </a:tabLst>
            </a:pP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สิ่งสำคัญ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: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คริสตจักรหลายแห่งก่อตั้งขึ้น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ถูกเรียกไปยังมาซิโดเนีย</a:t>
            </a:r>
            <a:r>
              <a:rPr lang="en-GB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, 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ไปยังเอ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เธน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ภูเขามาร</a:t>
            </a:r>
            <a:r>
              <a:rPr lang="th-TH" altLang="ja-JP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์ส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; </a:t>
            </a:r>
            <a:r>
              <a:rPr lang="th-TH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อยู่ที่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โคริน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ธ์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ระ</a:t>
            </a:r>
            <a:r>
              <a:rPr lang="th-TH" sz="1300" dirty="0" err="1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ยร</a:t>
            </a:r>
            <a:r>
              <a:rPr lang="th-TH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ยาว</a:t>
            </a:r>
            <a:r>
              <a:rPr lang="en-GB" altLang="ja-JP" sz="1300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.</a:t>
            </a:r>
            <a:endParaRPr lang="en-GB" sz="1300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224268" name="Text Box 12"/>
          <p:cNvSpPr txBox="1">
            <a:spLocks noChangeArrowheads="1"/>
          </p:cNvSpPr>
          <p:nvPr/>
        </p:nvSpPr>
        <p:spPr bwMode="auto">
          <a:xfrm>
            <a:off x="4978400" y="3198813"/>
            <a:ext cx="1747838" cy="56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15</a:t>
            </a:r>
            <a:b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</a:br>
            <a:r>
              <a:rPr lang="th-TH" altLang="ja-JP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สภาเยรูซาเล็ม</a:t>
            </a:r>
            <a:endParaRPr lang="en-US" sz="1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6028" name="Rectangle 13"/>
          <p:cNvSpPr>
            <a:spLocks noChangeArrowheads="1"/>
          </p:cNvSpPr>
          <p:nvPr/>
        </p:nvSpPr>
        <p:spPr bwMode="auto">
          <a:xfrm>
            <a:off x="5895975" y="3060700"/>
            <a:ext cx="381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FFA27C"/>
                </a:solidFill>
                <a:latin typeface="Comic Sans MS" charset="0"/>
              </a:rPr>
              <a:t> </a:t>
            </a:r>
            <a:endParaRPr lang="en-US" sz="2000">
              <a:latin typeface="Times" charset="0"/>
            </a:endParaRP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4170363" y="5046663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3. “</a:t>
            </a:r>
            <a:r>
              <a:rPr lang="th-TH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ผลักดัน</a:t>
            </a:r>
            <a:r>
              <a:rPr lang="en-GB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altLang="ja-JP" sz="1700" b="1" u="sng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แถบเอเชีย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sp>
        <p:nvSpPr>
          <p:cNvPr id="86031" name="Text Box 16"/>
          <p:cNvSpPr txBox="1">
            <a:spLocks noChangeArrowheads="1"/>
          </p:cNvSpPr>
          <p:nvPr/>
        </p:nvSpPr>
        <p:spPr bwMode="auto">
          <a:xfrm>
            <a:off x="3971925" y="6970713"/>
            <a:ext cx="3048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4.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“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สู่โรม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ได้รับ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</a:t>
            </a:r>
            <a:r>
              <a:rPr lang="th-TH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ประโยชน์</a:t>
            </a:r>
            <a:r>
              <a:rPr lang="en-GB" altLang="ja-JP" sz="1700" b="1" dirty="0"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!"</a:t>
            </a:r>
            <a:endParaRPr lang="en-GB" sz="1700" b="1" dirty="0">
              <a:latin typeface="Leelawadee UI" panose="020B0502040204020203" pitchFamily="34" charset="-34"/>
              <a:ea typeface="Arial Unicode MS" panose="020B0604020202020204" pitchFamily="34" charset="-128"/>
              <a:cs typeface="Leelawadee UI" panose="020B05020402040202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231873-031C-DD48-B943-356BEE0D3C1B}"/>
              </a:ext>
            </a:extLst>
          </p:cNvPr>
          <p:cNvGrpSpPr/>
          <p:nvPr/>
        </p:nvGrpSpPr>
        <p:grpSpPr>
          <a:xfrm>
            <a:off x="708025" y="1120775"/>
            <a:ext cx="3230563" cy="1701800"/>
            <a:chOff x="708025" y="1120775"/>
            <a:chExt cx="3230563" cy="1701800"/>
          </a:xfrm>
        </p:grpSpPr>
        <p:pic>
          <p:nvPicPr>
            <p:cNvPr id="224276" name="Picture 20"/>
            <p:cNvPicPr>
              <a:picLocks noChangeAspect="1" noChangeArrowheads="1"/>
            </p:cNvPicPr>
            <p:nvPr/>
          </p:nvPicPr>
          <p:blipFill>
            <a:blip r:embed="rId2">
              <a:lum bright="24000"/>
            </a:blip>
            <a:srcRect l="23401" t="25208" b="8588"/>
            <a:stretch>
              <a:fillRect/>
            </a:stretch>
          </p:blipFill>
          <p:spPr bwMode="auto">
            <a:xfrm>
              <a:off x="708025" y="1120775"/>
              <a:ext cx="3230563" cy="1701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3500" dir="2212194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224277" name="Rectangle 21"/>
            <p:cNvSpPr>
              <a:spLocks noChangeArrowheads="1"/>
            </p:cNvSpPr>
            <p:nvPr/>
          </p:nvSpPr>
          <p:spPr bwMode="auto">
            <a:xfrm>
              <a:off x="2574925" y="1576388"/>
              <a:ext cx="6540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spcBef>
                  <a:spcPts val="2500"/>
                </a:spcBef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เอเชีย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928688" y="1122363"/>
              <a:ext cx="51777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ยุโรป</a:t>
              </a:r>
              <a:endPara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38" name="Rectangle 23"/>
            <p:cNvSpPr>
              <a:spLocks noChangeArrowheads="1"/>
            </p:cNvSpPr>
            <p:nvPr/>
          </p:nvSpPr>
          <p:spPr bwMode="auto">
            <a:xfrm>
              <a:off x="2880241" y="2269276"/>
              <a:ext cx="59471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defRPr/>
              </a:pPr>
              <a:r>
                <a:rPr lang="en-GB" sz="1000" b="1" dirty="0">
                  <a:latin typeface="Helvetica" charset="0"/>
                </a:rPr>
                <a:t>•</a:t>
              </a:r>
              <a:r>
                <a:rPr lang="th-TH" sz="1000" b="1" dirty="0">
                  <a:latin typeface="Helvetica" charset="0"/>
                </a:rPr>
                <a:t>เยรูซาเล็ม</a:t>
              </a:r>
              <a:endParaRPr lang="en-GB" sz="1000" b="1" dirty="0">
                <a:latin typeface="Helvetica" charset="0"/>
              </a:endParaRPr>
            </a:p>
          </p:txBody>
        </p:sp>
        <p:sp>
          <p:nvSpPr>
            <p:cNvPr id="224280" name="Rectangle 24"/>
            <p:cNvSpPr>
              <a:spLocks noChangeArrowheads="1"/>
            </p:cNvSpPr>
            <p:nvPr/>
          </p:nvSpPr>
          <p:spPr bwMode="auto">
            <a:xfrm>
              <a:off x="2725738" y="2501900"/>
              <a:ext cx="9040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อาระ</a:t>
              </a:r>
              <a:r>
                <a:rPr lang="th-TH" sz="2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เบีย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24281" name="Rectangle 25"/>
            <p:cNvSpPr>
              <a:spLocks noChangeArrowheads="1"/>
            </p:cNvSpPr>
            <p:nvPr/>
          </p:nvSpPr>
          <p:spPr bwMode="auto">
            <a:xfrm>
              <a:off x="1387475" y="2471738"/>
              <a:ext cx="9377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rgbClr val="7E835B">
                  <a:alpha val="74998"/>
                </a:srgb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defTabSz="453173">
                <a:lnSpc>
                  <a:spcPct val="100000"/>
                </a:lnSpc>
                <a:buClr>
                  <a:srgbClr val="0033CC"/>
                </a:buClr>
                <a:defRPr/>
              </a:pPr>
              <a:r>
                <a:rPr lang="th-TH" sz="2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แอฟริกา</a:t>
              </a:r>
              <a:endParaRPr lang="en-GB" sz="2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1" name="Rectangle 26"/>
            <p:cNvSpPr>
              <a:spLocks noChangeArrowheads="1"/>
            </p:cNvSpPr>
            <p:nvPr/>
          </p:nvSpPr>
          <p:spPr bwMode="auto">
            <a:xfrm>
              <a:off x="2882900" y="2097088"/>
              <a:ext cx="9073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en-GB" sz="1000" b="1" dirty="0">
                  <a:solidFill>
                    <a:srgbClr val="000000"/>
                  </a:solidFill>
                  <a:effectLst>
                    <a:glow rad="190500">
                      <a:srgbClr val="FFFFFF">
                        <a:alpha val="96000"/>
                      </a:srgbClr>
                    </a:glow>
                  </a:effectLst>
                  <a:latin typeface="Leelawadee UI" panose="020B0502040204020203" pitchFamily="34" charset="-34"/>
                  <a:ea typeface="Arial Unicode MS" panose="020B0604020202020204" pitchFamily="34" charset="-128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ซีเรีย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2" name="Rectangle 27"/>
            <p:cNvSpPr>
              <a:spLocks noChangeArrowheads="1"/>
            </p:cNvSpPr>
            <p:nvPr/>
          </p:nvSpPr>
          <p:spPr bwMode="auto">
            <a:xfrm>
              <a:off x="2414033" y="1843088"/>
              <a:ext cx="99225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dirty="0">
                  <a:latin typeface="Helvetica" charset="0"/>
                </a:rPr>
                <a:t>•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ปิซิเ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ดี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แอนท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ิโ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อก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3" name="Rectangle 28"/>
            <p:cNvSpPr>
              <a:spLocks noChangeArrowheads="1"/>
            </p:cNvSpPr>
            <p:nvPr/>
          </p:nvSpPr>
          <p:spPr bwMode="auto">
            <a:xfrm>
              <a:off x="1333500" y="155098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•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โรม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4" name="Rectangle 29"/>
            <p:cNvSpPr>
              <a:spLocks noChangeArrowheads="1"/>
            </p:cNvSpPr>
            <p:nvPr/>
          </p:nvSpPr>
          <p:spPr bwMode="auto">
            <a:xfrm>
              <a:off x="1821117" y="1803575"/>
              <a:ext cx="23884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กรีซ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5" name="Rectangle 30"/>
            <p:cNvSpPr>
              <a:spLocks noChangeArrowheads="1"/>
            </p:cNvSpPr>
            <p:nvPr/>
          </p:nvSpPr>
          <p:spPr bwMode="auto">
            <a:xfrm>
              <a:off x="1205838" y="2006833"/>
              <a:ext cx="8868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453226">
                <a:spcBef>
                  <a:spcPts val="1250"/>
                </a:spcBef>
                <a:buClr>
                  <a:srgbClr val="FFFFFF"/>
                </a:buClr>
                <a:defRPr/>
              </a:pP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เธน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/</a:t>
              </a:r>
              <a:r>
                <a:rPr lang="th-TH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โคริน</a:t>
              </a:r>
              <a:r>
                <a:rPr lang="th-TH" sz="1000" b="1" dirty="0" err="1">
                  <a:latin typeface="Leelawadee UI" panose="020B0502040204020203" pitchFamily="34" charset="-34"/>
                  <a:cs typeface="Leelawadee UI" panose="020B0502040204020203" pitchFamily="34" charset="-34"/>
                </a:rPr>
                <a:t>ธ์</a:t>
              </a:r>
              <a:r>
                <a:rPr lang="en-US" sz="10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•</a:t>
              </a:r>
              <a:endParaRPr lang="en-GB" sz="1000" b="1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86046" name="Rectangle 31"/>
            <p:cNvSpPr>
              <a:spLocks noChangeArrowheads="1"/>
            </p:cNvSpPr>
            <p:nvPr/>
          </p:nvSpPr>
          <p:spPr bwMode="auto">
            <a:xfrm>
              <a:off x="2159000" y="2262188"/>
              <a:ext cx="428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453226">
                <a:lnSpc>
                  <a:spcPct val="100000"/>
                </a:lnSpc>
                <a:spcBef>
                  <a:spcPts val="1250"/>
                </a:spcBef>
                <a:defRPr/>
              </a:pPr>
              <a:r>
                <a:rPr lang="th-TH" sz="1000" b="1" dirty="0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เอ</a:t>
              </a:r>
              <a:r>
                <a:rPr lang="th-TH" sz="1000" b="1" dirty="0" err="1">
                  <a:solidFill>
                    <a:schemeClr val="bg1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เฟซัส</a:t>
              </a:r>
              <a:endParaRPr lang="en-GB" sz="1000" b="1" dirty="0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2160588" y="1847850"/>
            <a:ext cx="215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900" b="1">
                <a:latin typeface="Helvetica" charset="0"/>
              </a:rPr>
              <a:t>•</a:t>
            </a:r>
          </a:p>
        </p:txBody>
      </p:sp>
      <p:sp>
        <p:nvSpPr>
          <p:cNvPr id="86048" name="Line 33"/>
          <p:cNvSpPr>
            <a:spLocks noChangeShapeType="1"/>
          </p:cNvSpPr>
          <p:nvPr/>
        </p:nvSpPr>
        <p:spPr bwMode="auto">
          <a:xfrm>
            <a:off x="2282825" y="1982788"/>
            <a:ext cx="100013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91" name="AutoShape 35" descr="Large confetti"/>
          <p:cNvSpPr>
            <a:spLocks noChangeArrowheads="1"/>
          </p:cNvSpPr>
          <p:nvPr/>
        </p:nvSpPr>
        <p:spPr bwMode="auto">
          <a:xfrm rot="2005411">
            <a:off x="3740150" y="2593975"/>
            <a:ext cx="571500" cy="354013"/>
          </a:xfrm>
          <a:prstGeom prst="rightArrow">
            <a:avLst>
              <a:gd name="adj1" fmla="val 50000"/>
              <a:gd name="adj2" fmla="val 40359"/>
            </a:avLst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6072" name="Line 59"/>
          <p:cNvSpPr>
            <a:spLocks noChangeShapeType="1"/>
          </p:cNvSpPr>
          <p:nvPr/>
        </p:nvSpPr>
        <p:spPr bwMode="auto">
          <a:xfrm>
            <a:off x="2466975" y="5811838"/>
            <a:ext cx="100013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71"/>
          <p:cNvSpPr>
            <a:spLocks noChangeShapeType="1"/>
          </p:cNvSpPr>
          <p:nvPr/>
        </p:nvSpPr>
        <p:spPr bwMode="auto">
          <a:xfrm>
            <a:off x="2173288" y="7770813"/>
            <a:ext cx="100012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2343150" y="1247775"/>
            <a:ext cx="1417638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5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13 -14</a:t>
            </a:r>
          </a:p>
        </p:txBody>
      </p:sp>
      <p:sp>
        <p:nvSpPr>
          <p:cNvPr id="86088" name="Freeform 77"/>
          <p:cNvSpPr>
            <a:spLocks/>
          </p:cNvSpPr>
          <p:nvPr/>
        </p:nvSpPr>
        <p:spPr bwMode="auto">
          <a:xfrm>
            <a:off x="2690813" y="1871663"/>
            <a:ext cx="273050" cy="388937"/>
          </a:xfrm>
          <a:custGeom>
            <a:avLst/>
            <a:gdLst>
              <a:gd name="T0" fmla="*/ 2147483647 w 539"/>
              <a:gd name="T1" fmla="*/ 2147483647 h 631"/>
              <a:gd name="T2" fmla="*/ 2147483647 w 539"/>
              <a:gd name="T3" fmla="*/ 2147483647 h 631"/>
              <a:gd name="T4" fmla="*/ 2147483647 w 539"/>
              <a:gd name="T5" fmla="*/ 2147483647 h 631"/>
              <a:gd name="T6" fmla="*/ 2147483647 w 539"/>
              <a:gd name="T7" fmla="*/ 2147483647 h 631"/>
              <a:gd name="T8" fmla="*/ 2147483647 w 539"/>
              <a:gd name="T9" fmla="*/ 2147483647 h 631"/>
              <a:gd name="T10" fmla="*/ 0 w 539"/>
              <a:gd name="T11" fmla="*/ 2147483647 h 631"/>
              <a:gd name="T12" fmla="*/ 2147483647 w 539"/>
              <a:gd name="T13" fmla="*/ 2147483647 h 631"/>
              <a:gd name="T14" fmla="*/ 2147483647 w 539"/>
              <a:gd name="T15" fmla="*/ 0 h 631"/>
              <a:gd name="T16" fmla="*/ 2147483647 w 539"/>
              <a:gd name="T17" fmla="*/ 2147483647 h 631"/>
              <a:gd name="T18" fmla="*/ 2147483647 w 539"/>
              <a:gd name="T19" fmla="*/ 2147483647 h 6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39"/>
              <a:gd name="T31" fmla="*/ 0 h 631"/>
              <a:gd name="T32" fmla="*/ 539 w 539"/>
              <a:gd name="T33" fmla="*/ 631 h 63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39" h="631">
                <a:moveTo>
                  <a:pt x="539" y="593"/>
                </a:moveTo>
                <a:cubicBezTo>
                  <a:pt x="424" y="631"/>
                  <a:pt x="294" y="622"/>
                  <a:pt x="180" y="584"/>
                </a:cubicBezTo>
                <a:cubicBezTo>
                  <a:pt x="149" y="553"/>
                  <a:pt x="132" y="540"/>
                  <a:pt x="90" y="530"/>
                </a:cubicBezTo>
                <a:cubicBezTo>
                  <a:pt x="68" y="499"/>
                  <a:pt x="70" y="473"/>
                  <a:pt x="54" y="441"/>
                </a:cubicBezTo>
                <a:cubicBezTo>
                  <a:pt x="44" y="421"/>
                  <a:pt x="24" y="407"/>
                  <a:pt x="18" y="387"/>
                </a:cubicBezTo>
                <a:cubicBezTo>
                  <a:pt x="12" y="369"/>
                  <a:pt x="0" y="333"/>
                  <a:pt x="0" y="333"/>
                </a:cubicBezTo>
                <a:cubicBezTo>
                  <a:pt x="1" y="304"/>
                  <a:pt x="4" y="86"/>
                  <a:pt x="45" y="36"/>
                </a:cubicBezTo>
                <a:cubicBezTo>
                  <a:pt x="63" y="12"/>
                  <a:pt x="126" y="0"/>
                  <a:pt x="126" y="0"/>
                </a:cubicBezTo>
                <a:cubicBezTo>
                  <a:pt x="190" y="21"/>
                  <a:pt x="164" y="7"/>
                  <a:pt x="207" y="36"/>
                </a:cubicBezTo>
                <a:cubicBezTo>
                  <a:pt x="217" y="68"/>
                  <a:pt x="216" y="53"/>
                  <a:pt x="216" y="8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Freeform 80"/>
          <p:cNvSpPr>
            <a:spLocks/>
          </p:cNvSpPr>
          <p:nvPr/>
        </p:nvSpPr>
        <p:spPr bwMode="auto">
          <a:xfrm>
            <a:off x="2254250" y="5573713"/>
            <a:ext cx="896938" cy="685800"/>
          </a:xfrm>
          <a:custGeom>
            <a:avLst/>
            <a:gdLst>
              <a:gd name="T0" fmla="*/ 2147483647 w 1356"/>
              <a:gd name="T1" fmla="*/ 2147483647 h 955"/>
              <a:gd name="T2" fmla="*/ 2147483647 w 1356"/>
              <a:gd name="T3" fmla="*/ 2147483647 h 955"/>
              <a:gd name="T4" fmla="*/ 2147483647 w 1356"/>
              <a:gd name="T5" fmla="*/ 2147483647 h 955"/>
              <a:gd name="T6" fmla="*/ 2147483647 w 1356"/>
              <a:gd name="T7" fmla="*/ 2147483647 h 955"/>
              <a:gd name="T8" fmla="*/ 2147483647 w 1356"/>
              <a:gd name="T9" fmla="*/ 2147483647 h 955"/>
              <a:gd name="T10" fmla="*/ 2147483647 w 1356"/>
              <a:gd name="T11" fmla="*/ 2147483647 h 955"/>
              <a:gd name="T12" fmla="*/ 2147483647 w 1356"/>
              <a:gd name="T13" fmla="*/ 2147483647 h 955"/>
              <a:gd name="T14" fmla="*/ 2147483647 w 1356"/>
              <a:gd name="T15" fmla="*/ 2147483647 h 955"/>
              <a:gd name="T16" fmla="*/ 2147483647 w 1356"/>
              <a:gd name="T17" fmla="*/ 2147483647 h 955"/>
              <a:gd name="T18" fmla="*/ 2147483647 w 1356"/>
              <a:gd name="T19" fmla="*/ 2147483647 h 955"/>
              <a:gd name="T20" fmla="*/ 2147483647 w 1356"/>
              <a:gd name="T21" fmla="*/ 2147483647 h 955"/>
              <a:gd name="T22" fmla="*/ 2147483647 w 1356"/>
              <a:gd name="T23" fmla="*/ 2147483647 h 955"/>
              <a:gd name="T24" fmla="*/ 2147483647 w 1356"/>
              <a:gd name="T25" fmla="*/ 2147483647 h 955"/>
              <a:gd name="T26" fmla="*/ 2147483647 w 1356"/>
              <a:gd name="T27" fmla="*/ 2147483647 h 955"/>
              <a:gd name="T28" fmla="*/ 2147483647 w 1356"/>
              <a:gd name="T29" fmla="*/ 2147483647 h 955"/>
              <a:gd name="T30" fmla="*/ 2147483647 w 1356"/>
              <a:gd name="T31" fmla="*/ 2147483647 h 955"/>
              <a:gd name="T32" fmla="*/ 2147483647 w 1356"/>
              <a:gd name="T33" fmla="*/ 2147483647 h 955"/>
              <a:gd name="T34" fmla="*/ 2147483647 w 1356"/>
              <a:gd name="T35" fmla="*/ 2147483647 h 955"/>
              <a:gd name="T36" fmla="*/ 2147483647 w 1356"/>
              <a:gd name="T37" fmla="*/ 2147483647 h 955"/>
              <a:gd name="T38" fmla="*/ 2147483647 w 1356"/>
              <a:gd name="T39" fmla="*/ 2147483647 h 955"/>
              <a:gd name="T40" fmla="*/ 2147483647 w 1356"/>
              <a:gd name="T41" fmla="*/ 2147483647 h 955"/>
              <a:gd name="T42" fmla="*/ 2147483647 w 1356"/>
              <a:gd name="T43" fmla="*/ 2147483647 h 955"/>
              <a:gd name="T44" fmla="*/ 2147483647 w 1356"/>
              <a:gd name="T45" fmla="*/ 2147483647 h 955"/>
              <a:gd name="T46" fmla="*/ 2147483647 w 1356"/>
              <a:gd name="T47" fmla="*/ 2147483647 h 955"/>
              <a:gd name="T48" fmla="*/ 2147483647 w 1356"/>
              <a:gd name="T49" fmla="*/ 2147483647 h 955"/>
              <a:gd name="T50" fmla="*/ 2147483647 w 1356"/>
              <a:gd name="T51" fmla="*/ 2147483647 h 955"/>
              <a:gd name="T52" fmla="*/ 2147483647 w 1356"/>
              <a:gd name="T53" fmla="*/ 2147483647 h 955"/>
              <a:gd name="T54" fmla="*/ 2147483647 w 1356"/>
              <a:gd name="T55" fmla="*/ 2147483647 h 955"/>
              <a:gd name="T56" fmla="*/ 2147483647 w 1356"/>
              <a:gd name="T57" fmla="*/ 2147483647 h 955"/>
              <a:gd name="T58" fmla="*/ 2147483647 w 1356"/>
              <a:gd name="T59" fmla="*/ 2147483647 h 955"/>
              <a:gd name="T60" fmla="*/ 2147483647 w 1356"/>
              <a:gd name="T61" fmla="*/ 2147483647 h 955"/>
              <a:gd name="T62" fmla="*/ 2147483647 w 1356"/>
              <a:gd name="T63" fmla="*/ 2147483647 h 955"/>
              <a:gd name="T64" fmla="*/ 2147483647 w 1356"/>
              <a:gd name="T65" fmla="*/ 2147483647 h 955"/>
              <a:gd name="T66" fmla="*/ 2147483647 w 1356"/>
              <a:gd name="T67" fmla="*/ 2147483647 h 955"/>
              <a:gd name="T68" fmla="*/ 2147483647 w 1356"/>
              <a:gd name="T69" fmla="*/ 2147483647 h 955"/>
              <a:gd name="T70" fmla="*/ 2147483647 w 1356"/>
              <a:gd name="T71" fmla="*/ 2147483647 h 955"/>
              <a:gd name="T72" fmla="*/ 2147483647 w 1356"/>
              <a:gd name="T73" fmla="*/ 2147483647 h 955"/>
              <a:gd name="T74" fmla="*/ 2147483647 w 1356"/>
              <a:gd name="T75" fmla="*/ 2147483647 h 955"/>
              <a:gd name="T76" fmla="*/ 2147483647 w 1356"/>
              <a:gd name="T77" fmla="*/ 2147483647 h 95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56"/>
              <a:gd name="T118" fmla="*/ 0 h 955"/>
              <a:gd name="T119" fmla="*/ 1356 w 1356"/>
              <a:gd name="T120" fmla="*/ 955 h 95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56" h="955">
                <a:moveTo>
                  <a:pt x="1338" y="820"/>
                </a:moveTo>
                <a:cubicBezTo>
                  <a:pt x="1342" y="784"/>
                  <a:pt x="1356" y="749"/>
                  <a:pt x="1356" y="713"/>
                </a:cubicBezTo>
                <a:cubicBezTo>
                  <a:pt x="1356" y="616"/>
                  <a:pt x="1325" y="500"/>
                  <a:pt x="1212" y="497"/>
                </a:cubicBezTo>
                <a:cubicBezTo>
                  <a:pt x="1038" y="491"/>
                  <a:pt x="864" y="491"/>
                  <a:pt x="691" y="488"/>
                </a:cubicBezTo>
                <a:cubicBezTo>
                  <a:pt x="672" y="489"/>
                  <a:pt x="485" y="508"/>
                  <a:pt x="448" y="488"/>
                </a:cubicBezTo>
                <a:cubicBezTo>
                  <a:pt x="431" y="479"/>
                  <a:pt x="436" y="452"/>
                  <a:pt x="430" y="434"/>
                </a:cubicBezTo>
                <a:cubicBezTo>
                  <a:pt x="425" y="421"/>
                  <a:pt x="418" y="410"/>
                  <a:pt x="412" y="398"/>
                </a:cubicBezTo>
                <a:cubicBezTo>
                  <a:pt x="429" y="346"/>
                  <a:pt x="446" y="298"/>
                  <a:pt x="457" y="245"/>
                </a:cubicBezTo>
                <a:cubicBezTo>
                  <a:pt x="441" y="181"/>
                  <a:pt x="410" y="195"/>
                  <a:pt x="367" y="137"/>
                </a:cubicBezTo>
                <a:cubicBezTo>
                  <a:pt x="358" y="125"/>
                  <a:pt x="348" y="113"/>
                  <a:pt x="340" y="101"/>
                </a:cubicBezTo>
                <a:cubicBezTo>
                  <a:pt x="327" y="83"/>
                  <a:pt x="305" y="47"/>
                  <a:pt x="305" y="47"/>
                </a:cubicBezTo>
                <a:cubicBezTo>
                  <a:pt x="229" y="54"/>
                  <a:pt x="208" y="54"/>
                  <a:pt x="152" y="92"/>
                </a:cubicBezTo>
                <a:cubicBezTo>
                  <a:pt x="146" y="101"/>
                  <a:pt x="135" y="108"/>
                  <a:pt x="134" y="119"/>
                </a:cubicBezTo>
                <a:cubicBezTo>
                  <a:pt x="132" y="128"/>
                  <a:pt x="143" y="136"/>
                  <a:pt x="143" y="146"/>
                </a:cubicBezTo>
                <a:cubicBezTo>
                  <a:pt x="143" y="150"/>
                  <a:pt x="130" y="213"/>
                  <a:pt x="125" y="218"/>
                </a:cubicBezTo>
                <a:cubicBezTo>
                  <a:pt x="115" y="225"/>
                  <a:pt x="101" y="224"/>
                  <a:pt x="89" y="227"/>
                </a:cubicBezTo>
                <a:cubicBezTo>
                  <a:pt x="71" y="279"/>
                  <a:pt x="79" y="331"/>
                  <a:pt x="125" y="362"/>
                </a:cubicBezTo>
                <a:cubicBezTo>
                  <a:pt x="171" y="431"/>
                  <a:pt x="148" y="523"/>
                  <a:pt x="80" y="569"/>
                </a:cubicBezTo>
                <a:cubicBezTo>
                  <a:pt x="62" y="595"/>
                  <a:pt x="54" y="624"/>
                  <a:pt x="8" y="587"/>
                </a:cubicBezTo>
                <a:cubicBezTo>
                  <a:pt x="0" y="581"/>
                  <a:pt x="12" y="568"/>
                  <a:pt x="17" y="560"/>
                </a:cubicBezTo>
                <a:cubicBezTo>
                  <a:pt x="33" y="527"/>
                  <a:pt x="30" y="534"/>
                  <a:pt x="62" y="524"/>
                </a:cubicBezTo>
                <a:cubicBezTo>
                  <a:pt x="65" y="515"/>
                  <a:pt x="66" y="505"/>
                  <a:pt x="71" y="497"/>
                </a:cubicBezTo>
                <a:cubicBezTo>
                  <a:pt x="75" y="487"/>
                  <a:pt x="89" y="480"/>
                  <a:pt x="89" y="470"/>
                </a:cubicBezTo>
                <a:cubicBezTo>
                  <a:pt x="89" y="437"/>
                  <a:pt x="69" y="413"/>
                  <a:pt x="53" y="389"/>
                </a:cubicBezTo>
                <a:cubicBezTo>
                  <a:pt x="38" y="331"/>
                  <a:pt x="43" y="274"/>
                  <a:pt x="62" y="218"/>
                </a:cubicBezTo>
                <a:cubicBezTo>
                  <a:pt x="66" y="171"/>
                  <a:pt x="57" y="98"/>
                  <a:pt x="107" y="65"/>
                </a:cubicBezTo>
                <a:cubicBezTo>
                  <a:pt x="125" y="53"/>
                  <a:pt x="161" y="29"/>
                  <a:pt x="161" y="29"/>
                </a:cubicBezTo>
                <a:cubicBezTo>
                  <a:pt x="235" y="32"/>
                  <a:pt x="326" y="0"/>
                  <a:pt x="385" y="47"/>
                </a:cubicBezTo>
                <a:cubicBezTo>
                  <a:pt x="443" y="93"/>
                  <a:pt x="362" y="60"/>
                  <a:pt x="430" y="83"/>
                </a:cubicBezTo>
                <a:cubicBezTo>
                  <a:pt x="436" y="101"/>
                  <a:pt x="437" y="121"/>
                  <a:pt x="448" y="137"/>
                </a:cubicBezTo>
                <a:cubicBezTo>
                  <a:pt x="489" y="198"/>
                  <a:pt x="477" y="170"/>
                  <a:pt x="493" y="218"/>
                </a:cubicBezTo>
                <a:cubicBezTo>
                  <a:pt x="472" y="320"/>
                  <a:pt x="557" y="475"/>
                  <a:pt x="457" y="542"/>
                </a:cubicBezTo>
                <a:cubicBezTo>
                  <a:pt x="447" y="589"/>
                  <a:pt x="442" y="723"/>
                  <a:pt x="493" y="757"/>
                </a:cubicBezTo>
                <a:cubicBezTo>
                  <a:pt x="498" y="760"/>
                  <a:pt x="573" y="774"/>
                  <a:pt x="574" y="775"/>
                </a:cubicBezTo>
                <a:cubicBezTo>
                  <a:pt x="626" y="764"/>
                  <a:pt x="652" y="745"/>
                  <a:pt x="700" y="730"/>
                </a:cubicBezTo>
                <a:cubicBezTo>
                  <a:pt x="724" y="734"/>
                  <a:pt x="754" y="734"/>
                  <a:pt x="772" y="757"/>
                </a:cubicBezTo>
                <a:cubicBezTo>
                  <a:pt x="795" y="785"/>
                  <a:pt x="759" y="818"/>
                  <a:pt x="817" y="838"/>
                </a:cubicBezTo>
                <a:cubicBezTo>
                  <a:pt x="919" y="872"/>
                  <a:pt x="1018" y="901"/>
                  <a:pt x="1123" y="928"/>
                </a:cubicBezTo>
                <a:cubicBezTo>
                  <a:pt x="1163" y="938"/>
                  <a:pt x="1205" y="955"/>
                  <a:pt x="1248" y="955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Freeform 81"/>
          <p:cNvSpPr>
            <a:spLocks/>
          </p:cNvSpPr>
          <p:nvPr/>
        </p:nvSpPr>
        <p:spPr bwMode="auto">
          <a:xfrm>
            <a:off x="1509713" y="7518400"/>
            <a:ext cx="1401762" cy="725488"/>
          </a:xfrm>
          <a:custGeom>
            <a:avLst/>
            <a:gdLst>
              <a:gd name="T0" fmla="*/ 2147483647 w 1905"/>
              <a:gd name="T1" fmla="*/ 2147483647 h 1160"/>
              <a:gd name="T2" fmla="*/ 2147483647 w 1905"/>
              <a:gd name="T3" fmla="*/ 2147483647 h 1160"/>
              <a:gd name="T4" fmla="*/ 2147483647 w 1905"/>
              <a:gd name="T5" fmla="*/ 2147483647 h 1160"/>
              <a:gd name="T6" fmla="*/ 2147483647 w 1905"/>
              <a:gd name="T7" fmla="*/ 2147483647 h 1160"/>
              <a:gd name="T8" fmla="*/ 2147483647 w 1905"/>
              <a:gd name="T9" fmla="*/ 2147483647 h 1160"/>
              <a:gd name="T10" fmla="*/ 2147483647 w 1905"/>
              <a:gd name="T11" fmla="*/ 2147483647 h 1160"/>
              <a:gd name="T12" fmla="*/ 2147483647 w 1905"/>
              <a:gd name="T13" fmla="*/ 2147483647 h 1160"/>
              <a:gd name="T14" fmla="*/ 2147483647 w 1905"/>
              <a:gd name="T15" fmla="*/ 2147483647 h 1160"/>
              <a:gd name="T16" fmla="*/ 2147483647 w 1905"/>
              <a:gd name="T17" fmla="*/ 2147483647 h 1160"/>
              <a:gd name="T18" fmla="*/ 2147483647 w 1905"/>
              <a:gd name="T19" fmla="*/ 2147483647 h 1160"/>
              <a:gd name="T20" fmla="*/ 2147483647 w 1905"/>
              <a:gd name="T21" fmla="*/ 2147483647 h 1160"/>
              <a:gd name="T22" fmla="*/ 2147483647 w 1905"/>
              <a:gd name="T23" fmla="*/ 2147483647 h 1160"/>
              <a:gd name="T24" fmla="*/ 2147483647 w 1905"/>
              <a:gd name="T25" fmla="*/ 2147483647 h 1160"/>
              <a:gd name="T26" fmla="*/ 2147483647 w 1905"/>
              <a:gd name="T27" fmla="*/ 2147483647 h 1160"/>
              <a:gd name="T28" fmla="*/ 2147483647 w 1905"/>
              <a:gd name="T29" fmla="*/ 2147483647 h 1160"/>
              <a:gd name="T30" fmla="*/ 2147483647 w 1905"/>
              <a:gd name="T31" fmla="*/ 2147483647 h 1160"/>
              <a:gd name="T32" fmla="*/ 2147483647 w 1905"/>
              <a:gd name="T33" fmla="*/ 2147483647 h 1160"/>
              <a:gd name="T34" fmla="*/ 2147483647 w 1905"/>
              <a:gd name="T35" fmla="*/ 2147483647 h 1160"/>
              <a:gd name="T36" fmla="*/ 2147483647 w 1905"/>
              <a:gd name="T37" fmla="*/ 2147483647 h 1160"/>
              <a:gd name="T38" fmla="*/ 2147483647 w 1905"/>
              <a:gd name="T39" fmla="*/ 2147483647 h 1160"/>
              <a:gd name="T40" fmla="*/ 2147483647 w 1905"/>
              <a:gd name="T41" fmla="*/ 2147483647 h 1160"/>
              <a:gd name="T42" fmla="*/ 2147483647 w 1905"/>
              <a:gd name="T43" fmla="*/ 2147483647 h 1160"/>
              <a:gd name="T44" fmla="*/ 2147483647 w 1905"/>
              <a:gd name="T45" fmla="*/ 2147483647 h 1160"/>
              <a:gd name="T46" fmla="*/ 2147483647 w 1905"/>
              <a:gd name="T47" fmla="*/ 2147483647 h 1160"/>
              <a:gd name="T48" fmla="*/ 2147483647 w 1905"/>
              <a:gd name="T49" fmla="*/ 2147483647 h 1160"/>
              <a:gd name="T50" fmla="*/ 2147483647 w 1905"/>
              <a:gd name="T51" fmla="*/ 2147483647 h 1160"/>
              <a:gd name="T52" fmla="*/ 2147483647 w 1905"/>
              <a:gd name="T53" fmla="*/ 2147483647 h 1160"/>
              <a:gd name="T54" fmla="*/ 2147483647 w 1905"/>
              <a:gd name="T55" fmla="*/ 2147483647 h 1160"/>
              <a:gd name="T56" fmla="*/ 2147483647 w 1905"/>
              <a:gd name="T57" fmla="*/ 2147483647 h 1160"/>
              <a:gd name="T58" fmla="*/ 2147483647 w 1905"/>
              <a:gd name="T59" fmla="*/ 2147483647 h 1160"/>
              <a:gd name="T60" fmla="*/ 2147483647 w 1905"/>
              <a:gd name="T61" fmla="*/ 2147483647 h 1160"/>
              <a:gd name="T62" fmla="*/ 2147483647 w 1905"/>
              <a:gd name="T63" fmla="*/ 2147483647 h 1160"/>
              <a:gd name="T64" fmla="*/ 2147483647 w 1905"/>
              <a:gd name="T65" fmla="*/ 2147483647 h 1160"/>
              <a:gd name="T66" fmla="*/ 2147483647 w 1905"/>
              <a:gd name="T67" fmla="*/ 2147483647 h 1160"/>
              <a:gd name="T68" fmla="*/ 0 w 1905"/>
              <a:gd name="T69" fmla="*/ 0 h 11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05"/>
              <a:gd name="T106" fmla="*/ 0 h 1160"/>
              <a:gd name="T107" fmla="*/ 1905 w 1905"/>
              <a:gd name="T108" fmla="*/ 1160 h 116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05" h="1160">
                <a:moveTo>
                  <a:pt x="1896" y="1160"/>
                </a:moveTo>
                <a:cubicBezTo>
                  <a:pt x="1887" y="1157"/>
                  <a:pt x="1874" y="1158"/>
                  <a:pt x="1869" y="1151"/>
                </a:cubicBezTo>
                <a:cubicBezTo>
                  <a:pt x="1836" y="1110"/>
                  <a:pt x="1878" y="1010"/>
                  <a:pt x="1905" y="971"/>
                </a:cubicBezTo>
                <a:cubicBezTo>
                  <a:pt x="1902" y="914"/>
                  <a:pt x="1900" y="856"/>
                  <a:pt x="1896" y="800"/>
                </a:cubicBezTo>
                <a:cubicBezTo>
                  <a:pt x="1884" y="660"/>
                  <a:pt x="1736" y="724"/>
                  <a:pt x="1609" y="720"/>
                </a:cubicBezTo>
                <a:cubicBezTo>
                  <a:pt x="1588" y="717"/>
                  <a:pt x="1567" y="711"/>
                  <a:pt x="1546" y="711"/>
                </a:cubicBezTo>
                <a:cubicBezTo>
                  <a:pt x="1516" y="711"/>
                  <a:pt x="1493" y="739"/>
                  <a:pt x="1465" y="746"/>
                </a:cubicBezTo>
                <a:cubicBezTo>
                  <a:pt x="1417" y="755"/>
                  <a:pt x="1395" y="756"/>
                  <a:pt x="1357" y="782"/>
                </a:cubicBezTo>
                <a:cubicBezTo>
                  <a:pt x="1313" y="771"/>
                  <a:pt x="1281" y="751"/>
                  <a:pt x="1240" y="738"/>
                </a:cubicBezTo>
                <a:cubicBezTo>
                  <a:pt x="1221" y="732"/>
                  <a:pt x="1186" y="720"/>
                  <a:pt x="1186" y="720"/>
                </a:cubicBezTo>
                <a:cubicBezTo>
                  <a:pt x="1154" y="688"/>
                  <a:pt x="1150" y="668"/>
                  <a:pt x="1105" y="684"/>
                </a:cubicBezTo>
                <a:cubicBezTo>
                  <a:pt x="1091" y="723"/>
                  <a:pt x="1091" y="710"/>
                  <a:pt x="1105" y="764"/>
                </a:cubicBezTo>
                <a:cubicBezTo>
                  <a:pt x="1109" y="782"/>
                  <a:pt x="1123" y="818"/>
                  <a:pt x="1123" y="818"/>
                </a:cubicBezTo>
                <a:cubicBezTo>
                  <a:pt x="1102" y="921"/>
                  <a:pt x="1098" y="897"/>
                  <a:pt x="980" y="908"/>
                </a:cubicBezTo>
                <a:cubicBezTo>
                  <a:pt x="947" y="929"/>
                  <a:pt x="936" y="938"/>
                  <a:pt x="899" y="926"/>
                </a:cubicBezTo>
                <a:cubicBezTo>
                  <a:pt x="821" y="810"/>
                  <a:pt x="513" y="881"/>
                  <a:pt x="476" y="881"/>
                </a:cubicBezTo>
                <a:cubicBezTo>
                  <a:pt x="446" y="876"/>
                  <a:pt x="385" y="871"/>
                  <a:pt x="359" y="854"/>
                </a:cubicBezTo>
                <a:cubicBezTo>
                  <a:pt x="350" y="848"/>
                  <a:pt x="342" y="839"/>
                  <a:pt x="332" y="836"/>
                </a:cubicBezTo>
                <a:cubicBezTo>
                  <a:pt x="314" y="830"/>
                  <a:pt x="295" y="831"/>
                  <a:pt x="278" y="827"/>
                </a:cubicBezTo>
                <a:cubicBezTo>
                  <a:pt x="259" y="822"/>
                  <a:pt x="241" y="815"/>
                  <a:pt x="224" y="809"/>
                </a:cubicBezTo>
                <a:cubicBezTo>
                  <a:pt x="188" y="796"/>
                  <a:pt x="152" y="784"/>
                  <a:pt x="117" y="773"/>
                </a:cubicBezTo>
                <a:cubicBezTo>
                  <a:pt x="108" y="770"/>
                  <a:pt x="90" y="764"/>
                  <a:pt x="90" y="764"/>
                </a:cubicBezTo>
                <a:cubicBezTo>
                  <a:pt x="85" y="737"/>
                  <a:pt x="91" y="703"/>
                  <a:pt x="72" y="684"/>
                </a:cubicBezTo>
                <a:cubicBezTo>
                  <a:pt x="65" y="677"/>
                  <a:pt x="53" y="679"/>
                  <a:pt x="45" y="675"/>
                </a:cubicBezTo>
                <a:cubicBezTo>
                  <a:pt x="35" y="670"/>
                  <a:pt x="27" y="663"/>
                  <a:pt x="18" y="657"/>
                </a:cubicBezTo>
                <a:cubicBezTo>
                  <a:pt x="61" y="627"/>
                  <a:pt x="86" y="648"/>
                  <a:pt x="117" y="603"/>
                </a:cubicBezTo>
                <a:cubicBezTo>
                  <a:pt x="108" y="543"/>
                  <a:pt x="95" y="527"/>
                  <a:pt x="144" y="495"/>
                </a:cubicBezTo>
                <a:cubicBezTo>
                  <a:pt x="169" y="456"/>
                  <a:pt x="175" y="443"/>
                  <a:pt x="162" y="396"/>
                </a:cubicBezTo>
                <a:cubicBezTo>
                  <a:pt x="157" y="377"/>
                  <a:pt x="157" y="355"/>
                  <a:pt x="144" y="342"/>
                </a:cubicBezTo>
                <a:cubicBezTo>
                  <a:pt x="135" y="333"/>
                  <a:pt x="124" y="325"/>
                  <a:pt x="117" y="315"/>
                </a:cubicBezTo>
                <a:cubicBezTo>
                  <a:pt x="103" y="297"/>
                  <a:pt x="87" y="281"/>
                  <a:pt x="81" y="261"/>
                </a:cubicBezTo>
                <a:cubicBezTo>
                  <a:pt x="75" y="243"/>
                  <a:pt x="63" y="207"/>
                  <a:pt x="63" y="207"/>
                </a:cubicBezTo>
                <a:cubicBezTo>
                  <a:pt x="69" y="160"/>
                  <a:pt x="92" y="100"/>
                  <a:pt x="72" y="54"/>
                </a:cubicBezTo>
                <a:cubicBezTo>
                  <a:pt x="65" y="40"/>
                  <a:pt x="29" y="30"/>
                  <a:pt x="18" y="27"/>
                </a:cubicBezTo>
                <a:cubicBezTo>
                  <a:pt x="12" y="18"/>
                  <a:pt x="0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Oval 92"/>
          <p:cNvSpPr>
            <a:spLocks noChangeArrowheads="1"/>
          </p:cNvSpPr>
          <p:nvPr/>
        </p:nvSpPr>
        <p:spPr bwMode="auto">
          <a:xfrm>
            <a:off x="260350" y="2016125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0" name="Text Box 93"/>
          <p:cNvSpPr txBox="1">
            <a:spLocks noChangeArrowheads="1"/>
          </p:cNvSpPr>
          <p:nvPr/>
        </p:nvSpPr>
        <p:spPr bwMode="auto">
          <a:xfrm>
            <a:off x="295275" y="2119313"/>
            <a:ext cx="97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mic Sans MS" charset="0"/>
              </a:rPr>
              <a:t>#1</a:t>
            </a:r>
          </a:p>
        </p:txBody>
      </p:sp>
      <p:sp>
        <p:nvSpPr>
          <p:cNvPr id="224350" name="Text Box 94"/>
          <p:cNvSpPr txBox="1">
            <a:spLocks noChangeArrowheads="1"/>
          </p:cNvSpPr>
          <p:nvPr/>
        </p:nvSpPr>
        <p:spPr bwMode="auto">
          <a:xfrm>
            <a:off x="2562225" y="725488"/>
            <a:ext cx="4419600" cy="3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CCCC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ts val="3563"/>
              </a:spcBef>
              <a:buClr>
                <a:srgbClr val="FFFF00"/>
              </a:buClr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</a:pPr>
            <a:r>
              <a:rPr lang="th-TH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เปา</a:t>
            </a:r>
            <a:r>
              <a:rPr lang="th-TH" sz="20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โล</a:t>
            </a:r>
            <a:r>
              <a:rPr lang="en-US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th-TH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กางภาพเส้นทางการเดินทาง</a:t>
            </a:r>
            <a:endParaRPr lang="en-GB" sz="2000" b="1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102" name="Line 95"/>
          <p:cNvSpPr>
            <a:spLocks noChangeShapeType="1"/>
          </p:cNvSpPr>
          <p:nvPr/>
        </p:nvSpPr>
        <p:spPr bwMode="auto">
          <a:xfrm>
            <a:off x="231775" y="6802438"/>
            <a:ext cx="7062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3" name="Line 96"/>
          <p:cNvSpPr>
            <a:spLocks noChangeShapeType="1"/>
          </p:cNvSpPr>
          <p:nvPr/>
        </p:nvSpPr>
        <p:spPr bwMode="auto">
          <a:xfrm>
            <a:off x="230188" y="4856163"/>
            <a:ext cx="70627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4" name="AutoShape 97" descr="Granite"/>
          <p:cNvSpPr>
            <a:spLocks noChangeArrowheads="1"/>
          </p:cNvSpPr>
          <p:nvPr/>
        </p:nvSpPr>
        <p:spPr bwMode="auto">
          <a:xfrm rot="-1339115">
            <a:off x="2794000" y="19748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5" name="AutoShape 98" descr="Granite"/>
          <p:cNvSpPr>
            <a:spLocks noChangeArrowheads="1"/>
          </p:cNvSpPr>
          <p:nvPr/>
        </p:nvSpPr>
        <p:spPr bwMode="auto">
          <a:xfrm rot="9248399">
            <a:off x="2533650" y="20510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0" name="AutoShape 103" descr="Granite"/>
          <p:cNvSpPr>
            <a:spLocks noChangeArrowheads="1"/>
          </p:cNvSpPr>
          <p:nvPr/>
        </p:nvSpPr>
        <p:spPr bwMode="auto">
          <a:xfrm rot="-1339115">
            <a:off x="2895600" y="59499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1" name="AutoShape 104" descr="Granite"/>
          <p:cNvSpPr>
            <a:spLocks noChangeArrowheads="1"/>
          </p:cNvSpPr>
          <p:nvPr/>
        </p:nvSpPr>
        <p:spPr bwMode="auto">
          <a:xfrm rot="-6703883">
            <a:off x="2139950" y="53594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2" name="AutoShape 105" descr="Granite"/>
          <p:cNvSpPr>
            <a:spLocks noChangeArrowheads="1"/>
          </p:cNvSpPr>
          <p:nvPr/>
        </p:nvSpPr>
        <p:spPr bwMode="auto">
          <a:xfrm rot="410537">
            <a:off x="2279650" y="57023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3" name="AutoShape 106" descr="Granite"/>
          <p:cNvSpPr>
            <a:spLocks noChangeArrowheads="1"/>
          </p:cNvSpPr>
          <p:nvPr/>
        </p:nvSpPr>
        <p:spPr bwMode="auto">
          <a:xfrm rot="6145334">
            <a:off x="2705100" y="61341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4" name="AutoShape 107" descr="Granite"/>
          <p:cNvSpPr>
            <a:spLocks noChangeArrowheads="1"/>
          </p:cNvSpPr>
          <p:nvPr/>
        </p:nvSpPr>
        <p:spPr bwMode="auto">
          <a:xfrm rot="-1339115">
            <a:off x="2597150" y="80518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5" name="AutoShape 108" descr="Granite"/>
          <p:cNvSpPr>
            <a:spLocks noChangeArrowheads="1"/>
          </p:cNvSpPr>
          <p:nvPr/>
        </p:nvSpPr>
        <p:spPr bwMode="auto">
          <a:xfrm rot="-6037989">
            <a:off x="2362200" y="77470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6" name="AutoShape 109" descr="Granite"/>
          <p:cNvSpPr>
            <a:spLocks noChangeArrowheads="1"/>
          </p:cNvSpPr>
          <p:nvPr/>
        </p:nvSpPr>
        <p:spPr bwMode="auto">
          <a:xfrm rot="-4249939">
            <a:off x="1327150" y="79375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17" name="AutoShape 110" descr="Granite"/>
          <p:cNvSpPr>
            <a:spLocks noChangeArrowheads="1"/>
          </p:cNvSpPr>
          <p:nvPr/>
        </p:nvSpPr>
        <p:spPr bwMode="auto">
          <a:xfrm rot="-884316">
            <a:off x="1250950" y="75374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224292" name="AutoShape 36" descr="Large confetti"/>
          <p:cNvSpPr>
            <a:spLocks noChangeArrowheads="1"/>
          </p:cNvSpPr>
          <p:nvPr/>
        </p:nvSpPr>
        <p:spPr bwMode="auto">
          <a:xfrm rot="8504295">
            <a:off x="3295650" y="3394075"/>
            <a:ext cx="695325" cy="354013"/>
          </a:xfrm>
          <a:prstGeom prst="rightArrow">
            <a:avLst>
              <a:gd name="adj1" fmla="val 50000"/>
              <a:gd name="adj2" fmla="val 49103"/>
            </a:avLst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07" charset="0"/>
              <a:ea typeface="+mn-ea"/>
              <a:cs typeface="+mn-cs"/>
            </a:endParaRPr>
          </a:p>
        </p:txBody>
      </p:sp>
      <p:sp>
        <p:nvSpPr>
          <p:cNvPr id="86061" name="Line 47"/>
          <p:cNvSpPr>
            <a:spLocks noChangeShapeType="1"/>
          </p:cNvSpPr>
          <p:nvPr/>
        </p:nvSpPr>
        <p:spPr bwMode="auto">
          <a:xfrm>
            <a:off x="1868488" y="3881438"/>
            <a:ext cx="100012" cy="277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29" name="Text Box 73"/>
          <p:cNvSpPr txBox="1">
            <a:spLocks noChangeArrowheads="1"/>
          </p:cNvSpPr>
          <p:nvPr/>
        </p:nvSpPr>
        <p:spPr bwMode="auto">
          <a:xfrm>
            <a:off x="1982788" y="3190875"/>
            <a:ext cx="1430337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15 -18</a:t>
            </a:r>
          </a:p>
        </p:txBody>
      </p:sp>
      <p:sp>
        <p:nvSpPr>
          <p:cNvPr id="86089" name="Freeform 78"/>
          <p:cNvSpPr>
            <a:spLocks/>
          </p:cNvSpPr>
          <p:nvPr/>
        </p:nvSpPr>
        <p:spPr bwMode="auto">
          <a:xfrm>
            <a:off x="1666875" y="3894138"/>
            <a:ext cx="831850" cy="365125"/>
          </a:xfrm>
          <a:custGeom>
            <a:avLst/>
            <a:gdLst>
              <a:gd name="T0" fmla="*/ 2147483647 w 1152"/>
              <a:gd name="T1" fmla="*/ 0 h 557"/>
              <a:gd name="T2" fmla="*/ 2147483647 w 1152"/>
              <a:gd name="T3" fmla="*/ 2147483647 h 557"/>
              <a:gd name="T4" fmla="*/ 2147483647 w 1152"/>
              <a:gd name="T5" fmla="*/ 2147483647 h 557"/>
              <a:gd name="T6" fmla="*/ 2147483647 w 1152"/>
              <a:gd name="T7" fmla="*/ 2147483647 h 557"/>
              <a:gd name="T8" fmla="*/ 2147483647 w 1152"/>
              <a:gd name="T9" fmla="*/ 2147483647 h 557"/>
              <a:gd name="T10" fmla="*/ 2147483647 w 1152"/>
              <a:gd name="T11" fmla="*/ 2147483647 h 557"/>
              <a:gd name="T12" fmla="*/ 2147483647 w 1152"/>
              <a:gd name="T13" fmla="*/ 2147483647 h 557"/>
              <a:gd name="T14" fmla="*/ 2147483647 w 1152"/>
              <a:gd name="T15" fmla="*/ 2147483647 h 557"/>
              <a:gd name="T16" fmla="*/ 2147483647 w 1152"/>
              <a:gd name="T17" fmla="*/ 2147483647 h 557"/>
              <a:gd name="T18" fmla="*/ 2147483647 w 1152"/>
              <a:gd name="T19" fmla="*/ 2147483647 h 557"/>
              <a:gd name="T20" fmla="*/ 2147483647 w 1152"/>
              <a:gd name="T21" fmla="*/ 2147483647 h 557"/>
              <a:gd name="T22" fmla="*/ 2147483647 w 1152"/>
              <a:gd name="T23" fmla="*/ 2147483647 h 557"/>
              <a:gd name="T24" fmla="*/ 2147483647 w 1152"/>
              <a:gd name="T25" fmla="*/ 2147483647 h 557"/>
              <a:gd name="T26" fmla="*/ 2147483647 w 1152"/>
              <a:gd name="T27" fmla="*/ 2147483647 h 557"/>
              <a:gd name="T28" fmla="*/ 2147483647 w 1152"/>
              <a:gd name="T29" fmla="*/ 2147483647 h 557"/>
              <a:gd name="T30" fmla="*/ 2147483647 w 1152"/>
              <a:gd name="T31" fmla="*/ 2147483647 h 5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52"/>
              <a:gd name="T49" fmla="*/ 0 h 557"/>
              <a:gd name="T50" fmla="*/ 1152 w 1152"/>
              <a:gd name="T51" fmla="*/ 557 h 5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52" h="557">
                <a:moveTo>
                  <a:pt x="65" y="0"/>
                </a:moveTo>
                <a:cubicBezTo>
                  <a:pt x="20" y="11"/>
                  <a:pt x="15" y="21"/>
                  <a:pt x="2" y="63"/>
                </a:cubicBezTo>
                <a:cubicBezTo>
                  <a:pt x="5" y="81"/>
                  <a:pt x="0" y="102"/>
                  <a:pt x="11" y="117"/>
                </a:cubicBezTo>
                <a:cubicBezTo>
                  <a:pt x="25" y="137"/>
                  <a:pt x="144" y="110"/>
                  <a:pt x="164" y="108"/>
                </a:cubicBezTo>
                <a:cubicBezTo>
                  <a:pt x="220" y="111"/>
                  <a:pt x="277" y="112"/>
                  <a:pt x="334" y="117"/>
                </a:cubicBezTo>
                <a:cubicBezTo>
                  <a:pt x="390" y="121"/>
                  <a:pt x="455" y="153"/>
                  <a:pt x="505" y="180"/>
                </a:cubicBezTo>
                <a:cubicBezTo>
                  <a:pt x="523" y="190"/>
                  <a:pt x="537" y="211"/>
                  <a:pt x="559" y="215"/>
                </a:cubicBezTo>
                <a:cubicBezTo>
                  <a:pt x="622" y="225"/>
                  <a:pt x="595" y="218"/>
                  <a:pt x="640" y="233"/>
                </a:cubicBezTo>
                <a:cubicBezTo>
                  <a:pt x="651" y="268"/>
                  <a:pt x="662" y="284"/>
                  <a:pt x="694" y="305"/>
                </a:cubicBezTo>
                <a:cubicBezTo>
                  <a:pt x="697" y="314"/>
                  <a:pt x="696" y="325"/>
                  <a:pt x="703" y="332"/>
                </a:cubicBezTo>
                <a:cubicBezTo>
                  <a:pt x="709" y="338"/>
                  <a:pt x="721" y="336"/>
                  <a:pt x="730" y="341"/>
                </a:cubicBezTo>
                <a:cubicBezTo>
                  <a:pt x="768" y="360"/>
                  <a:pt x="808" y="375"/>
                  <a:pt x="847" y="395"/>
                </a:cubicBezTo>
                <a:cubicBezTo>
                  <a:pt x="869" y="428"/>
                  <a:pt x="885" y="489"/>
                  <a:pt x="928" y="503"/>
                </a:cubicBezTo>
                <a:cubicBezTo>
                  <a:pt x="957" y="511"/>
                  <a:pt x="987" y="515"/>
                  <a:pt x="1018" y="521"/>
                </a:cubicBezTo>
                <a:cubicBezTo>
                  <a:pt x="1053" y="527"/>
                  <a:pt x="1125" y="539"/>
                  <a:pt x="1125" y="539"/>
                </a:cubicBezTo>
                <a:cubicBezTo>
                  <a:pt x="1134" y="545"/>
                  <a:pt x="1152" y="557"/>
                  <a:pt x="1152" y="557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Freeform 79"/>
          <p:cNvSpPr>
            <a:spLocks/>
          </p:cNvSpPr>
          <p:nvPr/>
        </p:nvSpPr>
        <p:spPr bwMode="auto">
          <a:xfrm>
            <a:off x="1657350" y="3568700"/>
            <a:ext cx="938213" cy="744538"/>
          </a:xfrm>
          <a:custGeom>
            <a:avLst/>
            <a:gdLst>
              <a:gd name="T0" fmla="*/ 2147483647 w 1300"/>
              <a:gd name="T1" fmla="*/ 2147483647 h 1133"/>
              <a:gd name="T2" fmla="*/ 2147483647 w 1300"/>
              <a:gd name="T3" fmla="*/ 2147483647 h 1133"/>
              <a:gd name="T4" fmla="*/ 2147483647 w 1300"/>
              <a:gd name="T5" fmla="*/ 2147483647 h 1133"/>
              <a:gd name="T6" fmla="*/ 2147483647 w 1300"/>
              <a:gd name="T7" fmla="*/ 2147483647 h 1133"/>
              <a:gd name="T8" fmla="*/ 2147483647 w 1300"/>
              <a:gd name="T9" fmla="*/ 2147483647 h 1133"/>
              <a:gd name="T10" fmla="*/ 2147483647 w 1300"/>
              <a:gd name="T11" fmla="*/ 2147483647 h 1133"/>
              <a:gd name="T12" fmla="*/ 2147483647 w 1300"/>
              <a:gd name="T13" fmla="*/ 2147483647 h 1133"/>
              <a:gd name="T14" fmla="*/ 2147483647 w 1300"/>
              <a:gd name="T15" fmla="*/ 2147483647 h 1133"/>
              <a:gd name="T16" fmla="*/ 2147483647 w 1300"/>
              <a:gd name="T17" fmla="*/ 2147483647 h 1133"/>
              <a:gd name="T18" fmla="*/ 2147483647 w 1300"/>
              <a:gd name="T19" fmla="*/ 2147483647 h 1133"/>
              <a:gd name="T20" fmla="*/ 2147483647 w 1300"/>
              <a:gd name="T21" fmla="*/ 2147483647 h 1133"/>
              <a:gd name="T22" fmla="*/ 2147483647 w 1300"/>
              <a:gd name="T23" fmla="*/ 2147483647 h 1133"/>
              <a:gd name="T24" fmla="*/ 2147483647 w 1300"/>
              <a:gd name="T25" fmla="*/ 2147483647 h 1133"/>
              <a:gd name="T26" fmla="*/ 2147483647 w 1300"/>
              <a:gd name="T27" fmla="*/ 2147483647 h 1133"/>
              <a:gd name="T28" fmla="*/ 2147483647 w 1300"/>
              <a:gd name="T29" fmla="*/ 2147483647 h 1133"/>
              <a:gd name="T30" fmla="*/ 2147483647 w 1300"/>
              <a:gd name="T31" fmla="*/ 0 h 1133"/>
              <a:gd name="T32" fmla="*/ 2147483647 w 1300"/>
              <a:gd name="T33" fmla="*/ 2147483647 h 1133"/>
              <a:gd name="T34" fmla="*/ 2147483647 w 1300"/>
              <a:gd name="T35" fmla="*/ 2147483647 h 1133"/>
              <a:gd name="T36" fmla="*/ 2147483647 w 1300"/>
              <a:gd name="T37" fmla="*/ 2147483647 h 1133"/>
              <a:gd name="T38" fmla="*/ 2147483647 w 1300"/>
              <a:gd name="T39" fmla="*/ 2147483647 h 1133"/>
              <a:gd name="T40" fmla="*/ 2147483647 w 1300"/>
              <a:gd name="T41" fmla="*/ 2147483647 h 1133"/>
              <a:gd name="T42" fmla="*/ 2147483647 w 1300"/>
              <a:gd name="T43" fmla="*/ 2147483647 h 1133"/>
              <a:gd name="T44" fmla="*/ 2147483647 w 1300"/>
              <a:gd name="T45" fmla="*/ 2147483647 h 1133"/>
              <a:gd name="T46" fmla="*/ 2147483647 w 1300"/>
              <a:gd name="T47" fmla="*/ 2147483647 h 113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300"/>
              <a:gd name="T73" fmla="*/ 0 h 1133"/>
              <a:gd name="T74" fmla="*/ 1300 w 1300"/>
              <a:gd name="T75" fmla="*/ 1133 h 113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300" h="1133">
                <a:moveTo>
                  <a:pt x="1273" y="1133"/>
                </a:moveTo>
                <a:cubicBezTo>
                  <a:pt x="1264" y="1052"/>
                  <a:pt x="1265" y="1040"/>
                  <a:pt x="1282" y="971"/>
                </a:cubicBezTo>
                <a:cubicBezTo>
                  <a:pt x="1287" y="946"/>
                  <a:pt x="1300" y="899"/>
                  <a:pt x="1300" y="899"/>
                </a:cubicBezTo>
                <a:cubicBezTo>
                  <a:pt x="1289" y="844"/>
                  <a:pt x="1272" y="789"/>
                  <a:pt x="1255" y="737"/>
                </a:cubicBezTo>
                <a:cubicBezTo>
                  <a:pt x="1285" y="646"/>
                  <a:pt x="1293" y="552"/>
                  <a:pt x="1201" y="522"/>
                </a:cubicBezTo>
                <a:cubicBezTo>
                  <a:pt x="1186" y="525"/>
                  <a:pt x="1170" y="526"/>
                  <a:pt x="1156" y="531"/>
                </a:cubicBezTo>
                <a:cubicBezTo>
                  <a:pt x="1137" y="535"/>
                  <a:pt x="1102" y="549"/>
                  <a:pt x="1102" y="549"/>
                </a:cubicBezTo>
                <a:cubicBezTo>
                  <a:pt x="1035" y="595"/>
                  <a:pt x="1018" y="562"/>
                  <a:pt x="950" y="540"/>
                </a:cubicBezTo>
                <a:cubicBezTo>
                  <a:pt x="931" y="484"/>
                  <a:pt x="913" y="427"/>
                  <a:pt x="905" y="369"/>
                </a:cubicBezTo>
                <a:cubicBezTo>
                  <a:pt x="901" y="342"/>
                  <a:pt x="904" y="313"/>
                  <a:pt x="896" y="288"/>
                </a:cubicBezTo>
                <a:cubicBezTo>
                  <a:pt x="889" y="269"/>
                  <a:pt x="817" y="226"/>
                  <a:pt x="815" y="225"/>
                </a:cubicBezTo>
                <a:cubicBezTo>
                  <a:pt x="797" y="213"/>
                  <a:pt x="761" y="189"/>
                  <a:pt x="761" y="189"/>
                </a:cubicBezTo>
                <a:cubicBezTo>
                  <a:pt x="735" y="151"/>
                  <a:pt x="713" y="152"/>
                  <a:pt x="680" y="126"/>
                </a:cubicBezTo>
                <a:cubicBezTo>
                  <a:pt x="660" y="110"/>
                  <a:pt x="650" y="80"/>
                  <a:pt x="626" y="72"/>
                </a:cubicBezTo>
                <a:cubicBezTo>
                  <a:pt x="528" y="39"/>
                  <a:pt x="445" y="41"/>
                  <a:pt x="338" y="36"/>
                </a:cubicBezTo>
                <a:cubicBezTo>
                  <a:pt x="292" y="24"/>
                  <a:pt x="247" y="14"/>
                  <a:pt x="204" y="0"/>
                </a:cubicBezTo>
                <a:cubicBezTo>
                  <a:pt x="151" y="7"/>
                  <a:pt x="128" y="8"/>
                  <a:pt x="87" y="36"/>
                </a:cubicBezTo>
                <a:cubicBezTo>
                  <a:pt x="43" y="100"/>
                  <a:pt x="66" y="74"/>
                  <a:pt x="24" y="117"/>
                </a:cubicBezTo>
                <a:cubicBezTo>
                  <a:pt x="19" y="173"/>
                  <a:pt x="0" y="265"/>
                  <a:pt x="33" y="324"/>
                </a:cubicBezTo>
                <a:cubicBezTo>
                  <a:pt x="43" y="342"/>
                  <a:pt x="57" y="360"/>
                  <a:pt x="69" y="378"/>
                </a:cubicBezTo>
                <a:cubicBezTo>
                  <a:pt x="75" y="387"/>
                  <a:pt x="87" y="405"/>
                  <a:pt x="87" y="405"/>
                </a:cubicBezTo>
                <a:cubicBezTo>
                  <a:pt x="84" y="420"/>
                  <a:pt x="85" y="436"/>
                  <a:pt x="78" y="450"/>
                </a:cubicBezTo>
                <a:cubicBezTo>
                  <a:pt x="72" y="459"/>
                  <a:pt x="54" y="457"/>
                  <a:pt x="51" y="468"/>
                </a:cubicBezTo>
                <a:cubicBezTo>
                  <a:pt x="44" y="484"/>
                  <a:pt x="51" y="504"/>
                  <a:pt x="51" y="52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83"/>
          <p:cNvSpPr>
            <a:spLocks noChangeArrowheads="1"/>
          </p:cNvSpPr>
          <p:nvPr/>
        </p:nvSpPr>
        <p:spPr bwMode="auto">
          <a:xfrm>
            <a:off x="201613" y="3911600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Text Box 84"/>
          <p:cNvSpPr txBox="1">
            <a:spLocks noChangeArrowheads="1"/>
          </p:cNvSpPr>
          <p:nvPr/>
        </p:nvSpPr>
        <p:spPr bwMode="auto">
          <a:xfrm>
            <a:off x="231775" y="4011613"/>
            <a:ext cx="971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mic Sans MS" charset="0"/>
              </a:rPr>
              <a:t>#2</a:t>
            </a:r>
          </a:p>
        </p:txBody>
      </p:sp>
      <p:sp>
        <p:nvSpPr>
          <p:cNvPr id="86106" name="AutoShape 99" descr="Granite"/>
          <p:cNvSpPr>
            <a:spLocks noChangeArrowheads="1"/>
          </p:cNvSpPr>
          <p:nvPr/>
        </p:nvSpPr>
        <p:spPr bwMode="auto">
          <a:xfrm rot="-1339115">
            <a:off x="2305050" y="39497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7" name="AutoShape 100" descr="Granite"/>
          <p:cNvSpPr>
            <a:spLocks noChangeArrowheads="1"/>
          </p:cNvSpPr>
          <p:nvPr/>
        </p:nvSpPr>
        <p:spPr bwMode="auto">
          <a:xfrm rot="-6703883">
            <a:off x="1549400" y="33210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8" name="AutoShape 101" descr="Granite"/>
          <p:cNvSpPr>
            <a:spLocks noChangeArrowheads="1"/>
          </p:cNvSpPr>
          <p:nvPr/>
        </p:nvSpPr>
        <p:spPr bwMode="auto">
          <a:xfrm rot="6145334">
            <a:off x="1676400" y="396240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86109" name="AutoShape 102" descr="Granite"/>
          <p:cNvSpPr>
            <a:spLocks noChangeArrowheads="1"/>
          </p:cNvSpPr>
          <p:nvPr/>
        </p:nvSpPr>
        <p:spPr bwMode="auto">
          <a:xfrm rot="6145334">
            <a:off x="2228850" y="4171950"/>
            <a:ext cx="120650" cy="254000"/>
          </a:xfrm>
          <a:prstGeom prst="upArrow">
            <a:avLst>
              <a:gd name="adj1" fmla="val 50000"/>
              <a:gd name="adj2" fmla="val 52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1200">
              <a:latin typeface="Century Gothic" charset="0"/>
            </a:endParaRPr>
          </a:p>
        </p:txBody>
      </p:sp>
      <p:sp>
        <p:nvSpPr>
          <p:cNvPr id="224330" name="Text Box 74"/>
          <p:cNvSpPr txBox="1">
            <a:spLocks noChangeArrowheads="1"/>
          </p:cNvSpPr>
          <p:nvPr/>
        </p:nvSpPr>
        <p:spPr bwMode="auto">
          <a:xfrm>
            <a:off x="2544762" y="5068888"/>
            <a:ext cx="145732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18 -21</a:t>
            </a:r>
          </a:p>
        </p:txBody>
      </p:sp>
      <p:sp>
        <p:nvSpPr>
          <p:cNvPr id="86095" name="Oval 86"/>
          <p:cNvSpPr>
            <a:spLocks noChangeArrowheads="1"/>
          </p:cNvSpPr>
          <p:nvPr/>
        </p:nvSpPr>
        <p:spPr bwMode="auto">
          <a:xfrm>
            <a:off x="498475" y="5810250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6" name="Text Box 87"/>
          <p:cNvSpPr txBox="1">
            <a:spLocks noChangeArrowheads="1"/>
          </p:cNvSpPr>
          <p:nvPr/>
        </p:nvSpPr>
        <p:spPr bwMode="auto">
          <a:xfrm>
            <a:off x="522288" y="5905500"/>
            <a:ext cx="97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mic Sans MS" charset="0"/>
              </a:rPr>
              <a:t>#3</a:t>
            </a:r>
          </a:p>
        </p:txBody>
      </p:sp>
      <p:sp>
        <p:nvSpPr>
          <p:cNvPr id="224331" name="Text Box 75"/>
          <p:cNvSpPr txBox="1">
            <a:spLocks noChangeArrowheads="1"/>
          </p:cNvSpPr>
          <p:nvPr/>
        </p:nvSpPr>
        <p:spPr bwMode="auto">
          <a:xfrm>
            <a:off x="2235202" y="7042150"/>
            <a:ext cx="145097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453226">
              <a:lnSpc>
                <a:spcPct val="100000"/>
              </a:lnSpc>
              <a:spcBef>
                <a:spcPts val="1125"/>
              </a:spcBef>
              <a:defRPr/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กิจการ</a:t>
            </a:r>
            <a:r>
              <a:rPr lang="en-GB" sz="1600" b="1" dirty="0">
                <a:solidFill>
                  <a:srgbClr val="000000"/>
                </a:solidFill>
                <a:latin typeface="Leelawadee UI" panose="020B0502040204020203" pitchFamily="34" charset="-34"/>
                <a:ea typeface="Arial Unicode MS" panose="020B0604020202020204" pitchFamily="34" charset="-128"/>
                <a:cs typeface="Leelawadee UI" panose="020B0502040204020203" pitchFamily="34" charset="-34"/>
              </a:rPr>
              <a:t> 21 -28</a:t>
            </a:r>
          </a:p>
        </p:txBody>
      </p:sp>
      <p:sp>
        <p:nvSpPr>
          <p:cNvPr id="86097" name="Oval 89"/>
          <p:cNvSpPr>
            <a:spLocks noChangeArrowheads="1"/>
          </p:cNvSpPr>
          <p:nvPr/>
        </p:nvSpPr>
        <p:spPr bwMode="auto">
          <a:xfrm>
            <a:off x="365125" y="7807325"/>
            <a:ext cx="819150" cy="7429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98" name="Text Box 90"/>
          <p:cNvSpPr txBox="1">
            <a:spLocks noChangeArrowheads="1"/>
          </p:cNvSpPr>
          <p:nvPr/>
        </p:nvSpPr>
        <p:spPr bwMode="auto">
          <a:xfrm>
            <a:off x="409575" y="7896225"/>
            <a:ext cx="97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mic Sans MS" charset="0"/>
              </a:rPr>
              <a:t>#4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C922C26-1CAC-3E4A-BDB0-99177557B776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3001963" y="1076325"/>
            <a:ext cx="3981450" cy="79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th-TH" sz="25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กรุณาตอบตามความเหมาะสม</a:t>
            </a:r>
            <a:r>
              <a:rPr lang="en-US" sz="25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SG" sz="2500" b="1" dirty="0">
              <a:solidFill>
                <a:srgbClr val="236335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88066" name="Rectangle 3"/>
          <p:cNvSpPr>
            <a:spLocks noChangeArrowheads="1"/>
          </p:cNvSpPr>
          <p:nvPr/>
        </p:nvSpPr>
        <p:spPr bwMode="auto">
          <a:xfrm>
            <a:off x="377825" y="1022350"/>
            <a:ext cx="6788150" cy="7740650"/>
          </a:xfrm>
          <a:prstGeom prst="rect">
            <a:avLst/>
          </a:prstGeom>
          <a:noFill/>
          <a:ln w="76200">
            <a:solidFill>
              <a:srgbClr val="18753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8067" name="Picture 17" descr="BURNLOGOSHAD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04800"/>
            <a:ext cx="22558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3024188" y="323895"/>
            <a:ext cx="4254500" cy="68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</p:spPr>
        <p:txBody>
          <a:bodyPr lIns="97027" tIns="48513" rIns="97027" bIns="48513">
            <a:spAutoFit/>
          </a:bodyPr>
          <a:lstStyle/>
          <a:p>
            <a:pPr defTabSz="969963">
              <a:defRPr/>
            </a:pPr>
            <a:r>
              <a:rPr lang="th-TH" sz="14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พระคัมภีร์...จากพื้นฐานพันธกิจนานาชาติ </a:t>
            </a:r>
          </a:p>
          <a:p>
            <a:pPr defTabSz="969963">
              <a:defRPr/>
            </a:pPr>
            <a:r>
              <a:rPr lang="en-US" sz="1200" b="1" dirty="0">
                <a:solidFill>
                  <a:srgbClr val="187534"/>
                </a:solidFill>
                <a:latin typeface="Helvetica" charset="0"/>
              </a:rPr>
              <a:t>voice: 817-346-4750    cell: 817-300-6492                  </a:t>
            </a:r>
            <a:r>
              <a:rPr lang="en-US" sz="1200" b="1" dirty="0" err="1">
                <a:solidFill>
                  <a:srgbClr val="187534"/>
                </a:solidFill>
                <a:latin typeface="Helvetica" charset="0"/>
              </a:rPr>
              <a:t>www.biblebasically.org</a:t>
            </a:r>
            <a:r>
              <a:rPr lang="en-US" sz="1200" b="1" dirty="0">
                <a:solidFill>
                  <a:srgbClr val="187534"/>
                </a:solidFill>
                <a:latin typeface="Helvetica" charset="0"/>
              </a:rPr>
              <a:t>    </a:t>
            </a:r>
            <a:r>
              <a:rPr lang="en-US" sz="1200" b="1" dirty="0" err="1">
                <a:solidFill>
                  <a:srgbClr val="187534"/>
                </a:solidFill>
                <a:latin typeface="Helvetica" charset="0"/>
              </a:rPr>
              <a:t>johnfryman@sbcglobal.net</a:t>
            </a:r>
            <a:r>
              <a:rPr lang="en-US" sz="1200" b="1" dirty="0">
                <a:solidFill>
                  <a:srgbClr val="187534"/>
                </a:solidFill>
                <a:latin typeface="Helvetica" charset="0"/>
              </a:rPr>
              <a:t>                         </a:t>
            </a:r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138" y="377825"/>
            <a:ext cx="2257425" cy="1536700"/>
          </a:xfrm>
          <a:prstGeom prst="rect">
            <a:avLst/>
          </a:prstGeom>
          <a:noFill/>
          <a:ln w="76200">
            <a:solidFill>
              <a:srgbClr val="18753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84213" y="1890713"/>
            <a:ext cx="127158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300" b="1">
              <a:solidFill>
                <a:srgbClr val="105023"/>
              </a:solidFill>
              <a:latin typeface="Comic Sans MS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9450388" y="7950200"/>
            <a:ext cx="520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700" b="1">
                <a:solidFill>
                  <a:srgbClr val="105023"/>
                </a:solidFill>
                <a:latin typeface="Comic Sans MS" charset="0"/>
              </a:rPr>
              <a:t> 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3927475" y="2611438"/>
            <a:ext cx="60944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300" b="1" i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endParaRPr lang="en-US" sz="1300" b="1">
              <a:solidFill>
                <a:srgbClr val="105023"/>
              </a:solidFill>
              <a:latin typeface="Times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sz="1500" b="1" i="1">
              <a:solidFill>
                <a:srgbClr val="105023"/>
              </a:solidFill>
              <a:latin typeface="Times" charset="0"/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698500" y="8775700"/>
            <a:ext cx="5999163" cy="37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การทวีคูณความรู้เกี่ยวกับพระคัมภีร์ผ่านทั่วทางพระกายของพระคริสต์</a:t>
            </a:r>
            <a:endParaRPr lang="en-US" sz="1700" b="1" i="1" dirty="0">
              <a:solidFill>
                <a:srgbClr val="105023"/>
              </a:solidFill>
              <a:latin typeface="Times" charset="0"/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404813" y="2582863"/>
            <a:ext cx="6699250" cy="202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1300" b="1" dirty="0">
              <a:latin typeface="Arial" charset="0"/>
            </a:endParaRPr>
          </a:p>
          <a:p>
            <a:pPr algn="ctr"/>
            <a:r>
              <a:rPr lang="th-TH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โปรดใช้ช่องว่างข้างล่างนี้เขียนคำแนะนำให้แก่พันธกิจ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พระคัมภีร์...จากพื้นฐาน</a:t>
            </a:r>
            <a:r>
              <a:rPr lang="th-TH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เพื่อเราจะได้ปรับปรุงเนื้อหาสาระและงานในพันธกิจ  </a:t>
            </a:r>
            <a:r>
              <a:rPr lang="th-TH" sz="1600" i="1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ท่านไม่จำเป็นต้องระบุชื่อของท่าน</a:t>
            </a:r>
            <a:r>
              <a:rPr lang="th-TH" sz="1600" i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th-TH" sz="1600" dirty="0">
                <a:latin typeface="Leelawadee" panose="020B0502040204020203" pitchFamily="34" charset="-34"/>
                <a:cs typeface="Leelawadee" panose="020B0502040204020203" pitchFamily="34" charset="-34"/>
              </a:rPr>
              <a:t>แต่ท่านจะเปิดเผยชื่อของท่านก็ได้ รวมทั้งที่อยู่และอีเมลของท่านเพื่อทางเราจะได้แจ้งให้ท่านทราบเกี่ยวกับกิจกรรมพันธกิจของเรา</a:t>
            </a:r>
            <a:endParaRPr lang="en-SG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n-US" sz="1300" b="1" dirty="0"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sz="1300" b="1" dirty="0">
              <a:latin typeface="Times" charset="0"/>
            </a:endParaRP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600075" y="7189788"/>
            <a:ext cx="6505575" cy="136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(ข้อมูลข้างล่างนี้ไม่บังคับให้กรอก)</a:t>
            </a:r>
            <a:endParaRPr lang="en-US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85000"/>
              </a:lnSpc>
            </a:pPr>
            <a:r>
              <a:rPr lang="th-TH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ชื่อ</a:t>
            </a:r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</a:t>
            </a:r>
            <a:r>
              <a:rPr lang="en-US" sz="1600" b="1" dirty="0">
                <a:latin typeface="Arial" charset="0"/>
              </a:rPr>
              <a:t>___________________________________________________</a:t>
            </a:r>
          </a:p>
          <a:p>
            <a:pPr>
              <a:lnSpc>
                <a:spcPct val="85000"/>
              </a:lnSpc>
            </a:pPr>
            <a:r>
              <a:rPr lang="th-TH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ที่อยู่</a:t>
            </a:r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en-US" sz="1600" b="1" dirty="0">
                <a:latin typeface="Arial" charset="0"/>
              </a:rPr>
              <a:t>_________________________________________________</a:t>
            </a:r>
            <a:endParaRPr lang="en-US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85000"/>
              </a:lnSpc>
            </a:pPr>
            <a:r>
              <a:rPr lang="en-US" sz="1600" b="1" dirty="0">
                <a:latin typeface="Arial" charset="0"/>
              </a:rPr>
              <a:t>______________________________________________________</a:t>
            </a:r>
          </a:p>
          <a:p>
            <a:pPr>
              <a:lnSpc>
                <a:spcPct val="85000"/>
              </a:lnSpc>
            </a:pPr>
            <a:r>
              <a:rPr lang="en-US" sz="1600" b="1" dirty="0">
                <a:latin typeface="Arial" charset="0"/>
              </a:rPr>
              <a:t>______________________________________________________</a:t>
            </a:r>
          </a:p>
          <a:p>
            <a:pPr>
              <a:lnSpc>
                <a:spcPct val="85000"/>
              </a:lnSpc>
            </a:pPr>
            <a:r>
              <a:rPr lang="th-TH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อีเมล</a:t>
            </a:r>
            <a:r>
              <a:rPr lang="en-SG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:</a:t>
            </a:r>
            <a:r>
              <a:rPr lang="en-US" sz="1600" b="1" dirty="0">
                <a:latin typeface="Arial" charset="0"/>
              </a:rPr>
              <a:t>_________________________________________________ 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438150" y="6646612"/>
            <a:ext cx="673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เกี่ยวกับระยะเวลาการสัมมนาครั้งนี้ เป็นอย่างไร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/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ควรเป็นอย่างไร</a:t>
            </a:r>
            <a:br>
              <a:rPr lang="en-US" sz="1200" b="1" dirty="0">
                <a:latin typeface="Century Gothic" charset="0"/>
              </a:rPr>
            </a:b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  )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นานเกินไป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  )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พอดี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  )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ควรจะนานกว่านี้อีกนิด </a:t>
            </a:r>
            <a:r>
              <a:rPr lang="en-US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(  ) </a:t>
            </a:r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ควรจะนานกว่านี้อีกมาก</a:t>
            </a:r>
            <a:endParaRPr lang="en-SG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077" name="Line 14"/>
          <p:cNvSpPr>
            <a:spLocks noChangeShapeType="1"/>
          </p:cNvSpPr>
          <p:nvPr/>
        </p:nvSpPr>
        <p:spPr bwMode="auto">
          <a:xfrm>
            <a:off x="781050" y="6634163"/>
            <a:ext cx="59134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8" name="Line 15"/>
          <p:cNvSpPr>
            <a:spLocks noChangeShapeType="1"/>
          </p:cNvSpPr>
          <p:nvPr/>
        </p:nvSpPr>
        <p:spPr bwMode="auto">
          <a:xfrm>
            <a:off x="757238" y="7167563"/>
            <a:ext cx="59134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9" name="Text Box 23"/>
          <p:cNvSpPr txBox="1">
            <a:spLocks noChangeArrowheads="1"/>
          </p:cNvSpPr>
          <p:nvPr/>
        </p:nvSpPr>
        <p:spPr bwMode="auto">
          <a:xfrm>
            <a:off x="388938" y="6269104"/>
            <a:ext cx="6731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400" dirty="0">
                <a:latin typeface="Leelawadee" panose="020B0502040204020203" pitchFamily="34" charset="-34"/>
                <a:cs typeface="Leelawadee" panose="020B0502040204020203" pitchFamily="34" charset="-34"/>
              </a:rPr>
              <a:t>ใช้ด้านหลังของกระดาษเขียนคำแนะนำเพิ่มเติมหากท่านต้องการ</a:t>
            </a:r>
            <a:endParaRPr lang="en-SG" sz="14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080" name="Text Box 24"/>
          <p:cNvSpPr txBox="1">
            <a:spLocks noChangeArrowheads="1"/>
          </p:cNvSpPr>
          <p:nvPr/>
        </p:nvSpPr>
        <p:spPr bwMode="auto">
          <a:xfrm>
            <a:off x="1011238" y="8425580"/>
            <a:ext cx="548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กรุณากรอกข้อมูลข้างบนนี้ด้วย</a:t>
            </a:r>
            <a:endParaRPr lang="en-SG" sz="1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081" name="Text Box 26"/>
          <p:cNvSpPr txBox="1">
            <a:spLocks noChangeArrowheads="1"/>
          </p:cNvSpPr>
          <p:nvPr/>
        </p:nvSpPr>
        <p:spPr bwMode="auto">
          <a:xfrm>
            <a:off x="490538" y="2112963"/>
            <a:ext cx="6561137" cy="492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ในอนาคต มีจำนวนกี่คนที่ท่านสามารถแบ่งปันเนื้อหานี้อาจจะเป็นบางส่วน</a:t>
            </a:r>
            <a:br>
              <a:rPr lang="en-US" sz="13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th-TH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หรือเนื้อหาทั้งหมดนี้ได้</a:t>
            </a:r>
            <a:r>
              <a:rPr lang="en-US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?</a:t>
            </a:r>
            <a:r>
              <a:rPr lang="en-SG" sz="1300" dirty="0">
                <a:latin typeface="Leelawadee" panose="020B0502040204020203" pitchFamily="34" charset="-34"/>
                <a:cs typeface="Leelawadee" panose="020B0502040204020203" pitchFamily="34" charset="-34"/>
              </a:rPr>
              <a:t>________</a:t>
            </a:r>
            <a:r>
              <a:rPr lang="en-US" sz="1300" b="1" dirty="0">
                <a:latin typeface="Century Gothic" charset="0"/>
              </a:rPr>
              <a:t>______________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011488" y="1211367"/>
            <a:ext cx="3981450" cy="79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AAAAA">
                <a:alpha val="74998"/>
              </a:srgbClr>
            </a:outerShdw>
          </a:effectLst>
        </p:spPr>
        <p:txBody>
          <a:bodyPr lIns="97027" tIns="48513" rIns="97027" bIns="48513">
            <a:spAutoFit/>
          </a:bodyPr>
          <a:lstStyle/>
          <a:p>
            <a:pPr>
              <a:lnSpc>
                <a:spcPct val="90000"/>
              </a:lnSpc>
            </a:pPr>
            <a:r>
              <a:rPr lang="th-TH" sz="25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คำแนะนำของท่าน</a:t>
            </a:r>
            <a:endParaRPr lang="en-US" sz="2500" b="1" dirty="0">
              <a:solidFill>
                <a:srgbClr val="236335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25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ช่วยเราได้มาก</a:t>
            </a:r>
            <a:endParaRPr lang="en-SG" sz="2500" b="1" dirty="0">
              <a:solidFill>
                <a:srgbClr val="236335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377825" y="1022350"/>
            <a:ext cx="6788150" cy="7620000"/>
          </a:xfrm>
          <a:prstGeom prst="rect">
            <a:avLst/>
          </a:prstGeom>
          <a:noFill/>
          <a:ln w="76200">
            <a:solidFill>
              <a:srgbClr val="18753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3024188" y="289060"/>
            <a:ext cx="4254500" cy="68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</p:spPr>
        <p:txBody>
          <a:bodyPr lIns="97027" tIns="48513" rIns="97027" bIns="48513">
            <a:spAutoFit/>
          </a:bodyPr>
          <a:lstStyle/>
          <a:p>
            <a:pPr defTabSz="969963">
              <a:defRPr/>
            </a:pPr>
            <a:r>
              <a:rPr lang="th-TH" sz="1400" b="1" dirty="0">
                <a:solidFill>
                  <a:srgbClr val="236335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พระคัมภีร์...จากพื้นฐานพันธกิจนานาชาติ </a:t>
            </a:r>
          </a:p>
          <a:p>
            <a:pPr defTabSz="969963">
              <a:defRPr/>
            </a:pPr>
            <a:r>
              <a:rPr lang="en-US" sz="1200" b="1" dirty="0">
                <a:solidFill>
                  <a:srgbClr val="187534"/>
                </a:solidFill>
                <a:latin typeface="Helvetica" charset="0"/>
                <a:ea typeface="+mn-ea"/>
                <a:cs typeface="+mn-cs"/>
              </a:rPr>
              <a:t>voice: 817-346-4750    cell: 817-300-6492                  www.biblebasically.org    </a:t>
            </a:r>
            <a:r>
              <a:rPr lang="en-US" sz="1200" b="1" dirty="0" err="1">
                <a:solidFill>
                  <a:srgbClr val="187534"/>
                </a:solidFill>
                <a:latin typeface="Helvetica" charset="0"/>
                <a:ea typeface="+mn-ea"/>
                <a:cs typeface="+mn-cs"/>
              </a:rPr>
              <a:t>johnfryman@sbcglobal.net</a:t>
            </a:r>
            <a:r>
              <a:rPr lang="en-US" sz="1200" b="1" dirty="0">
                <a:solidFill>
                  <a:srgbClr val="187534"/>
                </a:solidFill>
                <a:latin typeface="Helvetica" charset="0"/>
                <a:ea typeface="+mn-ea"/>
                <a:cs typeface="+mn-cs"/>
              </a:rPr>
              <a:t>                         </a:t>
            </a:r>
          </a:p>
        </p:txBody>
      </p:sp>
      <p:sp>
        <p:nvSpPr>
          <p:cNvPr id="90116" name="Text Box 6"/>
          <p:cNvSpPr txBox="1">
            <a:spLocks noChangeArrowheads="1"/>
          </p:cNvSpPr>
          <p:nvPr/>
        </p:nvSpPr>
        <p:spPr bwMode="auto">
          <a:xfrm>
            <a:off x="684213" y="1890713"/>
            <a:ext cx="127158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300" b="1">
              <a:solidFill>
                <a:srgbClr val="105023"/>
              </a:solidFill>
              <a:latin typeface="Comic Sans MS" charset="0"/>
            </a:endParaRPr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9450388" y="7950200"/>
            <a:ext cx="520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700" b="1">
                <a:solidFill>
                  <a:srgbClr val="105023"/>
                </a:solidFill>
                <a:latin typeface="Comic Sans MS" charset="0"/>
              </a:rPr>
              <a:t> 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698500" y="8775700"/>
            <a:ext cx="5999163" cy="32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การทวีคูณความรู้เกี่ยวกับพระคัมภีร์ผ่านทั่วทางพระกายของพระ</a:t>
            </a:r>
            <a:endParaRPr lang="en-US" sz="1500" b="1" i="1" dirty="0">
              <a:solidFill>
                <a:srgbClr val="105023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466725" y="2096874"/>
            <a:ext cx="6610350" cy="108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่านสามารถช่วยพันธกิจของเราได้อย่างมากโดยการแนะนำพันธกิจการให้สัมมนาของเราแก่คริสตจักรหลายๆแห่งและผู้รับใช้ในพันธกิจองค์กรอื่นๆ กรุณาแจ้งให้ทางเราได้ทราบเกี่ยวกับบุคคลหรือพันธกิจองค์กรที่ต้องการใช้บทเรียนนี้เพื่อทางเราจะได้ติดต่อเพื่อจัดสัมมนาตามสถานที่ที่พวกเขาต้องการให้จัด</a:t>
            </a:r>
            <a:endParaRPr lang="en-US" sz="16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0120" name="Text Box 10"/>
          <p:cNvSpPr txBox="1">
            <a:spLocks noChangeArrowheads="1"/>
          </p:cNvSpPr>
          <p:nvPr/>
        </p:nvSpPr>
        <p:spPr bwMode="auto">
          <a:xfrm>
            <a:off x="735013" y="3246884"/>
            <a:ext cx="6257925" cy="95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ชื่อองค์กร</a:t>
            </a:r>
            <a:r>
              <a:rPr lang="en-US" sz="1400" b="1" dirty="0">
                <a:latin typeface="Cordia New"/>
                <a:cs typeface="Cordia New"/>
              </a:rPr>
              <a:t>:</a:t>
            </a:r>
            <a:r>
              <a:rPr lang="en-US" sz="1400" b="1" dirty="0">
                <a:latin typeface="Arial" charset="0"/>
              </a:rPr>
              <a:t>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ที่อยู่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:_________________________________________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บุคคลที่สามารถติดต่อได้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เราขออนุญาตใช้ชื่อท่านได้ไหม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?: 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____________</a:t>
            </a:r>
            <a:r>
              <a:rPr lang="en-SG" sz="1400" dirty="0"/>
              <a:t> 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90124" name="Text Box 18"/>
          <p:cNvSpPr txBox="1">
            <a:spLocks noChangeArrowheads="1"/>
          </p:cNvSpPr>
          <p:nvPr/>
        </p:nvSpPr>
        <p:spPr bwMode="auto">
          <a:xfrm>
            <a:off x="579437" y="7144765"/>
            <a:ext cx="6505575" cy="102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1600" b="1" dirty="0">
              <a:latin typeface="Arial" charset="0"/>
            </a:endParaRP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ชื่อ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ที่อยู่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______________________________________________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อีเมล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 ________________________________________           </a:t>
            </a:r>
            <a:r>
              <a:rPr lang="en-US" sz="1600" b="1" dirty="0">
                <a:latin typeface="Arial" charset="0"/>
              </a:rPr>
              <a:t>                          </a:t>
            </a:r>
          </a:p>
        </p:txBody>
      </p:sp>
      <p:pic>
        <p:nvPicPr>
          <p:cNvPr id="90125" name="Picture 14" descr="BURNLOGOSHAD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17500"/>
            <a:ext cx="2146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138" y="314325"/>
            <a:ext cx="2112962" cy="1536700"/>
          </a:xfrm>
          <a:prstGeom prst="rect">
            <a:avLst/>
          </a:prstGeom>
          <a:noFill/>
          <a:ln w="76200">
            <a:solidFill>
              <a:srgbClr val="18753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id="{8E1B91F0-49AC-6843-803F-D22215D5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95" y="4273911"/>
            <a:ext cx="6257925" cy="95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ชื่อองค์กร</a:t>
            </a:r>
            <a:r>
              <a:rPr lang="en-US" sz="1400" b="1" dirty="0">
                <a:latin typeface="Cordia New"/>
                <a:cs typeface="Cordia New"/>
              </a:rPr>
              <a:t>:</a:t>
            </a:r>
            <a:r>
              <a:rPr lang="en-US" sz="1400" b="1" dirty="0">
                <a:latin typeface="Arial" charset="0"/>
              </a:rPr>
              <a:t>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ที่อยู่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:_________________________________________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บุคคลที่สามารถติดต่อได้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เราขออนุญาตใช้ชื่อท่านได้ไหม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?: 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____________</a:t>
            </a:r>
            <a:r>
              <a:rPr lang="en-SG" sz="1400" dirty="0"/>
              <a:t> 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7A3F076F-32E6-E14B-8C4E-64536ABA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95" y="5367009"/>
            <a:ext cx="6257925" cy="95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ชื่อองค์กร</a:t>
            </a:r>
            <a:r>
              <a:rPr lang="en-US" sz="1400" b="1" dirty="0">
                <a:latin typeface="Cordia New"/>
                <a:cs typeface="Cordia New"/>
              </a:rPr>
              <a:t>:</a:t>
            </a:r>
            <a:r>
              <a:rPr lang="en-US" sz="1400" b="1" dirty="0">
                <a:latin typeface="Arial" charset="0"/>
              </a:rPr>
              <a:t>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ที่อยู่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:_________________________________________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บุคคลที่สามารถติดต่อได้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เราขออนุญาตใช้ชื่อท่านได้ไหม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?: 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____________</a:t>
            </a:r>
            <a:r>
              <a:rPr lang="en-SG" sz="1400" dirty="0"/>
              <a:t> 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4D9A74C1-342D-7C40-A90F-609FB19AA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95" y="6420311"/>
            <a:ext cx="6257925" cy="95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027" tIns="48513" rIns="97027" bIns="48513">
            <a:spAutoFit/>
          </a:bodyPr>
          <a:lstStyle>
            <a:lvl1pPr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9963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ชื่อองค์กร</a:t>
            </a:r>
            <a:r>
              <a:rPr lang="en-US" sz="1400" b="1" dirty="0">
                <a:latin typeface="Cordia New"/>
                <a:cs typeface="Cordia New"/>
              </a:rPr>
              <a:t>:</a:t>
            </a:r>
            <a:r>
              <a:rPr lang="en-US" sz="1400" b="1" dirty="0">
                <a:latin typeface="Arial" charset="0"/>
              </a:rPr>
              <a:t>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ที่อยู่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:_________________________________________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บุคคลที่สามารถติดต่อได้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:______________________________________</a:t>
            </a:r>
          </a:p>
          <a:p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	เราขออนุญาตใช้ชื่อท่านได้ไหม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?: </a:t>
            </a:r>
            <a:r>
              <a:rPr lang="en-SG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400" b="1" dirty="0">
                <a:latin typeface="Arial" charset="0"/>
              </a:rPr>
              <a:t>____________</a:t>
            </a:r>
            <a:r>
              <a:rPr lang="en-SG" sz="1400" dirty="0"/>
              <a:t> </a:t>
            </a:r>
            <a:endParaRPr lang="en-US" sz="1400" b="1" dirty="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D6069-EFAF-7F47-9860-7BEAD500112F}"/>
              </a:ext>
            </a:extLst>
          </p:cNvPr>
          <p:cNvSpPr txBox="1"/>
          <p:nvPr/>
        </p:nvSpPr>
        <p:spPr>
          <a:xfrm>
            <a:off x="2250313" y="8183531"/>
            <a:ext cx="31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กรุณากรอกรายละเอียดทั้งหมด</a:t>
            </a:r>
            <a:endParaRPr lang="en-SG" sz="18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16107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5"/>
          <p:cNvSpPr txBox="1">
            <a:spLocks noChangeArrowheads="1"/>
          </p:cNvSpPr>
          <p:nvPr/>
        </p:nvSpPr>
        <p:spPr bwMode="auto">
          <a:xfrm>
            <a:off x="715963" y="1228388"/>
            <a:ext cx="6043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ตอนนี้</a:t>
            </a:r>
            <a:r>
              <a:rPr lang="is-I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ลองทดสอบแฟ้มพระคัมภีร์ในใจคุณ จะทำเองหรือจะจับคู่ก็ได้</a:t>
            </a: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439904" y="3570747"/>
            <a:ext cx="2492810" cy="496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th-TH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2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th-TH" sz="2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แฟ้ม</a:t>
            </a:r>
            <a:br>
              <a:rPr lang="en-US" sz="2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พระคัมภีร์                                         ในใจคุณ</a:t>
            </a: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3897148" y="6388598"/>
            <a:ext cx="3395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2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สิบคำสำคัญที่จะติดไว้บนแต่ละ</a:t>
            </a:r>
            <a:br>
              <a:rPr lang="en-US" sz="2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2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แฟ้มคืออะไร</a:t>
            </a:r>
            <a:endParaRPr lang="en-US" sz="20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3838575" y="2719387"/>
            <a:ext cx="2394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16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 และ </a:t>
            </a:r>
            <a:r>
              <a:rPr lang="en-US" sz="16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 </a:t>
            </a: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</a:p>
        </p:txBody>
      </p:sp>
      <p:sp>
        <p:nvSpPr>
          <p:cNvPr id="12294" name="Text Box 13"/>
          <p:cNvSpPr txBox="1">
            <a:spLocks noChangeArrowheads="1"/>
          </p:cNvSpPr>
          <p:nvPr/>
        </p:nvSpPr>
        <p:spPr bwMode="auto">
          <a:xfrm>
            <a:off x="703263" y="2179638"/>
            <a:ext cx="3716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” หมายถึง</a:t>
            </a: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5016500" y="2178050"/>
            <a:ext cx="240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 </a:t>
            </a:r>
            <a:endParaRPr lang="en-US" sz="18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2577669" y="5387291"/>
            <a:ext cx="3441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“ง</a:t>
            </a:r>
            <a:r>
              <a:rPr lang="en-US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18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หมายถึง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th-TH" sz="18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8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7" name="Text Box 16"/>
          <p:cNvSpPr txBox="1">
            <a:spLocks noChangeArrowheads="1"/>
          </p:cNvSpPr>
          <p:nvPr/>
        </p:nvSpPr>
        <p:spPr bwMode="auto">
          <a:xfrm>
            <a:off x="4844913" y="5390470"/>
            <a:ext cx="738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8" name="Text Box 17"/>
          <p:cNvSpPr txBox="1">
            <a:spLocks noChangeArrowheads="1"/>
          </p:cNvSpPr>
          <p:nvPr/>
        </p:nvSpPr>
        <p:spPr bwMode="auto">
          <a:xfrm>
            <a:off x="3095625" y="5759450"/>
            <a:ext cx="321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“ย” หมายถึง</a:t>
            </a:r>
            <a:r>
              <a:rPr lang="en-US" sz="1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r>
              <a:rPr lang="th-TH" sz="1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endParaRPr lang="en-US" sz="1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5257736" y="5757281"/>
            <a:ext cx="985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00" name="Text Box 20"/>
          <p:cNvSpPr txBox="1">
            <a:spLocks noChangeArrowheads="1"/>
          </p:cNvSpPr>
          <p:nvPr/>
        </p:nvSpPr>
        <p:spPr bwMode="auto">
          <a:xfrm>
            <a:off x="609600" y="1706563"/>
            <a:ext cx="4238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คำไขในการเปิดแฟ้มพระคัมภีร์คือ</a:t>
            </a: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</a:p>
        </p:txBody>
      </p:sp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5978525" y="1836738"/>
            <a:ext cx="1127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Text Box 24"/>
          <p:cNvSpPr txBox="1">
            <a:spLocks noChangeArrowheads="1"/>
          </p:cNvSpPr>
          <p:nvPr/>
        </p:nvSpPr>
        <p:spPr bwMode="auto">
          <a:xfrm>
            <a:off x="679449" y="2669015"/>
            <a:ext cx="2420371" cy="4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7 = 4+3 </a:t>
            </a:r>
            <a:r>
              <a:rPr lang="th-TH" sz="2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หมายถึง</a:t>
            </a:r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3676398" y="3112670"/>
            <a:ext cx="1960921" cy="161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r>
              <a:rPr lang="en-US" sz="18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  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r>
              <a:rPr lang="en-US" sz="18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n-US" sz="18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04" name="Text Box 26"/>
          <p:cNvSpPr txBox="1">
            <a:spLocks noChangeArrowheads="1"/>
          </p:cNvSpPr>
          <p:nvPr/>
        </p:nvSpPr>
        <p:spPr bwMode="auto">
          <a:xfrm>
            <a:off x="1000544" y="3221292"/>
            <a:ext cx="2960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</a:t>
            </a:r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</a:t>
            </a:r>
            <a:r>
              <a:rPr lang="en-US" sz="1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th-TH" sz="16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   </a:t>
            </a:r>
            <a:r>
              <a:rPr lang="th-TH" sz="16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ให้เรียกชื่อของแต่ล่ะบุคคล</a:t>
            </a:r>
            <a:br>
              <a:rPr lang="th-TH" sz="16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6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แต่เหลืออันสุดท้าย คำตอบคือ</a:t>
            </a:r>
            <a:r>
              <a:rPr lang="is-IS" sz="16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US" sz="1600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06" name="Text Box 29"/>
          <p:cNvSpPr txBox="1">
            <a:spLocks noChangeArrowheads="1"/>
          </p:cNvSpPr>
          <p:nvPr/>
        </p:nvSpPr>
        <p:spPr bwMode="auto">
          <a:xfrm>
            <a:off x="3950195" y="4384783"/>
            <a:ext cx="1509713" cy="9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เอกเทศ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endParaRPr lang="en-US" sz="1800" b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th-TH" sz="18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ทาส</a:t>
            </a:r>
            <a:endParaRPr lang="en-US" sz="1800" b="1" u="sng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07" name="Text Box 30"/>
          <p:cNvSpPr txBox="1">
            <a:spLocks noChangeArrowheads="1"/>
          </p:cNvSpPr>
          <p:nvPr/>
        </p:nvSpPr>
        <p:spPr bwMode="auto">
          <a:xfrm>
            <a:off x="996870" y="4264512"/>
            <a:ext cx="2978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  <a:r>
              <a:rPr lang="en-US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  <a:b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6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</a:t>
            </a:r>
            <a:r>
              <a:rPr lang="th-TH" sz="16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ให้</a:t>
            </a:r>
            <a:r>
              <a:rPr lang="th-TH" sz="1600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เรียกชื่อของ</a:t>
            </a:r>
            <a:r>
              <a:rPr lang="th-TH" sz="16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แต่ล่ะสมัย</a:t>
            </a:r>
            <a:br>
              <a:rPr lang="th-TH" sz="1600" i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6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แต่เหลืออันสุดท้าย คำตอบคือ</a:t>
            </a:r>
            <a:r>
              <a:rPr lang="is-IS" sz="1600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  <a:endParaRPr lang="en-US" sz="1600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12308" name="Group 32" descr="Large confetti"/>
          <p:cNvGrpSpPr>
            <a:grpSpLocks/>
          </p:cNvGrpSpPr>
          <p:nvPr/>
        </p:nvGrpSpPr>
        <p:grpSpPr bwMode="auto">
          <a:xfrm>
            <a:off x="923925" y="5216525"/>
            <a:ext cx="1516063" cy="738188"/>
            <a:chOff x="375" y="3720"/>
            <a:chExt cx="868" cy="450"/>
          </a:xfrm>
        </p:grpSpPr>
        <p:sp>
          <p:nvSpPr>
            <p:cNvPr id="12376" name="Freeform 33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Rectangle 34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Rectangle 35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Rectangle 36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Line 37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09" name="Group 38" descr="Large confetti"/>
          <p:cNvGrpSpPr>
            <a:grpSpLocks/>
          </p:cNvGrpSpPr>
          <p:nvPr/>
        </p:nvGrpSpPr>
        <p:grpSpPr bwMode="auto">
          <a:xfrm>
            <a:off x="1187450" y="5537200"/>
            <a:ext cx="1516063" cy="736600"/>
            <a:chOff x="375" y="3720"/>
            <a:chExt cx="868" cy="450"/>
          </a:xfrm>
        </p:grpSpPr>
        <p:sp>
          <p:nvSpPr>
            <p:cNvPr id="12371" name="Freeform 39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Rectangle 40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Rectangle 41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Rectangle 42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Line 43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0" name="Group 44" descr="Large confetti"/>
          <p:cNvGrpSpPr>
            <a:grpSpLocks/>
          </p:cNvGrpSpPr>
          <p:nvPr/>
        </p:nvGrpSpPr>
        <p:grpSpPr bwMode="auto">
          <a:xfrm>
            <a:off x="1470025" y="5837238"/>
            <a:ext cx="1516063" cy="738187"/>
            <a:chOff x="375" y="3720"/>
            <a:chExt cx="868" cy="450"/>
          </a:xfrm>
        </p:grpSpPr>
        <p:sp>
          <p:nvSpPr>
            <p:cNvPr id="12366" name="Freeform 45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Rectangle 46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Rectangle 47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Rectangle 48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49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1" name="Group 50" descr="Large confetti"/>
          <p:cNvGrpSpPr>
            <a:grpSpLocks/>
          </p:cNvGrpSpPr>
          <p:nvPr/>
        </p:nvGrpSpPr>
        <p:grpSpPr bwMode="auto">
          <a:xfrm>
            <a:off x="1752600" y="6157913"/>
            <a:ext cx="1516063" cy="738187"/>
            <a:chOff x="375" y="3720"/>
            <a:chExt cx="868" cy="450"/>
          </a:xfrm>
        </p:grpSpPr>
        <p:sp>
          <p:nvSpPr>
            <p:cNvPr id="12361" name="Freeform 51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Rectangle 52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Rectangle 53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Rectangle 54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Line 55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2" name="Group 56" descr="Large confetti"/>
          <p:cNvGrpSpPr>
            <a:grpSpLocks/>
          </p:cNvGrpSpPr>
          <p:nvPr/>
        </p:nvGrpSpPr>
        <p:grpSpPr bwMode="auto">
          <a:xfrm>
            <a:off x="2055813" y="6477000"/>
            <a:ext cx="1516062" cy="736600"/>
            <a:chOff x="375" y="3720"/>
            <a:chExt cx="868" cy="450"/>
          </a:xfrm>
        </p:grpSpPr>
        <p:sp>
          <p:nvSpPr>
            <p:cNvPr id="12356" name="Freeform 57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Rectangle 58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Rectangle 59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Rectangle 60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Line 61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3" name="Group 62" descr="Large confetti"/>
          <p:cNvGrpSpPr>
            <a:grpSpLocks/>
          </p:cNvGrpSpPr>
          <p:nvPr/>
        </p:nvGrpSpPr>
        <p:grpSpPr bwMode="auto">
          <a:xfrm>
            <a:off x="2357438" y="6815138"/>
            <a:ext cx="1516062" cy="736600"/>
            <a:chOff x="375" y="3720"/>
            <a:chExt cx="868" cy="450"/>
          </a:xfrm>
        </p:grpSpPr>
        <p:sp>
          <p:nvSpPr>
            <p:cNvPr id="12351" name="Freeform 63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Rectangle 64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Rectangle 65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Rectangle 66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Line 67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4" name="Group 68" descr="Large confetti"/>
          <p:cNvGrpSpPr>
            <a:grpSpLocks/>
          </p:cNvGrpSpPr>
          <p:nvPr/>
        </p:nvGrpSpPr>
        <p:grpSpPr bwMode="auto">
          <a:xfrm>
            <a:off x="2640013" y="7134225"/>
            <a:ext cx="1516062" cy="736600"/>
            <a:chOff x="375" y="3720"/>
            <a:chExt cx="868" cy="450"/>
          </a:xfrm>
        </p:grpSpPr>
        <p:sp>
          <p:nvSpPr>
            <p:cNvPr id="12346" name="Freeform 69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Rectangle 70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Rectangle 71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Rectangle 72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Line 73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5" name="Group 74" descr="Large confetti"/>
          <p:cNvGrpSpPr>
            <a:grpSpLocks/>
          </p:cNvGrpSpPr>
          <p:nvPr/>
        </p:nvGrpSpPr>
        <p:grpSpPr bwMode="auto">
          <a:xfrm>
            <a:off x="2922588" y="7472363"/>
            <a:ext cx="1516062" cy="736600"/>
            <a:chOff x="375" y="3720"/>
            <a:chExt cx="868" cy="450"/>
          </a:xfrm>
        </p:grpSpPr>
        <p:sp>
          <p:nvSpPr>
            <p:cNvPr id="12341" name="Freeform 75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Rectangle 76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Rectangle 77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Rectangle 78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79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6" name="Group 80" descr="Large confetti"/>
          <p:cNvGrpSpPr>
            <a:grpSpLocks/>
          </p:cNvGrpSpPr>
          <p:nvPr/>
        </p:nvGrpSpPr>
        <p:grpSpPr bwMode="auto">
          <a:xfrm>
            <a:off x="3206750" y="7808913"/>
            <a:ext cx="1514475" cy="736600"/>
            <a:chOff x="375" y="3720"/>
            <a:chExt cx="868" cy="450"/>
          </a:xfrm>
        </p:grpSpPr>
        <p:sp>
          <p:nvSpPr>
            <p:cNvPr id="12336" name="Freeform 81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Rectangle 82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Rectangle 83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Rectangle 84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Line 85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17" name="Group 86" descr="Large confetti"/>
          <p:cNvGrpSpPr>
            <a:grpSpLocks/>
          </p:cNvGrpSpPr>
          <p:nvPr/>
        </p:nvGrpSpPr>
        <p:grpSpPr bwMode="auto">
          <a:xfrm>
            <a:off x="3508375" y="8147050"/>
            <a:ext cx="1516063" cy="736600"/>
            <a:chOff x="375" y="3720"/>
            <a:chExt cx="868" cy="450"/>
          </a:xfrm>
        </p:grpSpPr>
        <p:sp>
          <p:nvSpPr>
            <p:cNvPr id="12331" name="Freeform 87" descr="Large confetti"/>
            <p:cNvSpPr>
              <a:spLocks/>
            </p:cNvSpPr>
            <p:nvPr/>
          </p:nvSpPr>
          <p:spPr bwMode="auto">
            <a:xfrm>
              <a:off x="377" y="3720"/>
              <a:ext cx="616" cy="355"/>
            </a:xfrm>
            <a:custGeom>
              <a:avLst/>
              <a:gdLst>
                <a:gd name="T0" fmla="*/ 196 w 503"/>
                <a:gd name="T1" fmla="*/ 0 h 355"/>
                <a:gd name="T2" fmla="*/ 149 w 503"/>
                <a:gd name="T3" fmla="*/ 1 h 355"/>
                <a:gd name="T4" fmla="*/ 114 w 503"/>
                <a:gd name="T5" fmla="*/ 3 h 355"/>
                <a:gd name="T6" fmla="*/ 88 w 503"/>
                <a:gd name="T7" fmla="*/ 7 h 355"/>
                <a:gd name="T8" fmla="*/ 54 w 503"/>
                <a:gd name="T9" fmla="*/ 11 h 355"/>
                <a:gd name="T10" fmla="*/ 36 w 503"/>
                <a:gd name="T11" fmla="*/ 17 h 355"/>
                <a:gd name="T12" fmla="*/ 16 w 503"/>
                <a:gd name="T13" fmla="*/ 23 h 355"/>
                <a:gd name="T14" fmla="*/ 1 w 503"/>
                <a:gd name="T15" fmla="*/ 30 h 355"/>
                <a:gd name="T16" fmla="*/ 0 w 503"/>
                <a:gd name="T17" fmla="*/ 38 h 355"/>
                <a:gd name="T18" fmla="*/ 0 w 503"/>
                <a:gd name="T19" fmla="*/ 317 h 355"/>
                <a:gd name="T20" fmla="*/ 1 w 503"/>
                <a:gd name="T21" fmla="*/ 325 h 355"/>
                <a:gd name="T22" fmla="*/ 16 w 503"/>
                <a:gd name="T23" fmla="*/ 332 h 355"/>
                <a:gd name="T24" fmla="*/ 36 w 503"/>
                <a:gd name="T25" fmla="*/ 338 h 355"/>
                <a:gd name="T26" fmla="*/ 54 w 503"/>
                <a:gd name="T27" fmla="*/ 344 h 355"/>
                <a:gd name="T28" fmla="*/ 88 w 503"/>
                <a:gd name="T29" fmla="*/ 349 h 355"/>
                <a:gd name="T30" fmla="*/ 114 w 503"/>
                <a:gd name="T31" fmla="*/ 352 h 355"/>
                <a:gd name="T32" fmla="*/ 149 w 503"/>
                <a:gd name="T33" fmla="*/ 354 h 355"/>
                <a:gd name="T34" fmla="*/ 196 w 503"/>
                <a:gd name="T35" fmla="*/ 355 h 355"/>
                <a:gd name="T36" fmla="*/ 2353 w 503"/>
                <a:gd name="T37" fmla="*/ 355 h 355"/>
                <a:gd name="T38" fmla="*/ 2391 w 503"/>
                <a:gd name="T39" fmla="*/ 354 h 355"/>
                <a:gd name="T40" fmla="*/ 2430 w 503"/>
                <a:gd name="T41" fmla="*/ 352 h 355"/>
                <a:gd name="T42" fmla="*/ 2462 w 503"/>
                <a:gd name="T43" fmla="*/ 349 h 355"/>
                <a:gd name="T44" fmla="*/ 2491 w 503"/>
                <a:gd name="T45" fmla="*/ 344 h 355"/>
                <a:gd name="T46" fmla="*/ 2517 w 503"/>
                <a:gd name="T47" fmla="*/ 338 h 355"/>
                <a:gd name="T48" fmla="*/ 2525 w 503"/>
                <a:gd name="T49" fmla="*/ 332 h 355"/>
                <a:gd name="T50" fmla="*/ 2541 w 503"/>
                <a:gd name="T51" fmla="*/ 325 h 355"/>
                <a:gd name="T52" fmla="*/ 2542 w 503"/>
                <a:gd name="T53" fmla="*/ 317 h 355"/>
                <a:gd name="T54" fmla="*/ 2542 w 503"/>
                <a:gd name="T55" fmla="*/ 38 h 355"/>
                <a:gd name="T56" fmla="*/ 2541 w 503"/>
                <a:gd name="T57" fmla="*/ 30 h 355"/>
                <a:gd name="T58" fmla="*/ 2525 w 503"/>
                <a:gd name="T59" fmla="*/ 23 h 355"/>
                <a:gd name="T60" fmla="*/ 2517 w 503"/>
                <a:gd name="T61" fmla="*/ 17 h 355"/>
                <a:gd name="T62" fmla="*/ 2491 w 503"/>
                <a:gd name="T63" fmla="*/ 11 h 355"/>
                <a:gd name="T64" fmla="*/ 2462 w 503"/>
                <a:gd name="T65" fmla="*/ 7 h 355"/>
                <a:gd name="T66" fmla="*/ 2430 w 503"/>
                <a:gd name="T67" fmla="*/ 3 h 355"/>
                <a:gd name="T68" fmla="*/ 2391 w 503"/>
                <a:gd name="T69" fmla="*/ 1 h 355"/>
                <a:gd name="T70" fmla="*/ 2353 w 503"/>
                <a:gd name="T71" fmla="*/ 0 h 355"/>
                <a:gd name="T72" fmla="*/ 196 w 503"/>
                <a:gd name="T73" fmla="*/ 0 h 3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3"/>
                <a:gd name="T112" fmla="*/ 0 h 355"/>
                <a:gd name="T113" fmla="*/ 503 w 503"/>
                <a:gd name="T114" fmla="*/ 355 h 3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3" h="355">
                  <a:moveTo>
                    <a:pt x="38" y="0"/>
                  </a:move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3" y="23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0" y="317"/>
                  </a:lnTo>
                  <a:lnTo>
                    <a:pt x="1" y="325"/>
                  </a:lnTo>
                  <a:lnTo>
                    <a:pt x="3" y="332"/>
                  </a:lnTo>
                  <a:lnTo>
                    <a:pt x="7" y="338"/>
                  </a:lnTo>
                  <a:lnTo>
                    <a:pt x="11" y="344"/>
                  </a:lnTo>
                  <a:lnTo>
                    <a:pt x="17" y="349"/>
                  </a:lnTo>
                  <a:lnTo>
                    <a:pt x="23" y="352"/>
                  </a:lnTo>
                  <a:lnTo>
                    <a:pt x="30" y="354"/>
                  </a:lnTo>
                  <a:lnTo>
                    <a:pt x="38" y="355"/>
                  </a:lnTo>
                  <a:lnTo>
                    <a:pt x="465" y="355"/>
                  </a:lnTo>
                  <a:lnTo>
                    <a:pt x="473" y="354"/>
                  </a:lnTo>
                  <a:lnTo>
                    <a:pt x="480" y="352"/>
                  </a:lnTo>
                  <a:lnTo>
                    <a:pt x="486" y="349"/>
                  </a:lnTo>
                  <a:lnTo>
                    <a:pt x="492" y="344"/>
                  </a:lnTo>
                  <a:lnTo>
                    <a:pt x="497" y="338"/>
                  </a:lnTo>
                  <a:lnTo>
                    <a:pt x="500" y="332"/>
                  </a:lnTo>
                  <a:lnTo>
                    <a:pt x="502" y="325"/>
                  </a:lnTo>
                  <a:lnTo>
                    <a:pt x="503" y="317"/>
                  </a:lnTo>
                  <a:lnTo>
                    <a:pt x="503" y="38"/>
                  </a:lnTo>
                  <a:lnTo>
                    <a:pt x="502" y="30"/>
                  </a:lnTo>
                  <a:lnTo>
                    <a:pt x="500" y="23"/>
                  </a:lnTo>
                  <a:lnTo>
                    <a:pt x="497" y="17"/>
                  </a:lnTo>
                  <a:lnTo>
                    <a:pt x="492" y="11"/>
                  </a:lnTo>
                  <a:lnTo>
                    <a:pt x="486" y="7"/>
                  </a:lnTo>
                  <a:lnTo>
                    <a:pt x="480" y="3"/>
                  </a:lnTo>
                  <a:lnTo>
                    <a:pt x="473" y="1"/>
                  </a:lnTo>
                  <a:lnTo>
                    <a:pt x="465" y="0"/>
                  </a:lnTo>
                  <a:lnTo>
                    <a:pt x="38" y="0"/>
                  </a:ln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Rectangle 88" descr="Large confetti"/>
            <p:cNvSpPr>
              <a:spLocks noChangeArrowheads="1"/>
            </p:cNvSpPr>
            <p:nvPr/>
          </p:nvSpPr>
          <p:spPr bwMode="auto">
            <a:xfrm>
              <a:off x="375" y="3876"/>
              <a:ext cx="868" cy="294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Rectangle 89" descr="Large confetti"/>
            <p:cNvSpPr>
              <a:spLocks noChangeArrowheads="1"/>
            </p:cNvSpPr>
            <p:nvPr/>
          </p:nvSpPr>
          <p:spPr bwMode="auto">
            <a:xfrm>
              <a:off x="388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Rectangle 90" descr="Large confetti"/>
            <p:cNvSpPr>
              <a:spLocks noChangeArrowheads="1"/>
            </p:cNvSpPr>
            <p:nvPr/>
          </p:nvSpPr>
          <p:spPr bwMode="auto">
            <a:xfrm>
              <a:off x="660" y="3816"/>
              <a:ext cx="325" cy="11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Line 91" descr="Large confetti"/>
            <p:cNvSpPr>
              <a:spLocks noChangeShapeType="1"/>
            </p:cNvSpPr>
            <p:nvPr/>
          </p:nvSpPr>
          <p:spPr bwMode="auto">
            <a:xfrm>
              <a:off x="408" y="3852"/>
              <a:ext cx="544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18" name="Text Box 92"/>
          <p:cNvSpPr txBox="1">
            <a:spLocks noChangeArrowheads="1"/>
          </p:cNvSpPr>
          <p:nvPr/>
        </p:nvSpPr>
        <p:spPr bwMode="auto">
          <a:xfrm>
            <a:off x="1055689" y="5203409"/>
            <a:ext cx="7991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 </a:t>
            </a:r>
            <a:endParaRPr lang="en-US" sz="11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19" name="Text Box 93"/>
          <p:cNvSpPr txBox="1">
            <a:spLocks noChangeArrowheads="1"/>
          </p:cNvSpPr>
          <p:nvPr/>
        </p:nvSpPr>
        <p:spPr bwMode="auto">
          <a:xfrm>
            <a:off x="1323141" y="5516480"/>
            <a:ext cx="7489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0" name="Text Box 94"/>
          <p:cNvSpPr txBox="1">
            <a:spLocks noChangeArrowheads="1"/>
          </p:cNvSpPr>
          <p:nvPr/>
        </p:nvSpPr>
        <p:spPr bwMode="auto">
          <a:xfrm>
            <a:off x="1662782" y="5815349"/>
            <a:ext cx="8605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1" name="Text Box 95"/>
          <p:cNvSpPr txBox="1">
            <a:spLocks noChangeArrowheads="1"/>
          </p:cNvSpPr>
          <p:nvPr/>
        </p:nvSpPr>
        <p:spPr bwMode="auto">
          <a:xfrm>
            <a:off x="1982371" y="6139615"/>
            <a:ext cx="641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2" name="Text Box 96"/>
          <p:cNvSpPr txBox="1">
            <a:spLocks noChangeArrowheads="1"/>
          </p:cNvSpPr>
          <p:nvPr/>
        </p:nvSpPr>
        <p:spPr bwMode="auto">
          <a:xfrm>
            <a:off x="2254167" y="6445587"/>
            <a:ext cx="6952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3" name="Text Box 97"/>
          <p:cNvSpPr txBox="1">
            <a:spLocks noChangeArrowheads="1"/>
          </p:cNvSpPr>
          <p:nvPr/>
        </p:nvSpPr>
        <p:spPr bwMode="auto">
          <a:xfrm>
            <a:off x="2410412" y="6800850"/>
            <a:ext cx="9484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เอกเทศ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4" name="Text Box 98"/>
          <p:cNvSpPr txBox="1">
            <a:spLocks noChangeArrowheads="1"/>
          </p:cNvSpPr>
          <p:nvPr/>
        </p:nvSpPr>
        <p:spPr bwMode="auto">
          <a:xfrm>
            <a:off x="2680621" y="7119104"/>
            <a:ext cx="995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5" name="Text Box 99"/>
          <p:cNvSpPr txBox="1">
            <a:spLocks noChangeArrowheads="1"/>
          </p:cNvSpPr>
          <p:nvPr/>
        </p:nvSpPr>
        <p:spPr bwMode="auto">
          <a:xfrm>
            <a:off x="2930526" y="7444123"/>
            <a:ext cx="10048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ทาส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6" name="Text Box 100"/>
          <p:cNvSpPr txBox="1">
            <a:spLocks noChangeArrowheads="1"/>
          </p:cNvSpPr>
          <p:nvPr/>
        </p:nvSpPr>
        <p:spPr bwMode="auto">
          <a:xfrm>
            <a:off x="3346618" y="7785435"/>
            <a:ext cx="8143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7" name="Text Box 101"/>
          <p:cNvSpPr txBox="1">
            <a:spLocks noChangeArrowheads="1"/>
          </p:cNvSpPr>
          <p:nvPr/>
        </p:nvSpPr>
        <p:spPr bwMode="auto">
          <a:xfrm>
            <a:off x="3472949" y="8075948"/>
            <a:ext cx="1180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8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8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2328" name="AutoShape 102"/>
          <p:cNvSpPr>
            <a:spLocks noChangeArrowheads="1"/>
          </p:cNvSpPr>
          <p:nvPr/>
        </p:nvSpPr>
        <p:spPr bwMode="auto">
          <a:xfrm rot="5766511">
            <a:off x="4822032" y="7249318"/>
            <a:ext cx="1911350" cy="1135063"/>
          </a:xfrm>
          <a:prstGeom prst="curvedDownArrow">
            <a:avLst>
              <a:gd name="adj1" fmla="val 33678"/>
              <a:gd name="adj2" fmla="val 673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9" name="Text Box 104"/>
          <p:cNvSpPr txBox="1">
            <a:spLocks noChangeArrowheads="1"/>
          </p:cNvSpPr>
          <p:nvPr/>
        </p:nvSpPr>
        <p:spPr bwMode="auto">
          <a:xfrm>
            <a:off x="6594475" y="873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02</a:t>
            </a:r>
          </a:p>
        </p:txBody>
      </p:sp>
      <p:sp>
        <p:nvSpPr>
          <p:cNvPr id="12330" name="Text Box 106"/>
          <p:cNvSpPr txBox="1">
            <a:spLocks noChangeArrowheads="1"/>
          </p:cNvSpPr>
          <p:nvPr/>
        </p:nvSpPr>
        <p:spPr bwMode="auto">
          <a:xfrm>
            <a:off x="5021448" y="1611960"/>
            <a:ext cx="2227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4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r>
              <a:rPr lang="en-US" sz="24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 7 </a:t>
            </a:r>
            <a:r>
              <a:rPr lang="th-TH" sz="24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r>
              <a:rPr lang="en-US" sz="24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2400" b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r>
              <a:rPr lang="en-US" sz="2400" b="1" u="sng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BAE5C64-4900-164A-A4A2-F072EFCB4C0D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44"/>
          <p:cNvSpPr txBox="1">
            <a:spLocks noChangeArrowheads="1"/>
          </p:cNvSpPr>
          <p:nvPr/>
        </p:nvSpPr>
        <p:spPr bwMode="auto">
          <a:xfrm>
            <a:off x="6594475" y="87313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03A</a:t>
            </a:r>
          </a:p>
        </p:txBody>
      </p:sp>
      <p:sp>
        <p:nvSpPr>
          <p:cNvPr id="226450" name="Rectangle 146"/>
          <p:cNvSpPr>
            <a:spLocks noChangeArrowheads="1"/>
          </p:cNvSpPr>
          <p:nvPr/>
        </p:nvSpPr>
        <p:spPr bwMode="auto">
          <a:xfrm>
            <a:off x="2544711" y="779108"/>
            <a:ext cx="3475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ตกแต่งเวทีการแสดงในพระคัมภีร์</a:t>
            </a:r>
            <a:endParaRPr lang="en-SG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26451" name="Rectangle 147"/>
          <p:cNvSpPr>
            <a:spLocks noChangeArrowheads="1"/>
          </p:cNvSpPr>
          <p:nvPr/>
        </p:nvSpPr>
        <p:spPr bwMode="auto">
          <a:xfrm>
            <a:off x="1553593" y="1103792"/>
            <a:ext cx="4804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กระดาษว่างเปล่าหน้านี้ใช้วาดแผนที่ระหว่างการสัมมนา</a:t>
            </a: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5F1D1-C214-AF40-8369-6B885A4CE7FB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44"/>
          <p:cNvSpPr txBox="1">
            <a:spLocks noChangeArrowheads="1"/>
          </p:cNvSpPr>
          <p:nvPr/>
        </p:nvSpPr>
        <p:spPr bwMode="auto">
          <a:xfrm>
            <a:off x="6594475" y="87313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03B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211B7-2032-D54A-AFC2-65C6EAF218B6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  <p:sp>
        <p:nvSpPr>
          <p:cNvPr id="6" name="Rectangle 146">
            <a:extLst>
              <a:ext uri="{FF2B5EF4-FFF2-40B4-BE49-F238E27FC236}">
                <a16:creationId xmlns:a16="http://schemas.microsoft.com/office/drawing/2014/main" id="{3C7BA776-716B-0D40-8BEA-CD67B176F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711" y="779108"/>
            <a:ext cx="3475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th-TH" sz="20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ตกแต่งเวทีการแสดงในพระคัมภีร์</a:t>
            </a:r>
            <a:endParaRPr lang="en-SG" sz="20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7" name="Rectangle 147">
            <a:extLst>
              <a:ext uri="{FF2B5EF4-FFF2-40B4-BE49-F238E27FC236}">
                <a16:creationId xmlns:a16="http://schemas.microsoft.com/office/drawing/2014/main" id="{79AC41E1-AC32-B24C-9D83-E5EB25FC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593" y="1103792"/>
            <a:ext cx="4804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 (</a:t>
            </a:r>
            <a:r>
              <a:rPr lang="th-TH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กระดาษว่างเปล่าหน้านี้ใช้วาดแผนที่ระหว่างการสัมมนา</a:t>
            </a:r>
            <a:r>
              <a:rPr lang="en-US" sz="18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09319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6594475" y="76200"/>
            <a:ext cx="949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04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554250" y="693738"/>
            <a:ext cx="5989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2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เปิดตัว“แฟ้มพระคัมภีร์ของคุณ”</a:t>
            </a:r>
            <a:endParaRPr lang="en-US" sz="2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839788" y="8255008"/>
            <a:ext cx="5875337" cy="482600"/>
            <a:chOff x="529" y="5200"/>
            <a:chExt cx="3701" cy="304"/>
          </a:xfrm>
        </p:grpSpPr>
        <p:sp>
          <p:nvSpPr>
            <p:cNvPr id="18730" name="Rectangle 6"/>
            <p:cNvSpPr>
              <a:spLocks noChangeArrowheads="1"/>
            </p:cNvSpPr>
            <p:nvPr/>
          </p:nvSpPr>
          <p:spPr bwMode="auto">
            <a:xfrm>
              <a:off x="529" y="5237"/>
              <a:ext cx="3701" cy="2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Text Box 5">
              <a:extLst>
                <a:ext uri="{FF2B5EF4-FFF2-40B4-BE49-F238E27FC236}">
                  <a16:creationId xmlns:a16="http://schemas.microsoft.com/office/drawing/2014/main" id="{8731E524-71DE-CC40-9966-189483C25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" y="5200"/>
              <a:ext cx="338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sz="1800" b="1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หน้านี้รวมทั้งการแจ้งลิขสิทธิ์ สามารถใช้ถ่ายเอกสารได้</a:t>
              </a:r>
              <a:br>
                <a:rPr lang="en-US" sz="1800" b="1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</a:br>
              <a:r>
                <a:rPr lang="th-TH" sz="1800" b="1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สำหรับการเรียนและการสอน</a:t>
              </a:r>
              <a:endParaRPr lang="en-US" sz="1800" b="1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</p:grp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30168" b="33383"/>
          <a:stretch>
            <a:fillRect/>
          </a:stretch>
        </p:blipFill>
        <p:spPr bwMode="auto">
          <a:xfrm>
            <a:off x="552450" y="2516188"/>
            <a:ext cx="13684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2360613" y="1917700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AutoShape 9"/>
          <p:cNvSpPr>
            <a:spLocks noChangeArrowheads="1"/>
          </p:cNvSpPr>
          <p:nvPr/>
        </p:nvSpPr>
        <p:spPr bwMode="auto">
          <a:xfrm>
            <a:off x="2344738" y="1236663"/>
            <a:ext cx="923925" cy="409575"/>
          </a:xfrm>
          <a:prstGeom prst="roundRect">
            <a:avLst>
              <a:gd name="adj" fmla="val 25773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2344738" y="1433513"/>
            <a:ext cx="863600" cy="393700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Rectangle 11"/>
          <p:cNvSpPr>
            <a:spLocks noChangeArrowheads="1"/>
          </p:cNvSpPr>
          <p:nvPr/>
        </p:nvSpPr>
        <p:spPr bwMode="auto">
          <a:xfrm>
            <a:off x="2344738" y="1433513"/>
            <a:ext cx="1211262" cy="145256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Line 12"/>
          <p:cNvSpPr>
            <a:spLocks noChangeShapeType="1"/>
          </p:cNvSpPr>
          <p:nvPr/>
        </p:nvSpPr>
        <p:spPr bwMode="auto">
          <a:xfrm>
            <a:off x="2362200" y="1433513"/>
            <a:ext cx="908050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Freeform 13"/>
          <p:cNvSpPr>
            <a:spLocks/>
          </p:cNvSpPr>
          <p:nvPr/>
        </p:nvSpPr>
        <p:spPr bwMode="auto">
          <a:xfrm>
            <a:off x="3252788" y="1357313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2420938" y="16144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>
            <a:off x="2420938" y="181133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>
            <a:off x="2420938" y="20081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17"/>
          <p:cNvSpPr>
            <a:spLocks noChangeShapeType="1"/>
          </p:cNvSpPr>
          <p:nvPr/>
        </p:nvSpPr>
        <p:spPr bwMode="auto">
          <a:xfrm>
            <a:off x="2413000" y="219075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>
            <a:off x="2435225" y="238760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19"/>
          <p:cNvSpPr>
            <a:spLocks noChangeShapeType="1"/>
          </p:cNvSpPr>
          <p:nvPr/>
        </p:nvSpPr>
        <p:spPr bwMode="auto">
          <a:xfrm>
            <a:off x="2420938" y="258445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20"/>
          <p:cNvSpPr>
            <a:spLocks noChangeShapeType="1"/>
          </p:cNvSpPr>
          <p:nvPr/>
        </p:nvSpPr>
        <p:spPr bwMode="auto">
          <a:xfrm>
            <a:off x="2420938" y="2765425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Rectangle 21"/>
          <p:cNvSpPr>
            <a:spLocks noChangeArrowheads="1"/>
          </p:cNvSpPr>
          <p:nvPr/>
        </p:nvSpPr>
        <p:spPr bwMode="auto">
          <a:xfrm>
            <a:off x="2481263" y="1282700"/>
            <a:ext cx="711200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>
              <a:latin typeface="Century Gothic" charset="0"/>
            </a:endParaRPr>
          </a:p>
        </p:txBody>
      </p:sp>
      <p:sp>
        <p:nvSpPr>
          <p:cNvPr id="18451" name="Rectangle 22"/>
          <p:cNvSpPr>
            <a:spLocks noChangeArrowheads="1"/>
          </p:cNvSpPr>
          <p:nvPr/>
        </p:nvSpPr>
        <p:spPr bwMode="auto">
          <a:xfrm>
            <a:off x="2613623" y="1255666"/>
            <a:ext cx="3686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สร้าง </a:t>
            </a:r>
            <a:endParaRPr lang="en-US" sz="11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452" name="Freeform 23"/>
          <p:cNvSpPr>
            <a:spLocks/>
          </p:cNvSpPr>
          <p:nvPr/>
        </p:nvSpPr>
        <p:spPr bwMode="auto">
          <a:xfrm>
            <a:off x="3252788" y="1357313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4"/>
          <p:cNvSpPr>
            <a:spLocks/>
          </p:cNvSpPr>
          <p:nvPr/>
        </p:nvSpPr>
        <p:spPr bwMode="auto">
          <a:xfrm>
            <a:off x="3270250" y="1357313"/>
            <a:ext cx="257175" cy="76200"/>
          </a:xfrm>
          <a:custGeom>
            <a:avLst/>
            <a:gdLst>
              <a:gd name="T0" fmla="*/ 2147483647 w 162"/>
              <a:gd name="T1" fmla="*/ 2147483647 h 48"/>
              <a:gd name="T2" fmla="*/ 0 w 162"/>
              <a:gd name="T3" fmla="*/ 2147483647 h 48"/>
              <a:gd name="T4" fmla="*/ 0 w 162"/>
              <a:gd name="T5" fmla="*/ 0 h 48"/>
              <a:gd name="T6" fmla="*/ 0 60000 65536"/>
              <a:gd name="T7" fmla="*/ 0 60000 65536"/>
              <a:gd name="T8" fmla="*/ 0 60000 65536"/>
              <a:gd name="T9" fmla="*/ 0 w 162"/>
              <a:gd name="T10" fmla="*/ 0 h 48"/>
              <a:gd name="T11" fmla="*/ 162 w 16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48">
                <a:moveTo>
                  <a:pt x="162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AutoShape 33"/>
          <p:cNvSpPr>
            <a:spLocks noChangeArrowheads="1"/>
          </p:cNvSpPr>
          <p:nvPr/>
        </p:nvSpPr>
        <p:spPr bwMode="auto">
          <a:xfrm>
            <a:off x="2344738" y="4703763"/>
            <a:ext cx="923925" cy="484187"/>
          </a:xfrm>
          <a:prstGeom prst="roundRect">
            <a:avLst>
              <a:gd name="adj" fmla="val 21806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Rectangle 34"/>
          <p:cNvSpPr>
            <a:spLocks noChangeArrowheads="1"/>
          </p:cNvSpPr>
          <p:nvPr/>
        </p:nvSpPr>
        <p:spPr bwMode="auto">
          <a:xfrm>
            <a:off x="2344738" y="4945063"/>
            <a:ext cx="863600" cy="485775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7" name="Rectangle 35"/>
          <p:cNvSpPr>
            <a:spLocks noChangeArrowheads="1"/>
          </p:cNvSpPr>
          <p:nvPr/>
        </p:nvSpPr>
        <p:spPr bwMode="auto">
          <a:xfrm>
            <a:off x="2344738" y="4945063"/>
            <a:ext cx="1211262" cy="56038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8" name="Line 36"/>
          <p:cNvSpPr>
            <a:spLocks noChangeShapeType="1"/>
          </p:cNvSpPr>
          <p:nvPr/>
        </p:nvSpPr>
        <p:spPr bwMode="auto">
          <a:xfrm>
            <a:off x="2360613" y="4957763"/>
            <a:ext cx="908050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Freeform 37"/>
          <p:cNvSpPr>
            <a:spLocks/>
          </p:cNvSpPr>
          <p:nvPr/>
        </p:nvSpPr>
        <p:spPr bwMode="auto">
          <a:xfrm>
            <a:off x="3252788" y="48545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Freeform 38"/>
          <p:cNvSpPr>
            <a:spLocks/>
          </p:cNvSpPr>
          <p:nvPr/>
        </p:nvSpPr>
        <p:spPr bwMode="auto">
          <a:xfrm>
            <a:off x="3270250" y="4840288"/>
            <a:ext cx="257175" cy="104775"/>
          </a:xfrm>
          <a:custGeom>
            <a:avLst/>
            <a:gdLst>
              <a:gd name="T0" fmla="*/ 2147483647 w 162"/>
              <a:gd name="T1" fmla="*/ 2147483647 h 66"/>
              <a:gd name="T2" fmla="*/ 0 w 162"/>
              <a:gd name="T3" fmla="*/ 2147483647 h 66"/>
              <a:gd name="T4" fmla="*/ 0 w 162"/>
              <a:gd name="T5" fmla="*/ 0 h 66"/>
              <a:gd name="T6" fmla="*/ 0 60000 65536"/>
              <a:gd name="T7" fmla="*/ 0 60000 65536"/>
              <a:gd name="T8" fmla="*/ 0 60000 65536"/>
              <a:gd name="T9" fmla="*/ 0 w 162"/>
              <a:gd name="T10" fmla="*/ 0 h 66"/>
              <a:gd name="T11" fmla="*/ 162 w 16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66">
                <a:moveTo>
                  <a:pt x="162" y="66"/>
                </a:moveTo>
                <a:lnTo>
                  <a:pt x="0" y="66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39"/>
          <p:cNvSpPr>
            <a:spLocks noChangeShapeType="1"/>
          </p:cNvSpPr>
          <p:nvPr/>
        </p:nvSpPr>
        <p:spPr bwMode="auto">
          <a:xfrm>
            <a:off x="2420938" y="5172075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40"/>
          <p:cNvSpPr>
            <a:spLocks noChangeShapeType="1"/>
          </p:cNvSpPr>
          <p:nvPr/>
        </p:nvSpPr>
        <p:spPr bwMode="auto">
          <a:xfrm>
            <a:off x="2420938" y="5399088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Rectangle 42"/>
          <p:cNvSpPr>
            <a:spLocks noChangeArrowheads="1"/>
          </p:cNvSpPr>
          <p:nvPr/>
        </p:nvSpPr>
        <p:spPr bwMode="auto">
          <a:xfrm>
            <a:off x="2541253" y="4763804"/>
            <a:ext cx="4392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โยเซฟ</a:t>
            </a:r>
            <a:endParaRPr lang="en-US" sz="1200" b="1" dirty="0">
              <a:solidFill>
                <a:srgbClr val="000000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465" name="Line 45"/>
          <p:cNvSpPr>
            <a:spLocks noChangeShapeType="1"/>
          </p:cNvSpPr>
          <p:nvPr/>
        </p:nvSpPr>
        <p:spPr bwMode="auto">
          <a:xfrm>
            <a:off x="2374900" y="6475413"/>
            <a:ext cx="115093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AutoShape 46"/>
          <p:cNvSpPr>
            <a:spLocks noChangeArrowheads="1"/>
          </p:cNvSpPr>
          <p:nvPr/>
        </p:nvSpPr>
        <p:spPr bwMode="auto">
          <a:xfrm>
            <a:off x="2360613" y="5718175"/>
            <a:ext cx="908050" cy="438150"/>
          </a:xfrm>
          <a:prstGeom prst="roundRect">
            <a:avLst>
              <a:gd name="adj" fmla="val 24093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Rectangle 47"/>
          <p:cNvSpPr>
            <a:spLocks noChangeArrowheads="1"/>
          </p:cNvSpPr>
          <p:nvPr/>
        </p:nvSpPr>
        <p:spPr bwMode="auto">
          <a:xfrm>
            <a:off x="2360613" y="5945188"/>
            <a:ext cx="847725" cy="423862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8" name="Rectangle 48"/>
          <p:cNvSpPr>
            <a:spLocks noChangeArrowheads="1"/>
          </p:cNvSpPr>
          <p:nvPr/>
        </p:nvSpPr>
        <p:spPr bwMode="auto">
          <a:xfrm>
            <a:off x="2360613" y="5945188"/>
            <a:ext cx="1195387" cy="133191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69" name="Line 49"/>
          <p:cNvSpPr>
            <a:spLocks noChangeShapeType="1"/>
          </p:cNvSpPr>
          <p:nvPr/>
        </p:nvSpPr>
        <p:spPr bwMode="auto">
          <a:xfrm>
            <a:off x="2374900" y="5940425"/>
            <a:ext cx="908050" cy="15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Freeform 50"/>
          <p:cNvSpPr>
            <a:spLocks/>
          </p:cNvSpPr>
          <p:nvPr/>
        </p:nvSpPr>
        <p:spPr bwMode="auto">
          <a:xfrm>
            <a:off x="3252788" y="585470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2147483647 w 162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7"/>
              <a:gd name="T14" fmla="*/ 162 w 162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  <a:lnTo>
                  <a:pt x="162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Freeform 51"/>
          <p:cNvSpPr>
            <a:spLocks/>
          </p:cNvSpPr>
          <p:nvPr/>
        </p:nvSpPr>
        <p:spPr bwMode="auto">
          <a:xfrm>
            <a:off x="3271838" y="5854700"/>
            <a:ext cx="242887" cy="90488"/>
          </a:xfrm>
          <a:custGeom>
            <a:avLst/>
            <a:gdLst>
              <a:gd name="T0" fmla="*/ 2147483647 w 153"/>
              <a:gd name="T1" fmla="*/ 2147483647 h 57"/>
              <a:gd name="T2" fmla="*/ 0 w 153"/>
              <a:gd name="T3" fmla="*/ 2147483647 h 57"/>
              <a:gd name="T4" fmla="*/ 0 w 153"/>
              <a:gd name="T5" fmla="*/ 0 h 57"/>
              <a:gd name="T6" fmla="*/ 0 60000 65536"/>
              <a:gd name="T7" fmla="*/ 0 60000 65536"/>
              <a:gd name="T8" fmla="*/ 0 60000 65536"/>
              <a:gd name="T9" fmla="*/ 0 w 153"/>
              <a:gd name="T10" fmla="*/ 0 h 57"/>
              <a:gd name="T11" fmla="*/ 153 w 153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" h="57">
                <a:moveTo>
                  <a:pt x="153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52"/>
          <p:cNvSpPr>
            <a:spLocks noChangeShapeType="1"/>
          </p:cNvSpPr>
          <p:nvPr/>
        </p:nvSpPr>
        <p:spPr bwMode="auto">
          <a:xfrm>
            <a:off x="2435225" y="6142038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53"/>
          <p:cNvSpPr>
            <a:spLocks noChangeShapeType="1"/>
          </p:cNvSpPr>
          <p:nvPr/>
        </p:nvSpPr>
        <p:spPr bwMode="auto">
          <a:xfrm>
            <a:off x="2435225" y="635317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Line 54"/>
          <p:cNvSpPr>
            <a:spLocks noChangeShapeType="1"/>
          </p:cNvSpPr>
          <p:nvPr/>
        </p:nvSpPr>
        <p:spPr bwMode="auto">
          <a:xfrm>
            <a:off x="2435225" y="6565900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55"/>
          <p:cNvSpPr>
            <a:spLocks noChangeShapeType="1"/>
          </p:cNvSpPr>
          <p:nvPr/>
        </p:nvSpPr>
        <p:spPr bwMode="auto">
          <a:xfrm>
            <a:off x="2435225" y="6777038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Line 56"/>
          <p:cNvSpPr>
            <a:spLocks noChangeShapeType="1"/>
          </p:cNvSpPr>
          <p:nvPr/>
        </p:nvSpPr>
        <p:spPr bwMode="auto">
          <a:xfrm>
            <a:off x="2451100" y="6989763"/>
            <a:ext cx="10287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Rectangle 57"/>
          <p:cNvSpPr>
            <a:spLocks noChangeArrowheads="1"/>
          </p:cNvSpPr>
          <p:nvPr/>
        </p:nvSpPr>
        <p:spPr bwMode="auto">
          <a:xfrm>
            <a:off x="2632075" y="5748338"/>
            <a:ext cx="484188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Rectangle 58"/>
          <p:cNvSpPr>
            <a:spLocks noChangeArrowheads="1"/>
          </p:cNvSpPr>
          <p:nvPr/>
        </p:nvSpPr>
        <p:spPr bwMode="auto">
          <a:xfrm>
            <a:off x="2559050" y="5749831"/>
            <a:ext cx="4103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โมเสส</a:t>
            </a:r>
            <a:endParaRPr lang="en-US" sz="1200" b="1" dirty="0">
              <a:solidFill>
                <a:srgbClr val="000000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479" name="Rectangle 59"/>
          <p:cNvSpPr>
            <a:spLocks noChangeArrowheads="1"/>
          </p:cNvSpPr>
          <p:nvPr/>
        </p:nvSpPr>
        <p:spPr bwMode="auto">
          <a:xfrm>
            <a:off x="2738438" y="6186488"/>
            <a:ext cx="574675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Rectangle 61"/>
          <p:cNvSpPr>
            <a:spLocks noChangeArrowheads="1"/>
          </p:cNvSpPr>
          <p:nvPr/>
        </p:nvSpPr>
        <p:spPr bwMode="auto">
          <a:xfrm>
            <a:off x="2647950" y="6399213"/>
            <a:ext cx="665163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Rectangle 63"/>
          <p:cNvSpPr>
            <a:spLocks noChangeArrowheads="1"/>
          </p:cNvSpPr>
          <p:nvPr/>
        </p:nvSpPr>
        <p:spPr bwMode="auto">
          <a:xfrm>
            <a:off x="2451100" y="6610350"/>
            <a:ext cx="1014413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Rectangle 65"/>
          <p:cNvSpPr>
            <a:spLocks noChangeArrowheads="1"/>
          </p:cNvSpPr>
          <p:nvPr/>
        </p:nvSpPr>
        <p:spPr bwMode="auto">
          <a:xfrm>
            <a:off x="2814638" y="6823075"/>
            <a:ext cx="31750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Rectangle 67"/>
          <p:cNvSpPr>
            <a:spLocks noChangeArrowheads="1"/>
          </p:cNvSpPr>
          <p:nvPr/>
        </p:nvSpPr>
        <p:spPr bwMode="auto">
          <a:xfrm>
            <a:off x="2571750" y="7034213"/>
            <a:ext cx="801688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4" name="Line 69"/>
          <p:cNvSpPr>
            <a:spLocks noChangeShapeType="1"/>
          </p:cNvSpPr>
          <p:nvPr/>
        </p:nvSpPr>
        <p:spPr bwMode="auto">
          <a:xfrm>
            <a:off x="2420938" y="720090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6" name="Rectangle 72"/>
          <p:cNvSpPr>
            <a:spLocks noChangeArrowheads="1"/>
          </p:cNvSpPr>
          <p:nvPr/>
        </p:nvSpPr>
        <p:spPr bwMode="auto">
          <a:xfrm>
            <a:off x="5205413" y="5915025"/>
            <a:ext cx="62071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7" name="Rectangle 73"/>
          <p:cNvSpPr>
            <a:spLocks noChangeArrowheads="1"/>
          </p:cNvSpPr>
          <p:nvPr/>
        </p:nvSpPr>
        <p:spPr bwMode="auto">
          <a:xfrm>
            <a:off x="5336488" y="5881688"/>
            <a:ext cx="30617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488" name="AutoShape 74"/>
          <p:cNvSpPr>
            <a:spLocks noChangeArrowheads="1"/>
          </p:cNvSpPr>
          <p:nvPr/>
        </p:nvSpPr>
        <p:spPr bwMode="auto">
          <a:xfrm>
            <a:off x="4994275" y="5868988"/>
            <a:ext cx="922338" cy="393700"/>
          </a:xfrm>
          <a:prstGeom prst="roundRect">
            <a:avLst>
              <a:gd name="adj" fmla="val 26815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Rectangle 75"/>
          <p:cNvSpPr>
            <a:spLocks noChangeArrowheads="1"/>
          </p:cNvSpPr>
          <p:nvPr/>
        </p:nvSpPr>
        <p:spPr bwMode="auto">
          <a:xfrm>
            <a:off x="4994275" y="6065838"/>
            <a:ext cx="877888" cy="377825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0" name="Rectangle 76"/>
          <p:cNvSpPr>
            <a:spLocks noChangeArrowheads="1"/>
          </p:cNvSpPr>
          <p:nvPr/>
        </p:nvSpPr>
        <p:spPr bwMode="auto">
          <a:xfrm>
            <a:off x="4994275" y="6065838"/>
            <a:ext cx="1225550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91" name="Line 77"/>
          <p:cNvSpPr>
            <a:spLocks noChangeShapeType="1"/>
          </p:cNvSpPr>
          <p:nvPr/>
        </p:nvSpPr>
        <p:spPr bwMode="auto">
          <a:xfrm>
            <a:off x="5008563" y="6078538"/>
            <a:ext cx="923925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2" name="Freeform 78"/>
          <p:cNvSpPr>
            <a:spLocks/>
          </p:cNvSpPr>
          <p:nvPr/>
        </p:nvSpPr>
        <p:spPr bwMode="auto">
          <a:xfrm>
            <a:off x="5916613" y="5989638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2147483647 w 162"/>
              <a:gd name="T7" fmla="*/ 2147483647 h 5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8"/>
              <a:gd name="T14" fmla="*/ 162 w 162"/>
              <a:gd name="T15" fmla="*/ 58 h 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  <a:lnTo>
                  <a:pt x="162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3" name="Freeform 79"/>
          <p:cNvSpPr>
            <a:spLocks/>
          </p:cNvSpPr>
          <p:nvPr/>
        </p:nvSpPr>
        <p:spPr bwMode="auto">
          <a:xfrm>
            <a:off x="5915025" y="597535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4" name="Line 80"/>
          <p:cNvSpPr>
            <a:spLocks noChangeShapeType="1"/>
          </p:cNvSpPr>
          <p:nvPr/>
        </p:nvSpPr>
        <p:spPr bwMode="auto">
          <a:xfrm>
            <a:off x="5068888" y="6232525"/>
            <a:ext cx="1060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5" name="Line 81"/>
          <p:cNvSpPr>
            <a:spLocks noChangeShapeType="1"/>
          </p:cNvSpPr>
          <p:nvPr/>
        </p:nvSpPr>
        <p:spPr bwMode="auto">
          <a:xfrm>
            <a:off x="5068888" y="6429375"/>
            <a:ext cx="106045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6" name="Rectangle 83"/>
          <p:cNvSpPr>
            <a:spLocks noChangeArrowheads="1"/>
          </p:cNvSpPr>
          <p:nvPr/>
        </p:nvSpPr>
        <p:spPr bwMode="auto">
          <a:xfrm>
            <a:off x="5099050" y="6292850"/>
            <a:ext cx="1090613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7" name="Freeform 85"/>
          <p:cNvSpPr>
            <a:spLocks/>
          </p:cNvSpPr>
          <p:nvPr/>
        </p:nvSpPr>
        <p:spPr bwMode="auto">
          <a:xfrm>
            <a:off x="4811713" y="55959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8" name="Freeform 86"/>
          <p:cNvSpPr>
            <a:spLocks/>
          </p:cNvSpPr>
          <p:nvPr/>
        </p:nvSpPr>
        <p:spPr bwMode="auto">
          <a:xfrm>
            <a:off x="4811713" y="55514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9" name="Freeform 87"/>
          <p:cNvSpPr>
            <a:spLocks/>
          </p:cNvSpPr>
          <p:nvPr/>
        </p:nvSpPr>
        <p:spPr bwMode="auto">
          <a:xfrm>
            <a:off x="4811713" y="53990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0" name="Freeform 88"/>
          <p:cNvSpPr>
            <a:spLocks/>
          </p:cNvSpPr>
          <p:nvPr/>
        </p:nvSpPr>
        <p:spPr bwMode="auto">
          <a:xfrm>
            <a:off x="4811713" y="53546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1" name="Freeform 89"/>
          <p:cNvSpPr>
            <a:spLocks/>
          </p:cNvSpPr>
          <p:nvPr/>
        </p:nvSpPr>
        <p:spPr bwMode="auto">
          <a:xfrm>
            <a:off x="4811713" y="52022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2" name="Freeform 90"/>
          <p:cNvSpPr>
            <a:spLocks/>
          </p:cNvSpPr>
          <p:nvPr/>
        </p:nvSpPr>
        <p:spPr bwMode="auto">
          <a:xfrm>
            <a:off x="4811713" y="51577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3" name="Freeform 91"/>
          <p:cNvSpPr>
            <a:spLocks/>
          </p:cNvSpPr>
          <p:nvPr/>
        </p:nvSpPr>
        <p:spPr bwMode="auto">
          <a:xfrm>
            <a:off x="4811713" y="500697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4" name="Freeform 92"/>
          <p:cNvSpPr>
            <a:spLocks/>
          </p:cNvSpPr>
          <p:nvPr/>
        </p:nvSpPr>
        <p:spPr bwMode="auto">
          <a:xfrm>
            <a:off x="4811713" y="4960938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5" name="Freeform 93"/>
          <p:cNvSpPr>
            <a:spLocks/>
          </p:cNvSpPr>
          <p:nvPr/>
        </p:nvSpPr>
        <p:spPr bwMode="auto">
          <a:xfrm>
            <a:off x="4811713" y="481012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6" name="Freeform 94"/>
          <p:cNvSpPr>
            <a:spLocks/>
          </p:cNvSpPr>
          <p:nvPr/>
        </p:nvSpPr>
        <p:spPr bwMode="auto">
          <a:xfrm>
            <a:off x="4811713" y="4764088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7" name="Freeform 95"/>
          <p:cNvSpPr>
            <a:spLocks/>
          </p:cNvSpPr>
          <p:nvPr/>
        </p:nvSpPr>
        <p:spPr bwMode="auto">
          <a:xfrm>
            <a:off x="4811713" y="461327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8" name="Freeform 96"/>
          <p:cNvSpPr>
            <a:spLocks/>
          </p:cNvSpPr>
          <p:nvPr/>
        </p:nvSpPr>
        <p:spPr bwMode="auto">
          <a:xfrm>
            <a:off x="4811713" y="4551363"/>
            <a:ext cx="46037" cy="61912"/>
          </a:xfrm>
          <a:custGeom>
            <a:avLst/>
            <a:gdLst>
              <a:gd name="T0" fmla="*/ 0 w 29"/>
              <a:gd name="T1" fmla="*/ 2147483647 h 39"/>
              <a:gd name="T2" fmla="*/ 0 w 29"/>
              <a:gd name="T3" fmla="*/ 0 h 39"/>
              <a:gd name="T4" fmla="*/ 2147483647 w 29"/>
              <a:gd name="T5" fmla="*/ 0 h 39"/>
              <a:gd name="T6" fmla="*/ 2147483647 w 29"/>
              <a:gd name="T7" fmla="*/ 0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0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0" y="3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9"/>
                </a:lnTo>
                <a:lnTo>
                  <a:pt x="19" y="39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9" name="Freeform 97"/>
          <p:cNvSpPr>
            <a:spLocks/>
          </p:cNvSpPr>
          <p:nvPr/>
        </p:nvSpPr>
        <p:spPr bwMode="auto">
          <a:xfrm>
            <a:off x="4811713" y="4400550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0" name="Freeform 98"/>
          <p:cNvSpPr>
            <a:spLocks/>
          </p:cNvSpPr>
          <p:nvPr/>
        </p:nvSpPr>
        <p:spPr bwMode="auto">
          <a:xfrm>
            <a:off x="4811713" y="4354513"/>
            <a:ext cx="46037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1" name="Freeform 99"/>
          <p:cNvSpPr>
            <a:spLocks/>
          </p:cNvSpPr>
          <p:nvPr/>
        </p:nvSpPr>
        <p:spPr bwMode="auto">
          <a:xfrm>
            <a:off x="4811713" y="4203700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2" name="Freeform 100"/>
          <p:cNvSpPr>
            <a:spLocks/>
          </p:cNvSpPr>
          <p:nvPr/>
        </p:nvSpPr>
        <p:spPr bwMode="auto">
          <a:xfrm>
            <a:off x="4811713" y="415925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3" name="Freeform 101"/>
          <p:cNvSpPr>
            <a:spLocks/>
          </p:cNvSpPr>
          <p:nvPr/>
        </p:nvSpPr>
        <p:spPr bwMode="auto">
          <a:xfrm>
            <a:off x="4811713" y="400685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4" name="Freeform 102"/>
          <p:cNvSpPr>
            <a:spLocks/>
          </p:cNvSpPr>
          <p:nvPr/>
        </p:nvSpPr>
        <p:spPr bwMode="auto">
          <a:xfrm>
            <a:off x="4811713" y="396240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5" name="Freeform 103"/>
          <p:cNvSpPr>
            <a:spLocks/>
          </p:cNvSpPr>
          <p:nvPr/>
        </p:nvSpPr>
        <p:spPr bwMode="auto">
          <a:xfrm>
            <a:off x="4811713" y="381000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6" name="Freeform 104"/>
          <p:cNvSpPr>
            <a:spLocks/>
          </p:cNvSpPr>
          <p:nvPr/>
        </p:nvSpPr>
        <p:spPr bwMode="auto">
          <a:xfrm>
            <a:off x="4811713" y="3765550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7" name="Freeform 105"/>
          <p:cNvSpPr>
            <a:spLocks/>
          </p:cNvSpPr>
          <p:nvPr/>
        </p:nvSpPr>
        <p:spPr bwMode="auto">
          <a:xfrm>
            <a:off x="4811713" y="3613150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8" name="Freeform 106"/>
          <p:cNvSpPr>
            <a:spLocks/>
          </p:cNvSpPr>
          <p:nvPr/>
        </p:nvSpPr>
        <p:spPr bwMode="auto">
          <a:xfrm>
            <a:off x="4811713" y="3552825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19" name="Freeform 107"/>
          <p:cNvSpPr>
            <a:spLocks/>
          </p:cNvSpPr>
          <p:nvPr/>
        </p:nvSpPr>
        <p:spPr bwMode="auto">
          <a:xfrm>
            <a:off x="4811713" y="3416300"/>
            <a:ext cx="46037" cy="136525"/>
          </a:xfrm>
          <a:custGeom>
            <a:avLst/>
            <a:gdLst>
              <a:gd name="T0" fmla="*/ 0 w 29"/>
              <a:gd name="T1" fmla="*/ 2147483647 h 86"/>
              <a:gd name="T2" fmla="*/ 0 w 29"/>
              <a:gd name="T3" fmla="*/ 0 h 86"/>
              <a:gd name="T4" fmla="*/ 2147483647 w 29"/>
              <a:gd name="T5" fmla="*/ 0 h 86"/>
              <a:gd name="T6" fmla="*/ 2147483647 w 29"/>
              <a:gd name="T7" fmla="*/ 0 h 86"/>
              <a:gd name="T8" fmla="*/ 2147483647 w 29"/>
              <a:gd name="T9" fmla="*/ 2147483647 h 86"/>
              <a:gd name="T10" fmla="*/ 2147483647 w 29"/>
              <a:gd name="T11" fmla="*/ 2147483647 h 86"/>
              <a:gd name="T12" fmla="*/ 0 w 29"/>
              <a:gd name="T13" fmla="*/ 2147483647 h 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86"/>
              <a:gd name="T23" fmla="*/ 29 w 29"/>
              <a:gd name="T24" fmla="*/ 86 h 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86">
                <a:moveTo>
                  <a:pt x="0" y="8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86"/>
                </a:lnTo>
                <a:lnTo>
                  <a:pt x="19" y="86"/>
                </a:lnTo>
                <a:lnTo>
                  <a:pt x="0" y="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0" name="Freeform 108"/>
          <p:cNvSpPr>
            <a:spLocks/>
          </p:cNvSpPr>
          <p:nvPr/>
        </p:nvSpPr>
        <p:spPr bwMode="auto">
          <a:xfrm>
            <a:off x="4811713" y="3355975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1" name="Freeform 109"/>
          <p:cNvSpPr>
            <a:spLocks/>
          </p:cNvSpPr>
          <p:nvPr/>
        </p:nvSpPr>
        <p:spPr bwMode="auto">
          <a:xfrm>
            <a:off x="4811713" y="32051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2" name="Freeform 110"/>
          <p:cNvSpPr>
            <a:spLocks/>
          </p:cNvSpPr>
          <p:nvPr/>
        </p:nvSpPr>
        <p:spPr bwMode="auto">
          <a:xfrm>
            <a:off x="4811713" y="315912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3" name="Freeform 111"/>
          <p:cNvSpPr>
            <a:spLocks/>
          </p:cNvSpPr>
          <p:nvPr/>
        </p:nvSpPr>
        <p:spPr bwMode="auto">
          <a:xfrm>
            <a:off x="4811713" y="300831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4" name="Freeform 112"/>
          <p:cNvSpPr>
            <a:spLocks/>
          </p:cNvSpPr>
          <p:nvPr/>
        </p:nvSpPr>
        <p:spPr bwMode="auto">
          <a:xfrm>
            <a:off x="4811713" y="296227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5" name="Freeform 113"/>
          <p:cNvSpPr>
            <a:spLocks/>
          </p:cNvSpPr>
          <p:nvPr/>
        </p:nvSpPr>
        <p:spPr bwMode="auto">
          <a:xfrm>
            <a:off x="4811713" y="28114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6" name="Freeform 114"/>
          <p:cNvSpPr>
            <a:spLocks/>
          </p:cNvSpPr>
          <p:nvPr/>
        </p:nvSpPr>
        <p:spPr bwMode="auto">
          <a:xfrm>
            <a:off x="4811713" y="276542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7" name="Freeform 115"/>
          <p:cNvSpPr>
            <a:spLocks/>
          </p:cNvSpPr>
          <p:nvPr/>
        </p:nvSpPr>
        <p:spPr bwMode="auto">
          <a:xfrm>
            <a:off x="4811713" y="261461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8" name="Freeform 116"/>
          <p:cNvSpPr>
            <a:spLocks/>
          </p:cNvSpPr>
          <p:nvPr/>
        </p:nvSpPr>
        <p:spPr bwMode="auto">
          <a:xfrm>
            <a:off x="4811713" y="2568575"/>
            <a:ext cx="46037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9"/>
                </a:lnTo>
                <a:lnTo>
                  <a:pt x="19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29" name="Freeform 117"/>
          <p:cNvSpPr>
            <a:spLocks/>
          </p:cNvSpPr>
          <p:nvPr/>
        </p:nvSpPr>
        <p:spPr bwMode="auto">
          <a:xfrm>
            <a:off x="4811713" y="2417763"/>
            <a:ext cx="46037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0" name="Freeform 118"/>
          <p:cNvSpPr>
            <a:spLocks/>
          </p:cNvSpPr>
          <p:nvPr/>
        </p:nvSpPr>
        <p:spPr bwMode="auto">
          <a:xfrm>
            <a:off x="4811713" y="2357438"/>
            <a:ext cx="46037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38"/>
                </a:lnTo>
                <a:lnTo>
                  <a:pt x="19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1" name="Freeform 119"/>
          <p:cNvSpPr>
            <a:spLocks/>
          </p:cNvSpPr>
          <p:nvPr/>
        </p:nvSpPr>
        <p:spPr bwMode="auto">
          <a:xfrm>
            <a:off x="4811713" y="22050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2" name="Freeform 120"/>
          <p:cNvSpPr>
            <a:spLocks/>
          </p:cNvSpPr>
          <p:nvPr/>
        </p:nvSpPr>
        <p:spPr bwMode="auto">
          <a:xfrm>
            <a:off x="4811713" y="21605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3" name="Freeform 121"/>
          <p:cNvSpPr>
            <a:spLocks/>
          </p:cNvSpPr>
          <p:nvPr/>
        </p:nvSpPr>
        <p:spPr bwMode="auto">
          <a:xfrm>
            <a:off x="4811713" y="20081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" name="Freeform 122"/>
          <p:cNvSpPr>
            <a:spLocks/>
          </p:cNvSpPr>
          <p:nvPr/>
        </p:nvSpPr>
        <p:spPr bwMode="auto">
          <a:xfrm>
            <a:off x="4811713" y="19637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" name="Freeform 123"/>
          <p:cNvSpPr>
            <a:spLocks/>
          </p:cNvSpPr>
          <p:nvPr/>
        </p:nvSpPr>
        <p:spPr bwMode="auto">
          <a:xfrm>
            <a:off x="4811713" y="181133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6" name="Freeform 124"/>
          <p:cNvSpPr>
            <a:spLocks/>
          </p:cNvSpPr>
          <p:nvPr/>
        </p:nvSpPr>
        <p:spPr bwMode="auto">
          <a:xfrm>
            <a:off x="4811713" y="176688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" name="Freeform 125"/>
          <p:cNvSpPr>
            <a:spLocks/>
          </p:cNvSpPr>
          <p:nvPr/>
        </p:nvSpPr>
        <p:spPr bwMode="auto">
          <a:xfrm>
            <a:off x="4811713" y="1614488"/>
            <a:ext cx="46037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6"/>
                </a:lnTo>
                <a:lnTo>
                  <a:pt x="19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" name="Freeform 126"/>
          <p:cNvSpPr>
            <a:spLocks/>
          </p:cNvSpPr>
          <p:nvPr/>
        </p:nvSpPr>
        <p:spPr bwMode="auto">
          <a:xfrm>
            <a:off x="4811713" y="1570038"/>
            <a:ext cx="46037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28"/>
                </a:lnTo>
                <a:lnTo>
                  <a:pt x="19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9" name="Freeform 127"/>
          <p:cNvSpPr>
            <a:spLocks/>
          </p:cNvSpPr>
          <p:nvPr/>
        </p:nvSpPr>
        <p:spPr bwMode="auto">
          <a:xfrm>
            <a:off x="4811713" y="1419225"/>
            <a:ext cx="46037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19" y="0"/>
                </a:lnTo>
                <a:lnTo>
                  <a:pt x="29" y="0"/>
                </a:lnTo>
                <a:lnTo>
                  <a:pt x="29" y="95"/>
                </a:lnTo>
                <a:lnTo>
                  <a:pt x="19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0" name="Line 128"/>
          <p:cNvSpPr>
            <a:spLocks noChangeShapeType="1"/>
          </p:cNvSpPr>
          <p:nvPr/>
        </p:nvSpPr>
        <p:spPr bwMode="auto">
          <a:xfrm>
            <a:off x="5008563" y="5278438"/>
            <a:ext cx="115093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1" name="AutoShape 129"/>
          <p:cNvSpPr>
            <a:spLocks noChangeArrowheads="1"/>
          </p:cNvSpPr>
          <p:nvPr/>
        </p:nvSpPr>
        <p:spPr bwMode="auto">
          <a:xfrm>
            <a:off x="4994275" y="4551363"/>
            <a:ext cx="908050" cy="439737"/>
          </a:xfrm>
          <a:prstGeom prst="roundRect">
            <a:avLst>
              <a:gd name="adj" fmla="val 24009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2" name="Rectangle 130"/>
          <p:cNvSpPr>
            <a:spLocks noChangeArrowheads="1"/>
          </p:cNvSpPr>
          <p:nvPr/>
        </p:nvSpPr>
        <p:spPr bwMode="auto">
          <a:xfrm>
            <a:off x="4994275" y="4764088"/>
            <a:ext cx="847725" cy="423862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43" name="Rectangle 131"/>
          <p:cNvSpPr>
            <a:spLocks noChangeArrowheads="1"/>
          </p:cNvSpPr>
          <p:nvPr/>
        </p:nvSpPr>
        <p:spPr bwMode="auto">
          <a:xfrm>
            <a:off x="4994275" y="4764088"/>
            <a:ext cx="1209675" cy="923925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44" name="Line 132"/>
          <p:cNvSpPr>
            <a:spLocks noChangeShapeType="1"/>
          </p:cNvSpPr>
          <p:nvPr/>
        </p:nvSpPr>
        <p:spPr bwMode="auto">
          <a:xfrm>
            <a:off x="5011738" y="4776788"/>
            <a:ext cx="877887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5" name="Freeform 133"/>
          <p:cNvSpPr>
            <a:spLocks/>
          </p:cNvSpPr>
          <p:nvPr/>
        </p:nvSpPr>
        <p:spPr bwMode="auto">
          <a:xfrm>
            <a:off x="5886450" y="4687888"/>
            <a:ext cx="257175" cy="90487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2147483647 w 162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57"/>
              <a:gd name="T14" fmla="*/ 162 w 162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  <a:lnTo>
                  <a:pt x="162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6" name="Freeform 134"/>
          <p:cNvSpPr>
            <a:spLocks/>
          </p:cNvSpPr>
          <p:nvPr/>
        </p:nvSpPr>
        <p:spPr bwMode="auto">
          <a:xfrm>
            <a:off x="5897563" y="467360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7" name="Line 135"/>
          <p:cNvSpPr>
            <a:spLocks noChangeShapeType="1"/>
          </p:cNvSpPr>
          <p:nvPr/>
        </p:nvSpPr>
        <p:spPr bwMode="auto">
          <a:xfrm>
            <a:off x="5068888" y="4960938"/>
            <a:ext cx="103028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8" name="Line 136"/>
          <p:cNvSpPr>
            <a:spLocks noChangeShapeType="1"/>
          </p:cNvSpPr>
          <p:nvPr/>
        </p:nvSpPr>
        <p:spPr bwMode="auto">
          <a:xfrm>
            <a:off x="5068888" y="5172075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49" name="Line 137"/>
          <p:cNvSpPr>
            <a:spLocks noChangeShapeType="1"/>
          </p:cNvSpPr>
          <p:nvPr/>
        </p:nvSpPr>
        <p:spPr bwMode="auto">
          <a:xfrm>
            <a:off x="5068888" y="5384800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0" name="Line 138"/>
          <p:cNvSpPr>
            <a:spLocks noChangeShapeType="1"/>
          </p:cNvSpPr>
          <p:nvPr/>
        </p:nvSpPr>
        <p:spPr bwMode="auto">
          <a:xfrm>
            <a:off x="5068888" y="5581650"/>
            <a:ext cx="1030287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1" name="Rectangle 139"/>
          <p:cNvSpPr>
            <a:spLocks noChangeArrowheads="1"/>
          </p:cNvSpPr>
          <p:nvPr/>
        </p:nvSpPr>
        <p:spPr bwMode="auto">
          <a:xfrm>
            <a:off x="5099050" y="4597400"/>
            <a:ext cx="74295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2" name="Rectangle 140"/>
          <p:cNvSpPr>
            <a:spLocks noChangeArrowheads="1"/>
          </p:cNvSpPr>
          <p:nvPr/>
        </p:nvSpPr>
        <p:spPr bwMode="auto">
          <a:xfrm>
            <a:off x="5294820" y="4556125"/>
            <a:ext cx="2926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ทาส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553" name="Rectangle 143"/>
          <p:cNvSpPr>
            <a:spLocks noChangeArrowheads="1"/>
          </p:cNvSpPr>
          <p:nvPr/>
        </p:nvSpPr>
        <p:spPr bwMode="auto">
          <a:xfrm>
            <a:off x="5024438" y="5233988"/>
            <a:ext cx="1149350" cy="134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5" name="Freeform 147"/>
          <p:cNvSpPr>
            <a:spLocks/>
          </p:cNvSpPr>
          <p:nvPr/>
        </p:nvSpPr>
        <p:spPr bwMode="auto">
          <a:xfrm>
            <a:off x="2101850" y="80041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6" name="Freeform 148"/>
          <p:cNvSpPr>
            <a:spLocks/>
          </p:cNvSpPr>
          <p:nvPr/>
        </p:nvSpPr>
        <p:spPr bwMode="auto">
          <a:xfrm>
            <a:off x="2101850" y="795813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7" name="Freeform 149"/>
          <p:cNvSpPr>
            <a:spLocks/>
          </p:cNvSpPr>
          <p:nvPr/>
        </p:nvSpPr>
        <p:spPr bwMode="auto">
          <a:xfrm>
            <a:off x="2101850" y="780732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8" name="Freeform 150"/>
          <p:cNvSpPr>
            <a:spLocks/>
          </p:cNvSpPr>
          <p:nvPr/>
        </p:nvSpPr>
        <p:spPr bwMode="auto">
          <a:xfrm>
            <a:off x="2101850" y="776128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59" name="Freeform 151"/>
          <p:cNvSpPr>
            <a:spLocks/>
          </p:cNvSpPr>
          <p:nvPr/>
        </p:nvSpPr>
        <p:spPr bwMode="auto">
          <a:xfrm>
            <a:off x="2101850" y="76104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0" name="Freeform 152"/>
          <p:cNvSpPr>
            <a:spLocks/>
          </p:cNvSpPr>
          <p:nvPr/>
        </p:nvSpPr>
        <p:spPr bwMode="auto">
          <a:xfrm>
            <a:off x="2101850" y="75501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1" name="Freeform 153"/>
          <p:cNvSpPr>
            <a:spLocks/>
          </p:cNvSpPr>
          <p:nvPr/>
        </p:nvSpPr>
        <p:spPr bwMode="auto">
          <a:xfrm>
            <a:off x="2101850" y="7397750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2" name="Freeform 154"/>
          <p:cNvSpPr>
            <a:spLocks/>
          </p:cNvSpPr>
          <p:nvPr/>
        </p:nvSpPr>
        <p:spPr bwMode="auto">
          <a:xfrm>
            <a:off x="2101850" y="7353300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3" name="Freeform 155"/>
          <p:cNvSpPr>
            <a:spLocks/>
          </p:cNvSpPr>
          <p:nvPr/>
        </p:nvSpPr>
        <p:spPr bwMode="auto">
          <a:xfrm>
            <a:off x="2101850" y="7200900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4" name="Freeform 156"/>
          <p:cNvSpPr>
            <a:spLocks/>
          </p:cNvSpPr>
          <p:nvPr/>
        </p:nvSpPr>
        <p:spPr bwMode="auto">
          <a:xfrm>
            <a:off x="2101850" y="7140575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5" name="Freeform 157"/>
          <p:cNvSpPr>
            <a:spLocks/>
          </p:cNvSpPr>
          <p:nvPr/>
        </p:nvSpPr>
        <p:spPr bwMode="auto">
          <a:xfrm>
            <a:off x="2101850" y="6989763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6" name="Freeform 158"/>
          <p:cNvSpPr>
            <a:spLocks/>
          </p:cNvSpPr>
          <p:nvPr/>
        </p:nvSpPr>
        <p:spPr bwMode="auto">
          <a:xfrm>
            <a:off x="2101850" y="6943725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7" name="Freeform 159"/>
          <p:cNvSpPr>
            <a:spLocks/>
          </p:cNvSpPr>
          <p:nvPr/>
        </p:nvSpPr>
        <p:spPr bwMode="auto">
          <a:xfrm>
            <a:off x="2101850" y="6792913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8" name="Freeform 160"/>
          <p:cNvSpPr>
            <a:spLocks/>
          </p:cNvSpPr>
          <p:nvPr/>
        </p:nvSpPr>
        <p:spPr bwMode="auto">
          <a:xfrm>
            <a:off x="2101850" y="6732588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69" name="Freeform 161"/>
          <p:cNvSpPr>
            <a:spLocks/>
          </p:cNvSpPr>
          <p:nvPr/>
        </p:nvSpPr>
        <p:spPr bwMode="auto">
          <a:xfrm>
            <a:off x="2101850" y="658018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0" name="Freeform 162"/>
          <p:cNvSpPr>
            <a:spLocks/>
          </p:cNvSpPr>
          <p:nvPr/>
        </p:nvSpPr>
        <p:spPr bwMode="auto">
          <a:xfrm>
            <a:off x="2101850" y="6535738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1" name="Freeform 163"/>
          <p:cNvSpPr>
            <a:spLocks/>
          </p:cNvSpPr>
          <p:nvPr/>
        </p:nvSpPr>
        <p:spPr bwMode="auto">
          <a:xfrm>
            <a:off x="2101850" y="638333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2" name="Freeform 164"/>
          <p:cNvSpPr>
            <a:spLocks/>
          </p:cNvSpPr>
          <p:nvPr/>
        </p:nvSpPr>
        <p:spPr bwMode="auto">
          <a:xfrm>
            <a:off x="2101850" y="6338888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3" name="Freeform 165"/>
          <p:cNvSpPr>
            <a:spLocks/>
          </p:cNvSpPr>
          <p:nvPr/>
        </p:nvSpPr>
        <p:spPr bwMode="auto">
          <a:xfrm>
            <a:off x="2101850" y="6186488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4" name="Freeform 166"/>
          <p:cNvSpPr>
            <a:spLocks/>
          </p:cNvSpPr>
          <p:nvPr/>
        </p:nvSpPr>
        <p:spPr bwMode="auto">
          <a:xfrm>
            <a:off x="2101850" y="6126163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5" name="Freeform 167"/>
          <p:cNvSpPr>
            <a:spLocks/>
          </p:cNvSpPr>
          <p:nvPr/>
        </p:nvSpPr>
        <p:spPr bwMode="auto">
          <a:xfrm>
            <a:off x="2101850" y="597535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6" name="Freeform 168"/>
          <p:cNvSpPr>
            <a:spLocks/>
          </p:cNvSpPr>
          <p:nvPr/>
        </p:nvSpPr>
        <p:spPr bwMode="auto">
          <a:xfrm>
            <a:off x="2101850" y="5929313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7" name="Freeform 169"/>
          <p:cNvSpPr>
            <a:spLocks/>
          </p:cNvSpPr>
          <p:nvPr/>
        </p:nvSpPr>
        <p:spPr bwMode="auto">
          <a:xfrm>
            <a:off x="2101850" y="577850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8" name="Freeform 170"/>
          <p:cNvSpPr>
            <a:spLocks/>
          </p:cNvSpPr>
          <p:nvPr/>
        </p:nvSpPr>
        <p:spPr bwMode="auto">
          <a:xfrm>
            <a:off x="2101850" y="5718175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79" name="Freeform 171"/>
          <p:cNvSpPr>
            <a:spLocks/>
          </p:cNvSpPr>
          <p:nvPr/>
        </p:nvSpPr>
        <p:spPr bwMode="auto">
          <a:xfrm>
            <a:off x="2101850" y="556577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0" name="Freeform 172"/>
          <p:cNvSpPr>
            <a:spLocks/>
          </p:cNvSpPr>
          <p:nvPr/>
        </p:nvSpPr>
        <p:spPr bwMode="auto">
          <a:xfrm>
            <a:off x="2101850" y="5521325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1" name="Freeform 173"/>
          <p:cNvSpPr>
            <a:spLocks/>
          </p:cNvSpPr>
          <p:nvPr/>
        </p:nvSpPr>
        <p:spPr bwMode="auto">
          <a:xfrm>
            <a:off x="2101850" y="536892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2" name="Freeform 174"/>
          <p:cNvSpPr>
            <a:spLocks/>
          </p:cNvSpPr>
          <p:nvPr/>
        </p:nvSpPr>
        <p:spPr bwMode="auto">
          <a:xfrm>
            <a:off x="2101850" y="5324475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3" name="Freeform 175"/>
          <p:cNvSpPr>
            <a:spLocks/>
          </p:cNvSpPr>
          <p:nvPr/>
        </p:nvSpPr>
        <p:spPr bwMode="auto">
          <a:xfrm>
            <a:off x="2101850" y="5172075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4" name="Freeform 176"/>
          <p:cNvSpPr>
            <a:spLocks/>
          </p:cNvSpPr>
          <p:nvPr/>
        </p:nvSpPr>
        <p:spPr bwMode="auto">
          <a:xfrm>
            <a:off x="2101850" y="51117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5" name="Freeform 177"/>
          <p:cNvSpPr>
            <a:spLocks/>
          </p:cNvSpPr>
          <p:nvPr/>
        </p:nvSpPr>
        <p:spPr bwMode="auto">
          <a:xfrm>
            <a:off x="2101850" y="49609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6" name="Freeform 178"/>
          <p:cNvSpPr>
            <a:spLocks/>
          </p:cNvSpPr>
          <p:nvPr/>
        </p:nvSpPr>
        <p:spPr bwMode="auto">
          <a:xfrm>
            <a:off x="2101850" y="491490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7" name="Freeform 179"/>
          <p:cNvSpPr>
            <a:spLocks/>
          </p:cNvSpPr>
          <p:nvPr/>
        </p:nvSpPr>
        <p:spPr bwMode="auto">
          <a:xfrm>
            <a:off x="2101850" y="476408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8" name="Freeform 180"/>
          <p:cNvSpPr>
            <a:spLocks/>
          </p:cNvSpPr>
          <p:nvPr/>
        </p:nvSpPr>
        <p:spPr bwMode="auto">
          <a:xfrm>
            <a:off x="2101850" y="4703763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89" name="Freeform 181"/>
          <p:cNvSpPr>
            <a:spLocks/>
          </p:cNvSpPr>
          <p:nvPr/>
        </p:nvSpPr>
        <p:spPr bwMode="auto">
          <a:xfrm>
            <a:off x="2101850" y="4551363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0" name="Freeform 182"/>
          <p:cNvSpPr>
            <a:spLocks/>
          </p:cNvSpPr>
          <p:nvPr/>
        </p:nvSpPr>
        <p:spPr bwMode="auto">
          <a:xfrm>
            <a:off x="2101850" y="4506913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1" name="Freeform 183"/>
          <p:cNvSpPr>
            <a:spLocks/>
          </p:cNvSpPr>
          <p:nvPr/>
        </p:nvSpPr>
        <p:spPr bwMode="auto">
          <a:xfrm>
            <a:off x="2101850" y="4354513"/>
            <a:ext cx="46038" cy="152400"/>
          </a:xfrm>
          <a:custGeom>
            <a:avLst/>
            <a:gdLst>
              <a:gd name="T0" fmla="*/ 0 w 29"/>
              <a:gd name="T1" fmla="*/ 2147483647 h 96"/>
              <a:gd name="T2" fmla="*/ 0 w 29"/>
              <a:gd name="T3" fmla="*/ 0 h 96"/>
              <a:gd name="T4" fmla="*/ 2147483647 w 29"/>
              <a:gd name="T5" fmla="*/ 0 h 96"/>
              <a:gd name="T6" fmla="*/ 2147483647 w 29"/>
              <a:gd name="T7" fmla="*/ 0 h 96"/>
              <a:gd name="T8" fmla="*/ 2147483647 w 29"/>
              <a:gd name="T9" fmla="*/ 2147483647 h 96"/>
              <a:gd name="T10" fmla="*/ 2147483647 w 29"/>
              <a:gd name="T11" fmla="*/ 2147483647 h 96"/>
              <a:gd name="T12" fmla="*/ 0 w 29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6"/>
              <a:gd name="T23" fmla="*/ 29 w 29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6">
                <a:moveTo>
                  <a:pt x="0" y="96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6"/>
                </a:lnTo>
                <a:lnTo>
                  <a:pt x="20" y="96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2" name="Freeform 184"/>
          <p:cNvSpPr>
            <a:spLocks/>
          </p:cNvSpPr>
          <p:nvPr/>
        </p:nvSpPr>
        <p:spPr bwMode="auto">
          <a:xfrm>
            <a:off x="2101850" y="4310063"/>
            <a:ext cx="46038" cy="44450"/>
          </a:xfrm>
          <a:custGeom>
            <a:avLst/>
            <a:gdLst>
              <a:gd name="T0" fmla="*/ 0 w 29"/>
              <a:gd name="T1" fmla="*/ 2147483647 h 28"/>
              <a:gd name="T2" fmla="*/ 0 w 29"/>
              <a:gd name="T3" fmla="*/ 0 h 28"/>
              <a:gd name="T4" fmla="*/ 2147483647 w 29"/>
              <a:gd name="T5" fmla="*/ 0 h 28"/>
              <a:gd name="T6" fmla="*/ 2147483647 w 29"/>
              <a:gd name="T7" fmla="*/ 0 h 28"/>
              <a:gd name="T8" fmla="*/ 2147483647 w 29"/>
              <a:gd name="T9" fmla="*/ 2147483647 h 28"/>
              <a:gd name="T10" fmla="*/ 2147483647 w 29"/>
              <a:gd name="T11" fmla="*/ 2147483647 h 28"/>
              <a:gd name="T12" fmla="*/ 0 w 29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8"/>
              <a:gd name="T23" fmla="*/ 29 w 29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8">
                <a:moveTo>
                  <a:pt x="0" y="2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8"/>
                </a:lnTo>
                <a:lnTo>
                  <a:pt x="20" y="28"/>
                </a:lnTo>
                <a:lnTo>
                  <a:pt x="0" y="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3" name="Freeform 185"/>
          <p:cNvSpPr>
            <a:spLocks/>
          </p:cNvSpPr>
          <p:nvPr/>
        </p:nvSpPr>
        <p:spPr bwMode="auto">
          <a:xfrm>
            <a:off x="2101850" y="4159250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4" name="Freeform 186"/>
          <p:cNvSpPr>
            <a:spLocks/>
          </p:cNvSpPr>
          <p:nvPr/>
        </p:nvSpPr>
        <p:spPr bwMode="auto">
          <a:xfrm>
            <a:off x="2101850" y="4097338"/>
            <a:ext cx="46038" cy="61912"/>
          </a:xfrm>
          <a:custGeom>
            <a:avLst/>
            <a:gdLst>
              <a:gd name="T0" fmla="*/ 0 w 29"/>
              <a:gd name="T1" fmla="*/ 2147483647 h 39"/>
              <a:gd name="T2" fmla="*/ 0 w 29"/>
              <a:gd name="T3" fmla="*/ 0 h 39"/>
              <a:gd name="T4" fmla="*/ 2147483647 w 29"/>
              <a:gd name="T5" fmla="*/ 0 h 39"/>
              <a:gd name="T6" fmla="*/ 2147483647 w 29"/>
              <a:gd name="T7" fmla="*/ 0 h 39"/>
              <a:gd name="T8" fmla="*/ 2147483647 w 29"/>
              <a:gd name="T9" fmla="*/ 2147483647 h 39"/>
              <a:gd name="T10" fmla="*/ 2147483647 w 29"/>
              <a:gd name="T11" fmla="*/ 2147483647 h 39"/>
              <a:gd name="T12" fmla="*/ 0 w 29"/>
              <a:gd name="T13" fmla="*/ 2147483647 h 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9"/>
              <a:gd name="T23" fmla="*/ 29 w 29"/>
              <a:gd name="T24" fmla="*/ 39 h 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9">
                <a:moveTo>
                  <a:pt x="0" y="3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9"/>
                </a:lnTo>
                <a:lnTo>
                  <a:pt x="2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5" name="Freeform 187"/>
          <p:cNvSpPr>
            <a:spLocks/>
          </p:cNvSpPr>
          <p:nvPr/>
        </p:nvSpPr>
        <p:spPr bwMode="auto">
          <a:xfrm>
            <a:off x="2101850" y="394652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6" name="Freeform 188"/>
          <p:cNvSpPr>
            <a:spLocks/>
          </p:cNvSpPr>
          <p:nvPr/>
        </p:nvSpPr>
        <p:spPr bwMode="auto">
          <a:xfrm>
            <a:off x="2101850" y="3900488"/>
            <a:ext cx="46038" cy="46037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7" name="Freeform 189"/>
          <p:cNvSpPr>
            <a:spLocks/>
          </p:cNvSpPr>
          <p:nvPr/>
        </p:nvSpPr>
        <p:spPr bwMode="auto">
          <a:xfrm>
            <a:off x="2101850" y="3749675"/>
            <a:ext cx="46038" cy="150813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8" name="Freeform 190"/>
          <p:cNvSpPr>
            <a:spLocks/>
          </p:cNvSpPr>
          <p:nvPr/>
        </p:nvSpPr>
        <p:spPr bwMode="auto">
          <a:xfrm>
            <a:off x="2101850" y="3689350"/>
            <a:ext cx="46038" cy="60325"/>
          </a:xfrm>
          <a:custGeom>
            <a:avLst/>
            <a:gdLst>
              <a:gd name="T0" fmla="*/ 0 w 29"/>
              <a:gd name="T1" fmla="*/ 2147483647 h 38"/>
              <a:gd name="T2" fmla="*/ 0 w 29"/>
              <a:gd name="T3" fmla="*/ 0 h 38"/>
              <a:gd name="T4" fmla="*/ 2147483647 w 29"/>
              <a:gd name="T5" fmla="*/ 0 h 38"/>
              <a:gd name="T6" fmla="*/ 2147483647 w 29"/>
              <a:gd name="T7" fmla="*/ 0 h 38"/>
              <a:gd name="T8" fmla="*/ 2147483647 w 29"/>
              <a:gd name="T9" fmla="*/ 2147483647 h 38"/>
              <a:gd name="T10" fmla="*/ 2147483647 w 29"/>
              <a:gd name="T11" fmla="*/ 2147483647 h 38"/>
              <a:gd name="T12" fmla="*/ 0 w 29"/>
              <a:gd name="T13" fmla="*/ 2147483647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8"/>
              <a:gd name="T23" fmla="*/ 29 w 29"/>
              <a:gd name="T24" fmla="*/ 38 h 3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8">
                <a:moveTo>
                  <a:pt x="0" y="38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38"/>
                </a:lnTo>
                <a:lnTo>
                  <a:pt x="2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99" name="Freeform 191"/>
          <p:cNvSpPr>
            <a:spLocks/>
          </p:cNvSpPr>
          <p:nvPr/>
        </p:nvSpPr>
        <p:spPr bwMode="auto">
          <a:xfrm>
            <a:off x="2101850" y="35385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0" name="Freeform 192"/>
          <p:cNvSpPr>
            <a:spLocks/>
          </p:cNvSpPr>
          <p:nvPr/>
        </p:nvSpPr>
        <p:spPr bwMode="auto">
          <a:xfrm>
            <a:off x="2101850" y="349250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1" name="Freeform 193"/>
          <p:cNvSpPr>
            <a:spLocks/>
          </p:cNvSpPr>
          <p:nvPr/>
        </p:nvSpPr>
        <p:spPr bwMode="auto">
          <a:xfrm>
            <a:off x="2101850" y="334168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2" name="Freeform 194"/>
          <p:cNvSpPr>
            <a:spLocks/>
          </p:cNvSpPr>
          <p:nvPr/>
        </p:nvSpPr>
        <p:spPr bwMode="auto">
          <a:xfrm>
            <a:off x="2101850" y="3295650"/>
            <a:ext cx="46038" cy="46038"/>
          </a:xfrm>
          <a:custGeom>
            <a:avLst/>
            <a:gdLst>
              <a:gd name="T0" fmla="*/ 0 w 29"/>
              <a:gd name="T1" fmla="*/ 2147483647 h 29"/>
              <a:gd name="T2" fmla="*/ 0 w 29"/>
              <a:gd name="T3" fmla="*/ 0 h 29"/>
              <a:gd name="T4" fmla="*/ 2147483647 w 29"/>
              <a:gd name="T5" fmla="*/ 0 h 29"/>
              <a:gd name="T6" fmla="*/ 2147483647 w 29"/>
              <a:gd name="T7" fmla="*/ 0 h 29"/>
              <a:gd name="T8" fmla="*/ 2147483647 w 29"/>
              <a:gd name="T9" fmla="*/ 2147483647 h 29"/>
              <a:gd name="T10" fmla="*/ 2147483647 w 29"/>
              <a:gd name="T11" fmla="*/ 2147483647 h 29"/>
              <a:gd name="T12" fmla="*/ 0 w 29"/>
              <a:gd name="T13" fmla="*/ 2147483647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29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29"/>
                </a:lnTo>
                <a:lnTo>
                  <a:pt x="20" y="29"/>
                </a:lnTo>
                <a:lnTo>
                  <a:pt x="0" y="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3" name="Freeform 195"/>
          <p:cNvSpPr>
            <a:spLocks/>
          </p:cNvSpPr>
          <p:nvPr/>
        </p:nvSpPr>
        <p:spPr bwMode="auto">
          <a:xfrm>
            <a:off x="2101850" y="3144838"/>
            <a:ext cx="46038" cy="150812"/>
          </a:xfrm>
          <a:custGeom>
            <a:avLst/>
            <a:gdLst>
              <a:gd name="T0" fmla="*/ 0 w 29"/>
              <a:gd name="T1" fmla="*/ 2147483647 h 95"/>
              <a:gd name="T2" fmla="*/ 0 w 29"/>
              <a:gd name="T3" fmla="*/ 0 h 95"/>
              <a:gd name="T4" fmla="*/ 2147483647 w 29"/>
              <a:gd name="T5" fmla="*/ 0 h 95"/>
              <a:gd name="T6" fmla="*/ 2147483647 w 29"/>
              <a:gd name="T7" fmla="*/ 0 h 95"/>
              <a:gd name="T8" fmla="*/ 2147483647 w 29"/>
              <a:gd name="T9" fmla="*/ 2147483647 h 95"/>
              <a:gd name="T10" fmla="*/ 2147483647 w 29"/>
              <a:gd name="T11" fmla="*/ 2147483647 h 95"/>
              <a:gd name="T12" fmla="*/ 0 w 29"/>
              <a:gd name="T13" fmla="*/ 2147483647 h 9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95"/>
              <a:gd name="T23" fmla="*/ 29 w 29"/>
              <a:gd name="T24" fmla="*/ 95 h 9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95">
                <a:moveTo>
                  <a:pt x="0" y="95"/>
                </a:moveTo>
                <a:lnTo>
                  <a:pt x="0" y="0"/>
                </a:lnTo>
                <a:lnTo>
                  <a:pt x="20" y="0"/>
                </a:lnTo>
                <a:lnTo>
                  <a:pt x="29" y="0"/>
                </a:lnTo>
                <a:lnTo>
                  <a:pt x="29" y="95"/>
                </a:lnTo>
                <a:lnTo>
                  <a:pt x="20" y="95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4" name="Line 196"/>
          <p:cNvSpPr>
            <a:spLocks noChangeShapeType="1"/>
          </p:cNvSpPr>
          <p:nvPr/>
        </p:nvSpPr>
        <p:spPr bwMode="auto">
          <a:xfrm>
            <a:off x="5584825" y="4159250"/>
            <a:ext cx="361950" cy="1588"/>
          </a:xfrm>
          <a:prstGeom prst="line">
            <a:avLst/>
          </a:prstGeom>
          <a:noFill/>
          <a:ln w="1206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5" name="Line 197"/>
          <p:cNvSpPr>
            <a:spLocks noChangeShapeType="1"/>
          </p:cNvSpPr>
          <p:nvPr/>
        </p:nvSpPr>
        <p:spPr bwMode="auto">
          <a:xfrm>
            <a:off x="5492750" y="4052888"/>
            <a:ext cx="514350" cy="1587"/>
          </a:xfrm>
          <a:prstGeom prst="line">
            <a:avLst/>
          </a:prstGeom>
          <a:noFill/>
          <a:ln w="1206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6" name="Line 198"/>
          <p:cNvSpPr>
            <a:spLocks noChangeShapeType="1"/>
          </p:cNvSpPr>
          <p:nvPr/>
        </p:nvSpPr>
        <p:spPr bwMode="auto">
          <a:xfrm flipV="1">
            <a:off x="5538788" y="3795713"/>
            <a:ext cx="1587" cy="60325"/>
          </a:xfrm>
          <a:prstGeom prst="line">
            <a:avLst/>
          </a:prstGeom>
          <a:noFill/>
          <a:ln w="603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8" name="AutoShape 200"/>
          <p:cNvSpPr>
            <a:spLocks noChangeArrowheads="1"/>
          </p:cNvSpPr>
          <p:nvPr/>
        </p:nvSpPr>
        <p:spPr bwMode="auto">
          <a:xfrm>
            <a:off x="2344738" y="7397750"/>
            <a:ext cx="923925" cy="454025"/>
          </a:xfrm>
          <a:prstGeom prst="roundRect">
            <a:avLst>
              <a:gd name="adj" fmla="val 23250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09" name="Rectangle 201"/>
          <p:cNvSpPr>
            <a:spLocks noChangeArrowheads="1"/>
          </p:cNvSpPr>
          <p:nvPr/>
        </p:nvSpPr>
        <p:spPr bwMode="auto">
          <a:xfrm>
            <a:off x="2344738" y="7624763"/>
            <a:ext cx="877887" cy="439737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10" name="Rectangle 202"/>
          <p:cNvSpPr>
            <a:spLocks noChangeArrowheads="1"/>
          </p:cNvSpPr>
          <p:nvPr/>
        </p:nvSpPr>
        <p:spPr bwMode="auto">
          <a:xfrm>
            <a:off x="2344738" y="7624763"/>
            <a:ext cx="1225550" cy="5143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11" name="Line 203"/>
          <p:cNvSpPr>
            <a:spLocks noChangeShapeType="1"/>
          </p:cNvSpPr>
          <p:nvPr/>
        </p:nvSpPr>
        <p:spPr bwMode="auto">
          <a:xfrm>
            <a:off x="2360613" y="7624763"/>
            <a:ext cx="922337" cy="1587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2" name="Freeform 204"/>
          <p:cNvSpPr>
            <a:spLocks/>
          </p:cNvSpPr>
          <p:nvPr/>
        </p:nvSpPr>
        <p:spPr bwMode="auto">
          <a:xfrm>
            <a:off x="3268663" y="75342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3" name="Freeform 205"/>
          <p:cNvSpPr>
            <a:spLocks/>
          </p:cNvSpPr>
          <p:nvPr/>
        </p:nvSpPr>
        <p:spPr bwMode="auto">
          <a:xfrm>
            <a:off x="3271838" y="7534275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4" name="Line 206"/>
          <p:cNvSpPr>
            <a:spLocks noChangeShapeType="1"/>
          </p:cNvSpPr>
          <p:nvPr/>
        </p:nvSpPr>
        <p:spPr bwMode="auto">
          <a:xfrm>
            <a:off x="2420938" y="78216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5" name="Line 207"/>
          <p:cNvSpPr>
            <a:spLocks noChangeShapeType="1"/>
          </p:cNvSpPr>
          <p:nvPr/>
        </p:nvSpPr>
        <p:spPr bwMode="auto">
          <a:xfrm>
            <a:off x="2420938" y="804862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6" name="Rectangle 208"/>
          <p:cNvSpPr>
            <a:spLocks noChangeArrowheads="1"/>
          </p:cNvSpPr>
          <p:nvPr/>
        </p:nvSpPr>
        <p:spPr bwMode="auto">
          <a:xfrm>
            <a:off x="2571750" y="7427913"/>
            <a:ext cx="6207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7" name="Rectangle 209"/>
          <p:cNvSpPr>
            <a:spLocks noChangeArrowheads="1"/>
          </p:cNvSpPr>
          <p:nvPr/>
        </p:nvSpPr>
        <p:spPr bwMode="auto">
          <a:xfrm>
            <a:off x="2622550" y="7429453"/>
            <a:ext cx="4542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โยชูวา</a:t>
            </a:r>
            <a:endParaRPr lang="en-US" sz="1200" b="1" dirty="0">
              <a:solidFill>
                <a:srgbClr val="000000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18" name="Rectangle 212"/>
          <p:cNvSpPr>
            <a:spLocks noChangeArrowheads="1"/>
          </p:cNvSpPr>
          <p:nvPr/>
        </p:nvSpPr>
        <p:spPr bwMode="auto">
          <a:xfrm>
            <a:off x="5175250" y="6746875"/>
            <a:ext cx="666750" cy="1666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19" name="Line 213"/>
          <p:cNvSpPr>
            <a:spLocks noChangeShapeType="1"/>
          </p:cNvSpPr>
          <p:nvPr/>
        </p:nvSpPr>
        <p:spPr bwMode="auto">
          <a:xfrm>
            <a:off x="5024438" y="7337425"/>
            <a:ext cx="116522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0" name="AutoShape 214"/>
          <p:cNvSpPr>
            <a:spLocks noChangeArrowheads="1"/>
          </p:cNvSpPr>
          <p:nvPr/>
        </p:nvSpPr>
        <p:spPr bwMode="auto">
          <a:xfrm>
            <a:off x="5008563" y="6716713"/>
            <a:ext cx="908050" cy="363537"/>
          </a:xfrm>
          <a:prstGeom prst="roundRect">
            <a:avLst>
              <a:gd name="adj" fmla="val 27074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1" name="Rectangle 215"/>
          <p:cNvSpPr>
            <a:spLocks noChangeArrowheads="1"/>
          </p:cNvSpPr>
          <p:nvPr/>
        </p:nvSpPr>
        <p:spPr bwMode="auto">
          <a:xfrm>
            <a:off x="5024438" y="6899275"/>
            <a:ext cx="847725" cy="347663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22" name="Rectangle 216"/>
          <p:cNvSpPr>
            <a:spLocks noChangeArrowheads="1"/>
          </p:cNvSpPr>
          <p:nvPr/>
        </p:nvSpPr>
        <p:spPr bwMode="auto">
          <a:xfrm>
            <a:off x="5008563" y="6899275"/>
            <a:ext cx="1195387" cy="1255713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23" name="Line 217"/>
          <p:cNvSpPr>
            <a:spLocks noChangeShapeType="1"/>
          </p:cNvSpPr>
          <p:nvPr/>
        </p:nvSpPr>
        <p:spPr bwMode="auto">
          <a:xfrm>
            <a:off x="5018088" y="6924675"/>
            <a:ext cx="908050" cy="15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4" name="Freeform 218"/>
          <p:cNvSpPr>
            <a:spLocks/>
          </p:cNvSpPr>
          <p:nvPr/>
        </p:nvSpPr>
        <p:spPr bwMode="auto">
          <a:xfrm>
            <a:off x="5902325" y="6837363"/>
            <a:ext cx="257175" cy="76200"/>
          </a:xfrm>
          <a:custGeom>
            <a:avLst/>
            <a:gdLst>
              <a:gd name="T0" fmla="*/ 2147483647 w 162"/>
              <a:gd name="T1" fmla="*/ 2147483647 h 48"/>
              <a:gd name="T2" fmla="*/ 0 w 162"/>
              <a:gd name="T3" fmla="*/ 2147483647 h 48"/>
              <a:gd name="T4" fmla="*/ 0 w 162"/>
              <a:gd name="T5" fmla="*/ 0 h 48"/>
              <a:gd name="T6" fmla="*/ 2147483647 w 162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48"/>
              <a:gd name="T14" fmla="*/ 162 w 162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48">
                <a:moveTo>
                  <a:pt x="162" y="48"/>
                </a:moveTo>
                <a:lnTo>
                  <a:pt x="0" y="48"/>
                </a:lnTo>
                <a:lnTo>
                  <a:pt x="0" y="0"/>
                </a:lnTo>
                <a:lnTo>
                  <a:pt x="162" y="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5" name="Line 219"/>
          <p:cNvSpPr>
            <a:spLocks noChangeShapeType="1"/>
          </p:cNvSpPr>
          <p:nvPr/>
        </p:nvSpPr>
        <p:spPr bwMode="auto">
          <a:xfrm>
            <a:off x="5099050" y="706437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6" name="Line 220"/>
          <p:cNvSpPr>
            <a:spLocks noChangeShapeType="1"/>
          </p:cNvSpPr>
          <p:nvPr/>
        </p:nvSpPr>
        <p:spPr bwMode="auto">
          <a:xfrm>
            <a:off x="5099050" y="7231063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7" name="Line 221"/>
          <p:cNvSpPr>
            <a:spLocks noChangeShapeType="1"/>
          </p:cNvSpPr>
          <p:nvPr/>
        </p:nvSpPr>
        <p:spPr bwMode="auto">
          <a:xfrm>
            <a:off x="5099050" y="7413625"/>
            <a:ext cx="103028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8" name="Rectangle 223"/>
          <p:cNvSpPr>
            <a:spLocks noChangeArrowheads="1"/>
          </p:cNvSpPr>
          <p:nvPr/>
        </p:nvSpPr>
        <p:spPr bwMode="auto">
          <a:xfrm>
            <a:off x="5311775" y="7248525"/>
            <a:ext cx="74136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29" name="Line 225"/>
          <p:cNvSpPr>
            <a:spLocks noChangeShapeType="1"/>
          </p:cNvSpPr>
          <p:nvPr/>
        </p:nvSpPr>
        <p:spPr bwMode="auto">
          <a:xfrm>
            <a:off x="5099050" y="7580313"/>
            <a:ext cx="1030288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0" name="Line 226"/>
          <p:cNvSpPr>
            <a:spLocks noChangeShapeType="1"/>
          </p:cNvSpPr>
          <p:nvPr/>
        </p:nvSpPr>
        <p:spPr bwMode="auto">
          <a:xfrm>
            <a:off x="5084763" y="7747000"/>
            <a:ext cx="1028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1" name="Line 227"/>
          <p:cNvSpPr>
            <a:spLocks noChangeShapeType="1"/>
          </p:cNvSpPr>
          <p:nvPr/>
        </p:nvSpPr>
        <p:spPr bwMode="auto">
          <a:xfrm>
            <a:off x="5084763" y="7927975"/>
            <a:ext cx="1028700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2" name="Line 228"/>
          <p:cNvSpPr>
            <a:spLocks noChangeShapeType="1"/>
          </p:cNvSpPr>
          <p:nvPr/>
        </p:nvSpPr>
        <p:spPr bwMode="auto">
          <a:xfrm>
            <a:off x="5068888" y="8094663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3" name="Rectangle 229"/>
          <p:cNvSpPr>
            <a:spLocks noChangeArrowheads="1"/>
          </p:cNvSpPr>
          <p:nvPr/>
        </p:nvSpPr>
        <p:spPr bwMode="auto">
          <a:xfrm>
            <a:off x="5341938" y="7458075"/>
            <a:ext cx="757237" cy="106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4" name="Rectangle 232"/>
          <p:cNvSpPr>
            <a:spLocks noChangeArrowheads="1"/>
          </p:cNvSpPr>
          <p:nvPr/>
        </p:nvSpPr>
        <p:spPr bwMode="auto">
          <a:xfrm>
            <a:off x="5311775" y="7791450"/>
            <a:ext cx="8175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5" name="Rectangle 234"/>
          <p:cNvSpPr>
            <a:spLocks noChangeArrowheads="1"/>
          </p:cNvSpPr>
          <p:nvPr/>
        </p:nvSpPr>
        <p:spPr bwMode="auto">
          <a:xfrm>
            <a:off x="5251450" y="7958138"/>
            <a:ext cx="755650" cy="106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6" name="Rectangle 236"/>
          <p:cNvSpPr>
            <a:spLocks noChangeArrowheads="1"/>
          </p:cNvSpPr>
          <p:nvPr/>
        </p:nvSpPr>
        <p:spPr bwMode="auto">
          <a:xfrm>
            <a:off x="5175250" y="1296988"/>
            <a:ext cx="650875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" name="Rectangle 237"/>
          <p:cNvSpPr>
            <a:spLocks noChangeArrowheads="1"/>
          </p:cNvSpPr>
          <p:nvPr/>
        </p:nvSpPr>
        <p:spPr bwMode="auto">
          <a:xfrm>
            <a:off x="5234020" y="1250950"/>
            <a:ext cx="4857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เอกเทศ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38" name="AutoShape 238"/>
          <p:cNvSpPr>
            <a:spLocks noChangeArrowheads="1"/>
          </p:cNvSpPr>
          <p:nvPr/>
        </p:nvSpPr>
        <p:spPr bwMode="auto">
          <a:xfrm>
            <a:off x="5008563" y="1252538"/>
            <a:ext cx="923925" cy="454025"/>
          </a:xfrm>
          <a:prstGeom prst="roundRect">
            <a:avLst>
              <a:gd name="adj" fmla="val 23250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" name="Rectangle 239"/>
          <p:cNvSpPr>
            <a:spLocks noChangeArrowheads="1"/>
          </p:cNvSpPr>
          <p:nvPr/>
        </p:nvSpPr>
        <p:spPr bwMode="auto">
          <a:xfrm>
            <a:off x="5008563" y="1473200"/>
            <a:ext cx="863600" cy="438150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" name="Rectangle 240"/>
          <p:cNvSpPr>
            <a:spLocks noChangeArrowheads="1"/>
          </p:cNvSpPr>
          <p:nvPr/>
        </p:nvSpPr>
        <p:spPr bwMode="auto">
          <a:xfrm>
            <a:off x="5008563" y="1473200"/>
            <a:ext cx="1211262" cy="514350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1" name="Line 241"/>
          <p:cNvSpPr>
            <a:spLocks noChangeShapeType="1"/>
          </p:cNvSpPr>
          <p:nvPr/>
        </p:nvSpPr>
        <p:spPr bwMode="auto">
          <a:xfrm>
            <a:off x="5024438" y="1479550"/>
            <a:ext cx="908050" cy="15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2" name="Freeform 242"/>
          <p:cNvSpPr>
            <a:spLocks/>
          </p:cNvSpPr>
          <p:nvPr/>
        </p:nvSpPr>
        <p:spPr bwMode="auto">
          <a:xfrm>
            <a:off x="5916613" y="138747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2147483647 w 162"/>
              <a:gd name="T7" fmla="*/ 2147483647 h 67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7"/>
              <a:gd name="T14" fmla="*/ 162 w 162"/>
              <a:gd name="T15" fmla="*/ 67 h 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  <a:lnTo>
                  <a:pt x="162" y="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3" name="Freeform 243"/>
          <p:cNvSpPr>
            <a:spLocks/>
          </p:cNvSpPr>
          <p:nvPr/>
        </p:nvSpPr>
        <p:spPr bwMode="auto">
          <a:xfrm>
            <a:off x="5927725" y="1387475"/>
            <a:ext cx="257175" cy="92075"/>
          </a:xfrm>
          <a:custGeom>
            <a:avLst/>
            <a:gdLst>
              <a:gd name="T0" fmla="*/ 2147483647 w 162"/>
              <a:gd name="T1" fmla="*/ 2147483647 h 58"/>
              <a:gd name="T2" fmla="*/ 0 w 162"/>
              <a:gd name="T3" fmla="*/ 2147483647 h 58"/>
              <a:gd name="T4" fmla="*/ 0 w 162"/>
              <a:gd name="T5" fmla="*/ 0 h 58"/>
              <a:gd name="T6" fmla="*/ 0 60000 65536"/>
              <a:gd name="T7" fmla="*/ 0 60000 65536"/>
              <a:gd name="T8" fmla="*/ 0 60000 65536"/>
              <a:gd name="T9" fmla="*/ 0 w 162"/>
              <a:gd name="T10" fmla="*/ 0 h 58"/>
              <a:gd name="T11" fmla="*/ 162 w 162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8">
                <a:moveTo>
                  <a:pt x="162" y="58"/>
                </a:moveTo>
                <a:lnTo>
                  <a:pt x="0" y="5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4" name="Line 244"/>
          <p:cNvSpPr>
            <a:spLocks noChangeShapeType="1"/>
          </p:cNvSpPr>
          <p:nvPr/>
        </p:nvSpPr>
        <p:spPr bwMode="auto">
          <a:xfrm>
            <a:off x="5084763" y="1670050"/>
            <a:ext cx="10445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5" name="Line 245"/>
          <p:cNvSpPr>
            <a:spLocks noChangeShapeType="1"/>
          </p:cNvSpPr>
          <p:nvPr/>
        </p:nvSpPr>
        <p:spPr bwMode="auto">
          <a:xfrm>
            <a:off x="5084763" y="1897063"/>
            <a:ext cx="10445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6" name="Line 248"/>
          <p:cNvSpPr>
            <a:spLocks noChangeShapeType="1"/>
          </p:cNvSpPr>
          <p:nvPr/>
        </p:nvSpPr>
        <p:spPr bwMode="auto">
          <a:xfrm>
            <a:off x="5024438" y="2311400"/>
            <a:ext cx="922337" cy="158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7" name="Rectangle 249"/>
          <p:cNvSpPr>
            <a:spLocks noChangeArrowheads="1"/>
          </p:cNvSpPr>
          <p:nvPr/>
        </p:nvSpPr>
        <p:spPr bwMode="auto">
          <a:xfrm>
            <a:off x="5003800" y="2357438"/>
            <a:ext cx="1241425" cy="1982787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E32434"/>
                </a:solidFill>
                <a:latin typeface="Arial" charset="0"/>
              </a:rPr>
              <a:t>zz</a:t>
            </a:r>
          </a:p>
        </p:txBody>
      </p:sp>
      <p:sp>
        <p:nvSpPr>
          <p:cNvPr id="18648" name="AutoShape 250"/>
          <p:cNvSpPr>
            <a:spLocks noChangeArrowheads="1"/>
          </p:cNvSpPr>
          <p:nvPr/>
        </p:nvSpPr>
        <p:spPr bwMode="auto">
          <a:xfrm>
            <a:off x="4994275" y="2100263"/>
            <a:ext cx="938213" cy="323850"/>
          </a:xfrm>
          <a:prstGeom prst="roundRect">
            <a:avLst>
              <a:gd name="adj" fmla="val 25907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9" name="Freeform 251"/>
          <p:cNvSpPr>
            <a:spLocks/>
          </p:cNvSpPr>
          <p:nvPr/>
        </p:nvSpPr>
        <p:spPr bwMode="auto">
          <a:xfrm>
            <a:off x="5932488" y="2266950"/>
            <a:ext cx="257175" cy="104775"/>
          </a:xfrm>
          <a:custGeom>
            <a:avLst/>
            <a:gdLst>
              <a:gd name="T0" fmla="*/ 2147483647 w 162"/>
              <a:gd name="T1" fmla="*/ 2147483647 h 66"/>
              <a:gd name="T2" fmla="*/ 0 w 162"/>
              <a:gd name="T3" fmla="*/ 2147483647 h 66"/>
              <a:gd name="T4" fmla="*/ 0 w 162"/>
              <a:gd name="T5" fmla="*/ 0 h 66"/>
              <a:gd name="T6" fmla="*/ 2147483647 w 162"/>
              <a:gd name="T7" fmla="*/ 2147483647 h 66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66"/>
              <a:gd name="T14" fmla="*/ 162 w 162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66">
                <a:moveTo>
                  <a:pt x="162" y="66"/>
                </a:moveTo>
                <a:lnTo>
                  <a:pt x="0" y="66"/>
                </a:lnTo>
                <a:lnTo>
                  <a:pt x="0" y="0"/>
                </a:lnTo>
                <a:lnTo>
                  <a:pt x="162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0" name="Freeform 252"/>
          <p:cNvSpPr>
            <a:spLocks/>
          </p:cNvSpPr>
          <p:nvPr/>
        </p:nvSpPr>
        <p:spPr bwMode="auto">
          <a:xfrm>
            <a:off x="5929313" y="2266950"/>
            <a:ext cx="257175" cy="90488"/>
          </a:xfrm>
          <a:custGeom>
            <a:avLst/>
            <a:gdLst>
              <a:gd name="T0" fmla="*/ 2147483647 w 162"/>
              <a:gd name="T1" fmla="*/ 2147483647 h 57"/>
              <a:gd name="T2" fmla="*/ 0 w 162"/>
              <a:gd name="T3" fmla="*/ 2147483647 h 57"/>
              <a:gd name="T4" fmla="*/ 0 w 162"/>
              <a:gd name="T5" fmla="*/ 0 h 57"/>
              <a:gd name="T6" fmla="*/ 0 60000 65536"/>
              <a:gd name="T7" fmla="*/ 0 60000 65536"/>
              <a:gd name="T8" fmla="*/ 0 60000 65536"/>
              <a:gd name="T9" fmla="*/ 0 w 162"/>
              <a:gd name="T10" fmla="*/ 0 h 57"/>
              <a:gd name="T11" fmla="*/ 162 w 162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57">
                <a:moveTo>
                  <a:pt x="162" y="57"/>
                </a:moveTo>
                <a:lnTo>
                  <a:pt x="0" y="5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1" name="Line 253"/>
          <p:cNvSpPr>
            <a:spLocks noChangeShapeType="1"/>
          </p:cNvSpPr>
          <p:nvPr/>
        </p:nvSpPr>
        <p:spPr bwMode="auto">
          <a:xfrm>
            <a:off x="5091113" y="2501900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2" name="Line 254"/>
          <p:cNvSpPr>
            <a:spLocks noChangeShapeType="1"/>
          </p:cNvSpPr>
          <p:nvPr/>
        </p:nvSpPr>
        <p:spPr bwMode="auto">
          <a:xfrm>
            <a:off x="5084763" y="272097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3" name="Line 255"/>
          <p:cNvSpPr>
            <a:spLocks noChangeShapeType="1"/>
          </p:cNvSpPr>
          <p:nvPr/>
        </p:nvSpPr>
        <p:spPr bwMode="auto">
          <a:xfrm>
            <a:off x="5084763" y="29321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4" name="Line 256"/>
          <p:cNvSpPr>
            <a:spLocks noChangeShapeType="1"/>
          </p:cNvSpPr>
          <p:nvPr/>
        </p:nvSpPr>
        <p:spPr bwMode="auto">
          <a:xfrm>
            <a:off x="5084763" y="3144838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5" name="Line 257"/>
          <p:cNvSpPr>
            <a:spLocks noChangeShapeType="1"/>
          </p:cNvSpPr>
          <p:nvPr/>
        </p:nvSpPr>
        <p:spPr bwMode="auto">
          <a:xfrm>
            <a:off x="5084763" y="3341688"/>
            <a:ext cx="1074737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6" name="Line 258"/>
          <p:cNvSpPr>
            <a:spLocks noChangeShapeType="1"/>
          </p:cNvSpPr>
          <p:nvPr/>
        </p:nvSpPr>
        <p:spPr bwMode="auto">
          <a:xfrm>
            <a:off x="5084763" y="3765550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7" name="Rectangle 259"/>
          <p:cNvSpPr>
            <a:spLocks noChangeArrowheads="1"/>
          </p:cNvSpPr>
          <p:nvPr/>
        </p:nvSpPr>
        <p:spPr bwMode="auto">
          <a:xfrm>
            <a:off x="5191125" y="2144713"/>
            <a:ext cx="635000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58" name="Rectangle 260"/>
          <p:cNvSpPr>
            <a:spLocks noChangeArrowheads="1"/>
          </p:cNvSpPr>
          <p:nvPr/>
        </p:nvSpPr>
        <p:spPr bwMode="auto">
          <a:xfrm>
            <a:off x="5226153" y="2125522"/>
            <a:ext cx="4712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กษัตริย์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59" name="Rectangle 262"/>
          <p:cNvSpPr>
            <a:spLocks noChangeArrowheads="1"/>
          </p:cNvSpPr>
          <p:nvPr/>
        </p:nvSpPr>
        <p:spPr bwMode="auto">
          <a:xfrm>
            <a:off x="5024438" y="3008313"/>
            <a:ext cx="1149350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0" name="Rectangle 266"/>
          <p:cNvSpPr>
            <a:spLocks noChangeArrowheads="1"/>
          </p:cNvSpPr>
          <p:nvPr/>
        </p:nvSpPr>
        <p:spPr bwMode="auto">
          <a:xfrm>
            <a:off x="5160963" y="3856038"/>
            <a:ext cx="93821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1" name="Rectangle 268"/>
          <p:cNvSpPr>
            <a:spLocks noChangeArrowheads="1"/>
          </p:cNvSpPr>
          <p:nvPr/>
        </p:nvSpPr>
        <p:spPr bwMode="auto">
          <a:xfrm>
            <a:off x="5084763" y="4052888"/>
            <a:ext cx="1135062" cy="120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2" name="Line 270"/>
          <p:cNvSpPr>
            <a:spLocks noChangeShapeType="1"/>
          </p:cNvSpPr>
          <p:nvPr/>
        </p:nvSpPr>
        <p:spPr bwMode="auto">
          <a:xfrm>
            <a:off x="5084763" y="3976688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3" name="Line 273"/>
          <p:cNvSpPr>
            <a:spLocks noChangeShapeType="1"/>
          </p:cNvSpPr>
          <p:nvPr/>
        </p:nvSpPr>
        <p:spPr bwMode="auto">
          <a:xfrm>
            <a:off x="5084763" y="4189413"/>
            <a:ext cx="10588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4" name="Rectangle 274"/>
          <p:cNvSpPr>
            <a:spLocks noChangeArrowheads="1"/>
          </p:cNvSpPr>
          <p:nvPr/>
        </p:nvSpPr>
        <p:spPr bwMode="auto">
          <a:xfrm>
            <a:off x="5145088" y="3402013"/>
            <a:ext cx="1014412" cy="136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5" name="Line 275"/>
          <p:cNvSpPr>
            <a:spLocks noChangeShapeType="1"/>
          </p:cNvSpPr>
          <p:nvPr/>
        </p:nvSpPr>
        <p:spPr bwMode="auto">
          <a:xfrm>
            <a:off x="5341938" y="3552825"/>
            <a:ext cx="423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6" name="Line 276"/>
          <p:cNvSpPr>
            <a:spLocks noChangeShapeType="1"/>
          </p:cNvSpPr>
          <p:nvPr/>
        </p:nvSpPr>
        <p:spPr bwMode="auto">
          <a:xfrm>
            <a:off x="5183188" y="2403475"/>
            <a:ext cx="922337" cy="158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7" name="Line 277"/>
          <p:cNvSpPr>
            <a:spLocks noChangeShapeType="1"/>
          </p:cNvSpPr>
          <p:nvPr/>
        </p:nvSpPr>
        <p:spPr bwMode="auto">
          <a:xfrm>
            <a:off x="5538788" y="3765550"/>
            <a:ext cx="423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8" name="Rectangle 278"/>
          <p:cNvSpPr>
            <a:spLocks noChangeArrowheads="1"/>
          </p:cNvSpPr>
          <p:nvPr/>
        </p:nvSpPr>
        <p:spPr bwMode="auto">
          <a:xfrm>
            <a:off x="6324600" y="1711325"/>
            <a:ext cx="666750" cy="134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69" name="Rectangle 279"/>
          <p:cNvSpPr>
            <a:spLocks noChangeArrowheads="1"/>
          </p:cNvSpPr>
          <p:nvPr/>
        </p:nvSpPr>
        <p:spPr bwMode="auto">
          <a:xfrm>
            <a:off x="4679866" y="6026150"/>
            <a:ext cx="1586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3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ง</a:t>
            </a:r>
            <a:endParaRPr lang="en-US" sz="12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70" name="Rectangle 280"/>
          <p:cNvSpPr>
            <a:spLocks noChangeArrowheads="1"/>
          </p:cNvSpPr>
          <p:nvPr/>
        </p:nvSpPr>
        <p:spPr bwMode="auto">
          <a:xfrm>
            <a:off x="4668252" y="7207250"/>
            <a:ext cx="2148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3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</a:t>
            </a:r>
            <a:endParaRPr lang="en-US" sz="12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71" name="Rectangle 281"/>
          <p:cNvSpPr>
            <a:spLocks noChangeArrowheads="1"/>
          </p:cNvSpPr>
          <p:nvPr/>
        </p:nvSpPr>
        <p:spPr bwMode="auto">
          <a:xfrm>
            <a:off x="1987550" y="1924050"/>
            <a:ext cx="22121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th-TH" sz="3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</a:t>
            </a:r>
            <a:endParaRPr lang="en-US" sz="1200" baseline="-250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72" name="Line 282"/>
          <p:cNvSpPr>
            <a:spLocks noChangeShapeType="1"/>
          </p:cNvSpPr>
          <p:nvPr/>
        </p:nvSpPr>
        <p:spPr bwMode="auto">
          <a:xfrm>
            <a:off x="2390775" y="3856038"/>
            <a:ext cx="114935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73" name="AutoShape 283"/>
          <p:cNvSpPr>
            <a:spLocks noChangeArrowheads="1"/>
          </p:cNvSpPr>
          <p:nvPr/>
        </p:nvSpPr>
        <p:spPr bwMode="auto">
          <a:xfrm>
            <a:off x="2374900" y="3022600"/>
            <a:ext cx="893763" cy="500063"/>
          </a:xfrm>
          <a:prstGeom prst="roundRect">
            <a:avLst>
              <a:gd name="adj" fmla="val 21111"/>
            </a:avLst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74" name="Rectangle 284"/>
          <p:cNvSpPr>
            <a:spLocks noChangeArrowheads="1"/>
          </p:cNvSpPr>
          <p:nvPr/>
        </p:nvSpPr>
        <p:spPr bwMode="auto">
          <a:xfrm>
            <a:off x="2390775" y="3265488"/>
            <a:ext cx="831850" cy="484187"/>
          </a:xfrm>
          <a:prstGeom prst="rect">
            <a:avLst/>
          </a:prstGeom>
          <a:solidFill>
            <a:srgbClr val="FFFFFF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75" name="Rectangle 285"/>
          <p:cNvSpPr>
            <a:spLocks noChangeArrowheads="1"/>
          </p:cNvSpPr>
          <p:nvPr/>
        </p:nvSpPr>
        <p:spPr bwMode="auto">
          <a:xfrm>
            <a:off x="2374900" y="3265488"/>
            <a:ext cx="1181100" cy="1255712"/>
          </a:xfrm>
          <a:prstGeom prst="rect">
            <a:avLst/>
          </a:prstGeom>
          <a:solidFill>
            <a:srgbClr val="FFFFFF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76" name="Line 286"/>
          <p:cNvSpPr>
            <a:spLocks noChangeShapeType="1"/>
          </p:cNvSpPr>
          <p:nvPr/>
        </p:nvSpPr>
        <p:spPr bwMode="auto">
          <a:xfrm>
            <a:off x="2384425" y="3259138"/>
            <a:ext cx="892175" cy="1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77" name="Freeform 287"/>
          <p:cNvSpPr>
            <a:spLocks/>
          </p:cNvSpPr>
          <p:nvPr/>
        </p:nvSpPr>
        <p:spPr bwMode="auto">
          <a:xfrm>
            <a:off x="3268663" y="3175000"/>
            <a:ext cx="241300" cy="104775"/>
          </a:xfrm>
          <a:custGeom>
            <a:avLst/>
            <a:gdLst>
              <a:gd name="T0" fmla="*/ 2147483647 w 152"/>
              <a:gd name="T1" fmla="*/ 2147483647 h 66"/>
              <a:gd name="T2" fmla="*/ 0 w 152"/>
              <a:gd name="T3" fmla="*/ 2147483647 h 66"/>
              <a:gd name="T4" fmla="*/ 0 w 152"/>
              <a:gd name="T5" fmla="*/ 0 h 66"/>
              <a:gd name="T6" fmla="*/ 2147483647 w 152"/>
              <a:gd name="T7" fmla="*/ 2147483647 h 66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66"/>
              <a:gd name="T14" fmla="*/ 152 w 152"/>
              <a:gd name="T15" fmla="*/ 66 h 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66">
                <a:moveTo>
                  <a:pt x="152" y="66"/>
                </a:moveTo>
                <a:lnTo>
                  <a:pt x="0" y="66"/>
                </a:lnTo>
                <a:lnTo>
                  <a:pt x="0" y="0"/>
                </a:lnTo>
                <a:lnTo>
                  <a:pt x="152" y="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78" name="Freeform 288"/>
          <p:cNvSpPr>
            <a:spLocks/>
          </p:cNvSpPr>
          <p:nvPr/>
        </p:nvSpPr>
        <p:spPr bwMode="auto">
          <a:xfrm>
            <a:off x="3271838" y="3159125"/>
            <a:ext cx="257175" cy="106363"/>
          </a:xfrm>
          <a:custGeom>
            <a:avLst/>
            <a:gdLst>
              <a:gd name="T0" fmla="*/ 2147483647 w 162"/>
              <a:gd name="T1" fmla="*/ 2147483647 h 67"/>
              <a:gd name="T2" fmla="*/ 0 w 162"/>
              <a:gd name="T3" fmla="*/ 2147483647 h 67"/>
              <a:gd name="T4" fmla="*/ 0 w 162"/>
              <a:gd name="T5" fmla="*/ 0 h 67"/>
              <a:gd name="T6" fmla="*/ 0 60000 65536"/>
              <a:gd name="T7" fmla="*/ 0 60000 65536"/>
              <a:gd name="T8" fmla="*/ 0 60000 65536"/>
              <a:gd name="T9" fmla="*/ 0 w 162"/>
              <a:gd name="T10" fmla="*/ 0 h 67"/>
              <a:gd name="T11" fmla="*/ 162 w 162"/>
              <a:gd name="T12" fmla="*/ 67 h 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" h="67">
                <a:moveTo>
                  <a:pt x="162" y="67"/>
                </a:moveTo>
                <a:lnTo>
                  <a:pt x="0" y="67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79" name="Line 289"/>
          <p:cNvSpPr>
            <a:spLocks noChangeShapeType="1"/>
          </p:cNvSpPr>
          <p:nvPr/>
        </p:nvSpPr>
        <p:spPr bwMode="auto">
          <a:xfrm>
            <a:off x="2465388" y="3492500"/>
            <a:ext cx="101441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0" name="Line 290"/>
          <p:cNvSpPr>
            <a:spLocks noChangeShapeType="1"/>
          </p:cNvSpPr>
          <p:nvPr/>
        </p:nvSpPr>
        <p:spPr bwMode="auto">
          <a:xfrm>
            <a:off x="2465388" y="3719513"/>
            <a:ext cx="10144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1" name="Line 291"/>
          <p:cNvSpPr>
            <a:spLocks noChangeShapeType="1"/>
          </p:cNvSpPr>
          <p:nvPr/>
        </p:nvSpPr>
        <p:spPr bwMode="auto">
          <a:xfrm>
            <a:off x="2465388" y="3962400"/>
            <a:ext cx="101441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2" name="Line 292"/>
          <p:cNvSpPr>
            <a:spLocks noChangeShapeType="1"/>
          </p:cNvSpPr>
          <p:nvPr/>
        </p:nvSpPr>
        <p:spPr bwMode="auto">
          <a:xfrm>
            <a:off x="2465388" y="4189413"/>
            <a:ext cx="10144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3" name="Rectangle 293"/>
          <p:cNvSpPr>
            <a:spLocks noChangeArrowheads="1"/>
          </p:cNvSpPr>
          <p:nvPr/>
        </p:nvSpPr>
        <p:spPr bwMode="auto">
          <a:xfrm>
            <a:off x="2525713" y="3068638"/>
            <a:ext cx="666750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4" name="Rectangle 294"/>
          <p:cNvSpPr>
            <a:spLocks noChangeArrowheads="1"/>
          </p:cNvSpPr>
          <p:nvPr/>
        </p:nvSpPr>
        <p:spPr bwMode="auto">
          <a:xfrm>
            <a:off x="2553617" y="3082640"/>
            <a:ext cx="53860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677863" indent="-677863" defTabSz="1033463">
              <a:defRPr/>
            </a:pPr>
            <a:r>
              <a:rPr lang="th-TH" sz="1200" b="1" dirty="0">
                <a:solidFill>
                  <a:srgbClr val="000000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อับราฮัม</a:t>
            </a:r>
            <a:endParaRPr lang="en-US" sz="1200" b="1" dirty="0">
              <a:solidFill>
                <a:srgbClr val="000000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685" name="Rectangle 295"/>
          <p:cNvSpPr>
            <a:spLocks noChangeArrowheads="1"/>
          </p:cNvSpPr>
          <p:nvPr/>
        </p:nvSpPr>
        <p:spPr bwMode="auto">
          <a:xfrm>
            <a:off x="2678113" y="3538538"/>
            <a:ext cx="604837" cy="165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6" name="Rectangle 297"/>
          <p:cNvSpPr>
            <a:spLocks noChangeArrowheads="1"/>
          </p:cNvSpPr>
          <p:nvPr/>
        </p:nvSpPr>
        <p:spPr bwMode="auto">
          <a:xfrm>
            <a:off x="2844800" y="3779838"/>
            <a:ext cx="407988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7" name="Rectangle 300"/>
          <p:cNvSpPr>
            <a:spLocks noChangeArrowheads="1"/>
          </p:cNvSpPr>
          <p:nvPr/>
        </p:nvSpPr>
        <p:spPr bwMode="auto">
          <a:xfrm>
            <a:off x="2844800" y="4249738"/>
            <a:ext cx="558800" cy="150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8" name="Line 302"/>
          <p:cNvSpPr>
            <a:spLocks noChangeShapeType="1"/>
          </p:cNvSpPr>
          <p:nvPr/>
        </p:nvSpPr>
        <p:spPr bwMode="auto">
          <a:xfrm>
            <a:off x="2451100" y="4430713"/>
            <a:ext cx="101441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89" name="Rectangle 303"/>
          <p:cNvSpPr>
            <a:spLocks noChangeArrowheads="1"/>
          </p:cNvSpPr>
          <p:nvPr/>
        </p:nvSpPr>
        <p:spPr bwMode="auto">
          <a:xfrm>
            <a:off x="2662238" y="3341688"/>
            <a:ext cx="666750" cy="134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90" name="Rectangle 305"/>
          <p:cNvSpPr>
            <a:spLocks noChangeArrowheads="1"/>
          </p:cNvSpPr>
          <p:nvPr/>
        </p:nvSpPr>
        <p:spPr bwMode="auto">
          <a:xfrm>
            <a:off x="3305175" y="5799138"/>
            <a:ext cx="8302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latin typeface="Times" charset="0"/>
              </a:rPr>
              <a:t>(_______________)</a:t>
            </a:r>
            <a:endParaRPr lang="en-US" sz="1200" baseline="-25000">
              <a:latin typeface="Times" charset="0"/>
            </a:endParaRPr>
          </a:p>
        </p:txBody>
      </p:sp>
      <p:pic>
        <p:nvPicPr>
          <p:cNvPr id="18691" name="Picture 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325813"/>
            <a:ext cx="590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92" name="Rectangle 307"/>
          <p:cNvSpPr>
            <a:spLocks noChangeArrowheads="1"/>
          </p:cNvSpPr>
          <p:nvPr/>
        </p:nvSpPr>
        <p:spPr bwMode="auto">
          <a:xfrm>
            <a:off x="3676650" y="3462338"/>
            <a:ext cx="317500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693" name="Picture 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6792913"/>
            <a:ext cx="590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94" name="Rectangle 309"/>
          <p:cNvSpPr>
            <a:spLocks noChangeArrowheads="1"/>
          </p:cNvSpPr>
          <p:nvPr/>
        </p:nvSpPr>
        <p:spPr bwMode="auto">
          <a:xfrm>
            <a:off x="3692525" y="6929438"/>
            <a:ext cx="317500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695" name="Picture 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219450"/>
            <a:ext cx="590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96" name="Rectangle 311"/>
          <p:cNvSpPr>
            <a:spLocks noChangeArrowheads="1"/>
          </p:cNvSpPr>
          <p:nvPr/>
        </p:nvSpPr>
        <p:spPr bwMode="auto">
          <a:xfrm>
            <a:off x="6340475" y="3355975"/>
            <a:ext cx="319088" cy="257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697" name="Picture 3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2327275"/>
            <a:ext cx="5905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98" name="Rectangle 313"/>
          <p:cNvSpPr>
            <a:spLocks noChangeArrowheads="1"/>
          </p:cNvSpPr>
          <p:nvPr/>
        </p:nvSpPr>
        <p:spPr bwMode="auto">
          <a:xfrm>
            <a:off x="6340475" y="2447925"/>
            <a:ext cx="319088" cy="273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99" name="Rectangle 314"/>
          <p:cNvSpPr>
            <a:spLocks noChangeArrowheads="1"/>
          </p:cNvSpPr>
          <p:nvPr/>
        </p:nvSpPr>
        <p:spPr bwMode="auto">
          <a:xfrm>
            <a:off x="5972175" y="5922963"/>
            <a:ext cx="7461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latin typeface="Arial" charset="0"/>
              </a:rPr>
              <a:t>(____________)</a:t>
            </a:r>
            <a:endParaRPr lang="en-US" sz="1200" baseline="-25000">
              <a:latin typeface="Arial" charset="0"/>
            </a:endParaRPr>
          </a:p>
        </p:txBody>
      </p:sp>
      <p:sp>
        <p:nvSpPr>
          <p:cNvPr id="18700" name="Rectangle 315"/>
          <p:cNvSpPr>
            <a:spLocks noChangeArrowheads="1"/>
          </p:cNvSpPr>
          <p:nvPr/>
        </p:nvSpPr>
        <p:spPr bwMode="auto">
          <a:xfrm>
            <a:off x="5983288" y="2211388"/>
            <a:ext cx="8016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latin typeface="Arial" charset="0"/>
              </a:rPr>
              <a:t>(_____________)</a:t>
            </a:r>
            <a:endParaRPr lang="en-US" sz="1200" baseline="-25000">
              <a:solidFill>
                <a:srgbClr val="E32434"/>
              </a:solidFill>
              <a:latin typeface="Arial" charset="0"/>
            </a:endParaRPr>
          </a:p>
        </p:txBody>
      </p:sp>
      <p:sp>
        <p:nvSpPr>
          <p:cNvPr id="18701" name="Rectangle 316"/>
          <p:cNvSpPr>
            <a:spLocks noChangeArrowheads="1"/>
          </p:cNvSpPr>
          <p:nvPr/>
        </p:nvSpPr>
        <p:spPr bwMode="auto">
          <a:xfrm>
            <a:off x="3305175" y="3113088"/>
            <a:ext cx="6778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latin typeface="Times" charset="0"/>
              </a:rPr>
              <a:t>(____________)</a:t>
            </a:r>
            <a:endParaRPr lang="en-US" sz="1200" baseline="-25000">
              <a:latin typeface="Times" charset="0"/>
            </a:endParaRPr>
          </a:p>
        </p:txBody>
      </p:sp>
      <p:sp>
        <p:nvSpPr>
          <p:cNvPr id="18702" name="Freeform 317"/>
          <p:cNvSpPr>
            <a:spLocks/>
          </p:cNvSpPr>
          <p:nvPr/>
        </p:nvSpPr>
        <p:spPr bwMode="auto">
          <a:xfrm>
            <a:off x="5913438" y="6824663"/>
            <a:ext cx="241300" cy="76200"/>
          </a:xfrm>
          <a:custGeom>
            <a:avLst/>
            <a:gdLst>
              <a:gd name="T0" fmla="*/ 2147483647 w 152"/>
              <a:gd name="T1" fmla="*/ 2147483647 h 48"/>
              <a:gd name="T2" fmla="*/ 0 w 152"/>
              <a:gd name="T3" fmla="*/ 2147483647 h 48"/>
              <a:gd name="T4" fmla="*/ 0 w 152"/>
              <a:gd name="T5" fmla="*/ 0 h 48"/>
              <a:gd name="T6" fmla="*/ 0 60000 65536"/>
              <a:gd name="T7" fmla="*/ 0 60000 65536"/>
              <a:gd name="T8" fmla="*/ 0 60000 65536"/>
              <a:gd name="T9" fmla="*/ 0 w 152"/>
              <a:gd name="T10" fmla="*/ 0 h 48"/>
              <a:gd name="T11" fmla="*/ 152 w 1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" h="48">
                <a:moveTo>
                  <a:pt x="152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03" name="Rectangle 323"/>
          <p:cNvSpPr>
            <a:spLocks noChangeArrowheads="1"/>
          </p:cNvSpPr>
          <p:nvPr/>
        </p:nvSpPr>
        <p:spPr bwMode="auto">
          <a:xfrm>
            <a:off x="5245915" y="6732541"/>
            <a:ext cx="5081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12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พระเยซู</a:t>
            </a:r>
            <a:endParaRPr lang="en-US" sz="1200" b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8704" name="Rectangle 324"/>
          <p:cNvSpPr>
            <a:spLocks noChangeArrowheads="1"/>
          </p:cNvSpPr>
          <p:nvPr/>
        </p:nvSpPr>
        <p:spPr bwMode="auto">
          <a:xfrm>
            <a:off x="5010150" y="2305050"/>
            <a:ext cx="9144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05" name="Line 326"/>
          <p:cNvSpPr>
            <a:spLocks noChangeShapeType="1"/>
          </p:cNvSpPr>
          <p:nvPr/>
        </p:nvSpPr>
        <p:spPr bwMode="auto">
          <a:xfrm>
            <a:off x="5594350" y="2795588"/>
            <a:ext cx="1588" cy="1454150"/>
          </a:xfrm>
          <a:prstGeom prst="line">
            <a:avLst/>
          </a:prstGeom>
          <a:noFill/>
          <a:ln w="4603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06" name="Line 328"/>
          <p:cNvSpPr>
            <a:spLocks noChangeShapeType="1"/>
          </p:cNvSpPr>
          <p:nvPr/>
        </p:nvSpPr>
        <p:spPr bwMode="auto">
          <a:xfrm>
            <a:off x="5084763" y="3552825"/>
            <a:ext cx="10588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707" name="Group 351"/>
          <p:cNvGrpSpPr>
            <a:grpSpLocks/>
          </p:cNvGrpSpPr>
          <p:nvPr/>
        </p:nvGrpSpPr>
        <p:grpSpPr bwMode="auto">
          <a:xfrm>
            <a:off x="885826" y="1223963"/>
            <a:ext cx="742951" cy="1344613"/>
            <a:chOff x="558" y="771"/>
            <a:chExt cx="468" cy="847"/>
          </a:xfrm>
        </p:grpSpPr>
        <p:grpSp>
          <p:nvGrpSpPr>
            <p:cNvPr id="18709" name="Group 330"/>
            <p:cNvGrpSpPr>
              <a:grpSpLocks/>
            </p:cNvGrpSpPr>
            <p:nvPr/>
          </p:nvGrpSpPr>
          <p:grpSpPr bwMode="auto">
            <a:xfrm>
              <a:off x="558" y="771"/>
              <a:ext cx="238" cy="152"/>
              <a:chOff x="206" y="662"/>
              <a:chExt cx="238" cy="152"/>
            </a:xfrm>
          </p:grpSpPr>
          <p:sp>
            <p:nvSpPr>
              <p:cNvPr id="18726" name="AutoShape 331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7" name="Rectangle 332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8" name="Line 333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710" name="Rectangle 334"/>
            <p:cNvSpPr>
              <a:spLocks noChangeArrowheads="1"/>
            </p:cNvSpPr>
            <p:nvPr/>
          </p:nvSpPr>
          <p:spPr bwMode="auto">
            <a:xfrm>
              <a:off x="633" y="1317"/>
              <a:ext cx="70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th-TH" sz="1600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ส</a:t>
              </a:r>
              <a:endParaRPr lang="en-US" sz="800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  <a:p>
              <a:r>
                <a:rPr lang="en-US" sz="15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endParaRPr lang="en-US" sz="1200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711" name="Rectangle 335"/>
            <p:cNvSpPr>
              <a:spLocks noChangeArrowheads="1"/>
            </p:cNvSpPr>
            <p:nvPr/>
          </p:nvSpPr>
          <p:spPr bwMode="auto">
            <a:xfrm>
              <a:off x="747" y="1321"/>
              <a:ext cx="7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7</a:t>
              </a:r>
              <a:endParaRPr lang="en-US" sz="1200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18712" name="Line 336"/>
            <p:cNvSpPr>
              <a:spLocks noChangeShapeType="1"/>
            </p:cNvSpPr>
            <p:nvPr/>
          </p:nvSpPr>
          <p:spPr bwMode="auto">
            <a:xfrm>
              <a:off x="761" y="1392"/>
              <a:ext cx="3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13" name="Rectangle 337"/>
            <p:cNvSpPr>
              <a:spLocks noChangeArrowheads="1"/>
            </p:cNvSpPr>
            <p:nvPr/>
          </p:nvSpPr>
          <p:spPr bwMode="auto">
            <a:xfrm>
              <a:off x="804" y="1317"/>
              <a:ext cx="22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600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ง</a:t>
              </a:r>
              <a:r>
                <a:rPr lang="en-US" sz="1600" baseline="-25000" dirty="0"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  <a:r>
                <a:rPr lang="th-TH" sz="1600" dirty="0">
                  <a:solidFill>
                    <a:srgbClr val="00000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ย</a:t>
              </a:r>
              <a:endParaRPr lang="en-US" sz="1600" baseline="-25000" dirty="0"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grpSp>
          <p:nvGrpSpPr>
            <p:cNvPr id="18714" name="Group 338"/>
            <p:cNvGrpSpPr>
              <a:grpSpLocks/>
            </p:cNvGrpSpPr>
            <p:nvPr/>
          </p:nvGrpSpPr>
          <p:grpSpPr bwMode="auto">
            <a:xfrm>
              <a:off x="654" y="867"/>
              <a:ext cx="238" cy="152"/>
              <a:chOff x="206" y="662"/>
              <a:chExt cx="238" cy="152"/>
            </a:xfrm>
          </p:grpSpPr>
          <p:sp>
            <p:nvSpPr>
              <p:cNvPr id="18723" name="AutoShape 339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4" name="Rectangle 340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5" name="Line 341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715" name="Group 342"/>
            <p:cNvGrpSpPr>
              <a:grpSpLocks/>
            </p:cNvGrpSpPr>
            <p:nvPr/>
          </p:nvGrpSpPr>
          <p:grpSpPr bwMode="auto">
            <a:xfrm>
              <a:off x="580" y="963"/>
              <a:ext cx="238" cy="152"/>
              <a:chOff x="206" y="662"/>
              <a:chExt cx="238" cy="152"/>
            </a:xfrm>
          </p:grpSpPr>
          <p:sp>
            <p:nvSpPr>
              <p:cNvPr id="18720" name="AutoShape 343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1" name="Rectangle 344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2" name="Line 345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716" name="Group 346"/>
            <p:cNvGrpSpPr>
              <a:grpSpLocks/>
            </p:cNvGrpSpPr>
            <p:nvPr/>
          </p:nvGrpSpPr>
          <p:grpSpPr bwMode="auto">
            <a:xfrm>
              <a:off x="775" y="1053"/>
              <a:ext cx="238" cy="152"/>
              <a:chOff x="206" y="662"/>
              <a:chExt cx="238" cy="152"/>
            </a:xfrm>
          </p:grpSpPr>
          <p:sp>
            <p:nvSpPr>
              <p:cNvPr id="18717" name="AutoShape 347"/>
              <p:cNvSpPr>
                <a:spLocks noChangeArrowheads="1"/>
              </p:cNvSpPr>
              <p:nvPr/>
            </p:nvSpPr>
            <p:spPr bwMode="auto">
              <a:xfrm>
                <a:off x="206" y="662"/>
                <a:ext cx="181" cy="114"/>
              </a:xfrm>
              <a:prstGeom prst="roundRect">
                <a:avLst>
                  <a:gd name="adj" fmla="val 21051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8" name="Rectangle 348"/>
              <p:cNvSpPr>
                <a:spLocks noChangeArrowheads="1"/>
              </p:cNvSpPr>
              <p:nvPr/>
            </p:nvSpPr>
            <p:spPr bwMode="auto">
              <a:xfrm>
                <a:off x="206" y="700"/>
                <a:ext cx="238" cy="114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9" name="Line 349"/>
              <p:cNvSpPr>
                <a:spLocks noChangeShapeType="1"/>
              </p:cNvSpPr>
              <p:nvPr/>
            </p:nvSpPr>
            <p:spPr bwMode="auto">
              <a:xfrm flipV="1">
                <a:off x="211" y="712"/>
                <a:ext cx="170" cy="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708" name="Rectangle 350"/>
          <p:cNvSpPr>
            <a:spLocks noChangeArrowheads="1"/>
          </p:cNvSpPr>
          <p:nvPr/>
        </p:nvSpPr>
        <p:spPr bwMode="auto">
          <a:xfrm>
            <a:off x="3316288" y="1184275"/>
            <a:ext cx="7286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b="1" dirty="0">
                <a:latin typeface="Times" charset="0"/>
              </a:rPr>
              <a:t>(___________)</a:t>
            </a:r>
            <a:endParaRPr lang="en-US" sz="1200" baseline="-25000" dirty="0">
              <a:latin typeface="Times" charset="0"/>
            </a:endParaRPr>
          </a:p>
        </p:txBody>
      </p:sp>
      <p:sp>
        <p:nvSpPr>
          <p:cNvPr id="300" name="Text Box 3"/>
          <p:cNvSpPr txBox="1">
            <a:spLocks noChangeArrowheads="1"/>
          </p:cNvSpPr>
          <p:nvPr/>
        </p:nvSpPr>
        <p:spPr bwMode="auto">
          <a:xfrm rot="16200000">
            <a:off x="-84686" y="5304915"/>
            <a:ext cx="336438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4 </a:t>
            </a:r>
            <a:r>
              <a:rPr lang="th-TH" sz="3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บุคคล</a:t>
            </a:r>
            <a:endParaRPr lang="en-US" sz="30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4046318" y="3422503"/>
            <a:ext cx="14635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</a:t>
            </a:r>
            <a:r>
              <a:rPr lang="en-US" sz="3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35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สมัย</a:t>
            </a:r>
          </a:p>
          <a:p>
            <a:endParaRPr lang="en-US" sz="3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2B74F492-2FC1-8A45-8F62-4BDCC9F23973}"/>
              </a:ext>
            </a:extLst>
          </p:cNvPr>
          <p:cNvSpPr/>
          <p:nvPr/>
        </p:nvSpPr>
        <p:spPr bwMode="auto">
          <a:xfrm>
            <a:off x="798655" y="2830882"/>
            <a:ext cx="452470" cy="664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7" charset="0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AA50AAFC-C283-CA45-9D15-0FBF4B8A94E9}"/>
              </a:ext>
            </a:extLst>
          </p:cNvPr>
          <p:cNvSpPr/>
          <p:nvPr/>
        </p:nvSpPr>
        <p:spPr>
          <a:xfrm rot="552010">
            <a:off x="445267" y="2941978"/>
            <a:ext cx="1203044" cy="36077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963">
              <a:spcBef>
                <a:spcPct val="50000"/>
              </a:spcBef>
            </a:pPr>
            <a:r>
              <a:rPr lang="th-TH" sz="1000" dirty="0">
                <a:latin typeface="Leelawadee UI"/>
                <a:cs typeface="Leelawadee UI"/>
              </a:rPr>
              <a:t>แฟ้ม</a:t>
            </a:r>
            <a:br>
              <a:rPr lang="en-US" sz="1000" dirty="0">
                <a:latin typeface="Leelawadee UI"/>
                <a:cs typeface="Leelawadee UI"/>
              </a:rPr>
            </a:br>
            <a:r>
              <a:rPr lang="th-TH" sz="1000" dirty="0">
                <a:latin typeface="Leelawadee UI"/>
                <a:cs typeface="Leelawadee UI"/>
              </a:rPr>
              <a:t>พระคัมภีร์</a:t>
            </a:r>
            <a:endParaRPr lang="en-US" sz="1000" dirty="0">
              <a:latin typeface="Leelawadee UI"/>
              <a:cs typeface="Leelawadee UI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37F2802A-1098-F547-BE9B-8FAAA894EF9E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6607175" y="87313"/>
            <a:ext cx="727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mic Sans MS" charset="0"/>
              </a:rPr>
              <a:t>05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397125" y="730250"/>
            <a:ext cx="417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>
              <a:latin typeface="Comic Sans MS" charset="0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09551" y="5976986"/>
            <a:ext cx="3666598" cy="27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อริสโตเติล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พระอาจารย์ของพระเจ้า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อเล็กซานเดอร์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อริสโตเติล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: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หลักทฤษฎีดนตรี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กำแพงเมืองจีน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มีการใช้เหล็กที่ประเทศจีน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อเล็ซานเดรีย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: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ศูนย์กลางการเรียนรู้กรีก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ยูคลิด 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หลักมาตรฐานทางเรขาคณิตศาสตร์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โรมันเริ่มใช้เหรียญกษาปณ์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   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โครินธ์กลายเป็นศูนย์กลางการค้า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ศูนย์กลางการค้าของชาวยิวในอียิปต์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ภาษากรีซ</a:t>
            </a:r>
            <a:r>
              <a:rPr lang="en-US" sz="1200" b="1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:  </a:t>
            </a:r>
            <a:r>
              <a:rPr lang="th-TH" sz="1200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เมืองกรีซและเฮเลนนิส</a:t>
            </a:r>
            <a:endParaRPr lang="en-US" sz="1200" i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defRPr/>
            </a:pPr>
            <a:r>
              <a:rPr lang="th-TH" sz="1200" i="1" u="sng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การใช้ชีวิตแบบกรีซ</a:t>
            </a:r>
            <a:endParaRPr lang="en-US" sz="1200" i="1" u="sng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</a:pPr>
            <a:endParaRPr lang="en-US" sz="12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303588" y="5492204"/>
            <a:ext cx="4240212" cy="354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การบริหารงานของรัฐบาล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การใช้เกียร์ 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&amp;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กังหันน้ำ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พัฒนาตรีโกณมิติ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นาฬิกาน้ำ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การแกะสลักศิลาโรเซตตา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อเล็กซานเดรีย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สถาบันทางเทคโนโลยี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ระบบการธนาคารแบบโรมัน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วิธีการก่อสร้างแบบใหม่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ระบบน้ำและท่อน้ำทิ้ง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;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คอนกรีต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ตลาดหุ้น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ระบบทางหลวงครอบคลุมทั่วอาณาจักร 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(53K MIS)</a:t>
            </a: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เริ่มใช้ปฏิทินแบบ </a:t>
            </a:r>
            <a:r>
              <a:rPr lang="en-US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365 </a:t>
            </a: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วัน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ภาษาละตินสากล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จัดการกลยุทธ์ทางทหาร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  <a:defRPr/>
            </a:pPr>
            <a:r>
              <a:rPr lang="th-TH" sz="12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สันติภาพโรมัน</a:t>
            </a:r>
            <a:endParaRPr lang="en-US" sz="12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  <a:defRPr/>
            </a:pPr>
            <a:r>
              <a:rPr lang="th-TH" sz="12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โรมันยึดครองปาเลสไตน์</a:t>
            </a:r>
            <a:endParaRPr lang="en-US" sz="1200" b="1" i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110000"/>
              </a:lnSpc>
              <a:tabLst>
                <a:tab pos="457200" algn="l"/>
              </a:tabLst>
            </a:pP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697910" y="4981736"/>
            <a:ext cx="3414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th-TH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และหลังจากนั้น</a:t>
            </a:r>
            <a:r>
              <a:rPr lang="en-US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…</a:t>
            </a:r>
          </a:p>
          <a:p>
            <a:pPr algn="ctr">
              <a:defRPr/>
            </a:pPr>
            <a:r>
              <a:rPr lang="th-TH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ในช่วงยุคสมัยของ</a:t>
            </a:r>
            <a:r>
              <a:rPr lang="en-US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</a:t>
            </a:r>
            <a:r>
              <a:rPr lang="th-TH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1579776" y="1583734"/>
            <a:ext cx="5454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อเล็กซานเดอร์สวรรคตเมื่อายุได้ 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 </a:t>
            </a: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ชันษา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...</a:t>
            </a: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ในปี 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300</a:t>
            </a: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ปีก่อนค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  <a:r>
              <a:rPr lang="th-TH" sz="1600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ศ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.</a:t>
            </a: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1632435" y="1843088"/>
            <a:ext cx="45827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อาณาจักรของพระองค์ถูกแบ่งระหว่าง</a:t>
            </a:r>
            <a:r>
              <a:rPr lang="en-US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</a:t>
            </a:r>
            <a:r>
              <a:rPr lang="th-TH" sz="16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สี่นาย</a:t>
            </a:r>
            <a:endParaRPr lang="en-US" sz="16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6208713" y="1006475"/>
            <a:ext cx="250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Comic Sans MS" charset="0"/>
              </a:rPr>
              <a:t> </a:t>
            </a: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1866931" y="815439"/>
            <a:ext cx="4518545" cy="8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h-TH" sz="2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ช่วง</a:t>
            </a:r>
            <a:r>
              <a:rPr lang="en-US" sz="2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2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เงียบ</a:t>
            </a:r>
            <a:r>
              <a:rPr lang="en-US" sz="2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  <a:r>
              <a:rPr lang="th-TH" sz="2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ระหว่าง</a:t>
            </a:r>
            <a:endParaRPr lang="en-US" sz="2500" b="1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3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มัทธิวและ</a:t>
            </a:r>
            <a:r>
              <a:rPr lang="th-TH" sz="3500" b="1" i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มาลาคี</a:t>
            </a:r>
            <a:r>
              <a:rPr lang="en-US" sz="35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 rot="-3413559">
            <a:off x="296008" y="3529328"/>
            <a:ext cx="15668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ทะเลเมดิเตอร์เรเนียน</a:t>
            </a:r>
            <a:endParaRPr lang="en-US" sz="15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 flipH="1">
            <a:off x="2290763" y="2220913"/>
            <a:ext cx="1389062" cy="4111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15"/>
          <p:cNvSpPr>
            <a:spLocks noChangeArrowheads="1"/>
          </p:cNvSpPr>
          <p:nvPr/>
        </p:nvSpPr>
        <p:spPr bwMode="auto">
          <a:xfrm>
            <a:off x="2035175" y="3852863"/>
            <a:ext cx="1092200" cy="5937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Text Box 16"/>
          <p:cNvSpPr txBox="1">
            <a:spLocks noChangeArrowheads="1"/>
          </p:cNvSpPr>
          <p:nvPr/>
        </p:nvSpPr>
        <p:spPr bwMode="auto">
          <a:xfrm>
            <a:off x="2081515" y="3901248"/>
            <a:ext cx="1021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ปา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เลส</a:t>
            </a:r>
            <a:b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</a:b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ไ</a:t>
            </a: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ตน</a:t>
            </a:r>
            <a:r>
              <a:rPr lang="th-TH" sz="1400" b="1" dirty="0" err="1">
                <a:latin typeface="Leelawadee UI" panose="020B0502040204020203" pitchFamily="34" charset="-34"/>
                <a:cs typeface="Leelawadee UI" panose="020B0502040204020203" pitchFamily="34" charset="-34"/>
              </a:rPr>
              <a:t>์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96" name="Text Box 17"/>
          <p:cNvSpPr txBox="1">
            <a:spLocks noChangeArrowheads="1"/>
          </p:cNvSpPr>
          <p:nvPr/>
        </p:nvSpPr>
        <p:spPr bwMode="auto">
          <a:xfrm>
            <a:off x="3688563" y="3086649"/>
            <a:ext cx="2586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h-TH" sz="20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จักรพรรดิแห่งเซเลยูซิส</a:t>
            </a:r>
            <a:endParaRPr lang="en-US" sz="20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97" name="Text Box 18"/>
          <p:cNvSpPr txBox="1">
            <a:spLocks noChangeArrowheads="1"/>
          </p:cNvSpPr>
          <p:nvPr/>
        </p:nvSpPr>
        <p:spPr bwMode="auto">
          <a:xfrm>
            <a:off x="3201634" y="4582096"/>
            <a:ext cx="2456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th-TH" sz="1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ฟาโรห์แห่ง</a:t>
            </a:r>
            <a:r>
              <a:rPr lang="th-TH" sz="1800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ป</a:t>
            </a:r>
            <a:r>
              <a:rPr lang="th-TH" sz="1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โต</a:t>
            </a:r>
            <a:r>
              <a:rPr lang="th-TH" sz="1800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เล</a:t>
            </a:r>
            <a:r>
              <a:rPr lang="th-TH" sz="1800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มา</a:t>
            </a:r>
            <a:r>
              <a:rPr lang="th-TH" sz="1800" dirty="0" err="1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อิค</a:t>
            </a:r>
            <a:endParaRPr lang="en-US" sz="180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498" name="Oval 19"/>
          <p:cNvSpPr>
            <a:spLocks noChangeArrowheads="1"/>
          </p:cNvSpPr>
          <p:nvPr/>
        </p:nvSpPr>
        <p:spPr bwMode="auto">
          <a:xfrm>
            <a:off x="2132013" y="2930525"/>
            <a:ext cx="1292225" cy="6572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Text Box 20"/>
          <p:cNvSpPr txBox="1">
            <a:spLocks noChangeArrowheads="1"/>
          </p:cNvSpPr>
          <p:nvPr/>
        </p:nvSpPr>
        <p:spPr bwMode="auto">
          <a:xfrm>
            <a:off x="2244725" y="2986088"/>
            <a:ext cx="1057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ซีเรีย</a:t>
            </a:r>
            <a:r>
              <a:rPr lang="en-US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</p:txBody>
      </p:sp>
      <p:sp>
        <p:nvSpPr>
          <p:cNvPr id="20500" name="Text Box 21"/>
          <p:cNvSpPr txBox="1">
            <a:spLocks noChangeArrowheads="1"/>
          </p:cNvSpPr>
          <p:nvPr/>
        </p:nvSpPr>
        <p:spPr bwMode="auto">
          <a:xfrm>
            <a:off x="2141766" y="3081763"/>
            <a:ext cx="1250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</a:t>
            </a:r>
          </a:p>
        </p:txBody>
      </p:sp>
      <p:sp>
        <p:nvSpPr>
          <p:cNvPr id="20501" name="Oval 22"/>
          <p:cNvSpPr>
            <a:spLocks noChangeArrowheads="1"/>
          </p:cNvSpPr>
          <p:nvPr/>
        </p:nvSpPr>
        <p:spPr bwMode="auto">
          <a:xfrm>
            <a:off x="974725" y="4664075"/>
            <a:ext cx="1292225" cy="6572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Text Box 23"/>
          <p:cNvSpPr txBox="1">
            <a:spLocks noChangeArrowheads="1"/>
          </p:cNvSpPr>
          <p:nvPr/>
        </p:nvSpPr>
        <p:spPr bwMode="auto">
          <a:xfrm>
            <a:off x="1106488" y="4708525"/>
            <a:ext cx="1054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4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อียิปต์</a:t>
            </a:r>
            <a:endParaRPr lang="en-US" sz="14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503" name="Text Box 24"/>
          <p:cNvSpPr txBox="1">
            <a:spLocks noChangeArrowheads="1"/>
          </p:cNvSpPr>
          <p:nvPr/>
        </p:nvSpPr>
        <p:spPr bwMode="auto">
          <a:xfrm>
            <a:off x="1089025" y="4870450"/>
            <a:ext cx="1055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</a:t>
            </a:r>
          </a:p>
        </p:txBody>
      </p:sp>
      <p:sp>
        <p:nvSpPr>
          <p:cNvPr id="20504" name="Text Box 25"/>
          <p:cNvSpPr txBox="1">
            <a:spLocks noChangeArrowheads="1"/>
          </p:cNvSpPr>
          <p:nvPr/>
        </p:nvSpPr>
        <p:spPr bwMode="auto">
          <a:xfrm>
            <a:off x="4084638" y="3600924"/>
            <a:ext cx="24495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“</a:t>
            </a:r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ศูนย์ </a:t>
            </a:r>
            <a: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_________</a:t>
            </a:r>
            <a:r>
              <a:rPr lang="th-TH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ของโลก</a:t>
            </a:r>
            <a:r>
              <a:rPr lang="en-US" sz="25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”</a:t>
            </a:r>
          </a:p>
        </p:txBody>
      </p:sp>
      <p:sp>
        <p:nvSpPr>
          <p:cNvPr id="20505" name="Oval 26"/>
          <p:cNvSpPr>
            <a:spLocks noChangeArrowheads="1"/>
          </p:cNvSpPr>
          <p:nvPr/>
        </p:nvSpPr>
        <p:spPr bwMode="auto">
          <a:xfrm>
            <a:off x="377825" y="2065338"/>
            <a:ext cx="1292225" cy="6556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Text Box 27"/>
          <p:cNvSpPr txBox="1">
            <a:spLocks noChangeArrowheads="1"/>
          </p:cNvSpPr>
          <p:nvPr/>
        </p:nvSpPr>
        <p:spPr bwMode="auto">
          <a:xfrm>
            <a:off x="509588" y="2127250"/>
            <a:ext cx="1055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h-TH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กรีซ</a:t>
            </a:r>
            <a:r>
              <a:rPr lang="en-US" sz="1400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: </a:t>
            </a:r>
          </a:p>
        </p:txBody>
      </p:sp>
      <p:sp>
        <p:nvSpPr>
          <p:cNvPr id="20507" name="Text Box 28"/>
          <p:cNvSpPr txBox="1">
            <a:spLocks noChangeArrowheads="1"/>
          </p:cNvSpPr>
          <p:nvPr/>
        </p:nvSpPr>
        <p:spPr bwMode="auto">
          <a:xfrm>
            <a:off x="492125" y="2352675"/>
            <a:ext cx="1055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1200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คาสซานดรา</a:t>
            </a:r>
            <a:endParaRPr lang="en-US" sz="1200" b="1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0508" name="Rectangle 29"/>
          <p:cNvSpPr>
            <a:spLocks noChangeArrowheads="1"/>
          </p:cNvSpPr>
          <p:nvPr/>
        </p:nvSpPr>
        <p:spPr bwMode="auto">
          <a:xfrm rot="2965956">
            <a:off x="954088" y="2062163"/>
            <a:ext cx="120650" cy="628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30"/>
          <p:cNvSpPr>
            <a:spLocks noChangeArrowheads="1"/>
          </p:cNvSpPr>
          <p:nvPr/>
        </p:nvSpPr>
        <p:spPr bwMode="auto">
          <a:xfrm rot="-2559469">
            <a:off x="944563" y="2108200"/>
            <a:ext cx="139700" cy="536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Line 34"/>
          <p:cNvSpPr>
            <a:spLocks noChangeShapeType="1"/>
          </p:cNvSpPr>
          <p:nvPr/>
        </p:nvSpPr>
        <p:spPr bwMode="auto">
          <a:xfrm>
            <a:off x="1905000" y="2001838"/>
            <a:ext cx="300038" cy="482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11" name="Group 53"/>
          <p:cNvGrpSpPr>
            <a:grpSpLocks/>
          </p:cNvGrpSpPr>
          <p:nvPr/>
        </p:nvGrpSpPr>
        <p:grpSpPr bwMode="auto">
          <a:xfrm>
            <a:off x="3324225" y="2160589"/>
            <a:ext cx="2025650" cy="708026"/>
            <a:chOff x="931" y="1306"/>
            <a:chExt cx="1276" cy="446"/>
          </a:xfrm>
        </p:grpSpPr>
        <p:sp>
          <p:nvSpPr>
            <p:cNvPr id="20518" name="Rectangle 35"/>
            <p:cNvSpPr>
              <a:spLocks noChangeArrowheads="1"/>
            </p:cNvSpPr>
            <p:nvPr/>
          </p:nvSpPr>
          <p:spPr bwMode="auto">
            <a:xfrm rot="2965956">
              <a:off x="1535" y="1341"/>
              <a:ext cx="76" cy="3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19" name="Group 52"/>
            <p:cNvGrpSpPr>
              <a:grpSpLocks/>
            </p:cNvGrpSpPr>
            <p:nvPr/>
          </p:nvGrpSpPr>
          <p:grpSpPr bwMode="auto">
            <a:xfrm>
              <a:off x="931" y="1306"/>
              <a:ext cx="1276" cy="446"/>
              <a:chOff x="931" y="1306"/>
              <a:chExt cx="1276" cy="446"/>
            </a:xfrm>
          </p:grpSpPr>
          <p:sp>
            <p:nvSpPr>
              <p:cNvPr id="20520" name="Oval 31"/>
              <p:cNvSpPr>
                <a:spLocks noChangeArrowheads="1"/>
              </p:cNvSpPr>
              <p:nvPr/>
            </p:nvSpPr>
            <p:spPr bwMode="auto">
              <a:xfrm>
                <a:off x="1147" y="1337"/>
                <a:ext cx="814" cy="41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900" b="1">
                  <a:latin typeface="Comic Sans MS" charset="0"/>
                </a:endParaRPr>
              </a:p>
            </p:txBody>
          </p:sp>
          <p:sp>
            <p:nvSpPr>
              <p:cNvPr id="20521" name="Text Box 32"/>
              <p:cNvSpPr txBox="1">
                <a:spLocks noChangeArrowheads="1"/>
              </p:cNvSpPr>
              <p:nvPr/>
            </p:nvSpPr>
            <p:spPr bwMode="auto">
              <a:xfrm>
                <a:off x="931" y="1306"/>
                <a:ext cx="12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br>
                  <a:rPr lang="th-TH" sz="1200" dirty="0"/>
                </a:br>
                <a:r>
                  <a:rPr lang="th-TH" sz="1200" b="1" dirty="0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เอเชีย</a:t>
                </a:r>
                <a:r>
                  <a:rPr lang="th-TH" sz="1200" b="1" dirty="0" err="1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ไม</a:t>
                </a:r>
                <a:r>
                  <a:rPr lang="th-TH" sz="1200" b="1" dirty="0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เนอร</a:t>
                </a:r>
                <a:r>
                  <a:rPr lang="th-TH" sz="1200" b="1" dirty="0" err="1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์</a:t>
                </a:r>
                <a:endParaRPr lang="en-US" sz="1200" b="1" dirty="0"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</p:txBody>
          </p:sp>
          <p:sp>
            <p:nvSpPr>
              <p:cNvPr id="20522" name="Text Box 33"/>
              <p:cNvSpPr txBox="1">
                <a:spLocks noChangeArrowheads="1"/>
              </p:cNvSpPr>
              <p:nvPr/>
            </p:nvSpPr>
            <p:spPr bwMode="auto">
              <a:xfrm>
                <a:off x="1155" y="1529"/>
                <a:ext cx="82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5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th-TH" sz="1200" dirty="0" err="1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ลิสิ</a:t>
                </a:r>
                <a:r>
                  <a:rPr lang="th-TH" sz="1200" dirty="0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มา</a:t>
                </a:r>
                <a:r>
                  <a:rPr lang="th-TH" sz="1200" dirty="0" err="1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คัส</a:t>
                </a:r>
                <a:endParaRPr lang="en-US" sz="1200" dirty="0"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</p:txBody>
          </p:sp>
          <p:sp>
            <p:nvSpPr>
              <p:cNvPr id="20523" name="Rectangle 36"/>
              <p:cNvSpPr>
                <a:spLocks noChangeArrowheads="1"/>
              </p:cNvSpPr>
              <p:nvPr/>
            </p:nvSpPr>
            <p:spPr bwMode="auto">
              <a:xfrm rot="-2559469">
                <a:off x="1529" y="1370"/>
                <a:ext cx="88" cy="3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512" name="Arc 37"/>
          <p:cNvSpPr>
            <a:spLocks/>
          </p:cNvSpPr>
          <p:nvPr/>
        </p:nvSpPr>
        <p:spPr bwMode="auto">
          <a:xfrm rot="5287382">
            <a:off x="638175" y="3243263"/>
            <a:ext cx="1592263" cy="814387"/>
          </a:xfrm>
          <a:custGeom>
            <a:avLst/>
            <a:gdLst>
              <a:gd name="T0" fmla="*/ 2147483647 w 42748"/>
              <a:gd name="T1" fmla="*/ 2147483647 h 25580"/>
              <a:gd name="T2" fmla="*/ 2147483647 w 42748"/>
              <a:gd name="T3" fmla="*/ 2147483647 h 25580"/>
              <a:gd name="T4" fmla="*/ 2147483647 w 42748"/>
              <a:gd name="T5" fmla="*/ 2147483647 h 25580"/>
              <a:gd name="T6" fmla="*/ 0 60000 65536"/>
              <a:gd name="T7" fmla="*/ 0 60000 65536"/>
              <a:gd name="T8" fmla="*/ 0 60000 65536"/>
              <a:gd name="T9" fmla="*/ 0 w 42748"/>
              <a:gd name="T10" fmla="*/ 0 h 25580"/>
              <a:gd name="T11" fmla="*/ 42748 w 42748"/>
              <a:gd name="T12" fmla="*/ 25580 h 255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748" h="25580" fill="none" extrusionOk="0">
                <a:moveTo>
                  <a:pt x="369" y="25580"/>
                </a:moveTo>
                <a:cubicBezTo>
                  <a:pt x="123" y="24267"/>
                  <a:pt x="0" y="2293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1835" y="0"/>
                  <a:pt x="40666" y="7184"/>
                  <a:pt x="42748" y="17205"/>
                </a:cubicBezTo>
              </a:path>
              <a:path w="42748" h="25580" stroke="0" extrusionOk="0">
                <a:moveTo>
                  <a:pt x="369" y="25580"/>
                </a:moveTo>
                <a:cubicBezTo>
                  <a:pt x="123" y="24267"/>
                  <a:pt x="0" y="2293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1835" y="0"/>
                  <a:pt x="40666" y="7184"/>
                  <a:pt x="42748" y="17205"/>
                </a:cubicBezTo>
                <a:lnTo>
                  <a:pt x="21600" y="21600"/>
                </a:lnTo>
                <a:lnTo>
                  <a:pt x="369" y="2558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Freeform 38"/>
          <p:cNvSpPr>
            <a:spLocks/>
          </p:cNvSpPr>
          <p:nvPr/>
        </p:nvSpPr>
        <p:spPr bwMode="auto">
          <a:xfrm>
            <a:off x="3076575" y="3663950"/>
            <a:ext cx="339725" cy="531813"/>
          </a:xfrm>
          <a:custGeom>
            <a:avLst/>
            <a:gdLst>
              <a:gd name="T0" fmla="*/ 2147483647 w 357"/>
              <a:gd name="T1" fmla="*/ 0 h 601"/>
              <a:gd name="T2" fmla="*/ 2147483647 w 357"/>
              <a:gd name="T3" fmla="*/ 2147483647 h 601"/>
              <a:gd name="T4" fmla="*/ 2147483647 w 357"/>
              <a:gd name="T5" fmla="*/ 2147483647 h 601"/>
              <a:gd name="T6" fmla="*/ 2147483647 w 357"/>
              <a:gd name="T7" fmla="*/ 2147483647 h 601"/>
              <a:gd name="T8" fmla="*/ 2147483647 w 357"/>
              <a:gd name="T9" fmla="*/ 2147483647 h 601"/>
              <a:gd name="T10" fmla="*/ 2147483647 w 357"/>
              <a:gd name="T11" fmla="*/ 2147483647 h 601"/>
              <a:gd name="T12" fmla="*/ 2147483647 w 357"/>
              <a:gd name="T13" fmla="*/ 2147483647 h 601"/>
              <a:gd name="T14" fmla="*/ 0 w 357"/>
              <a:gd name="T15" fmla="*/ 2147483647 h 6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601"/>
              <a:gd name="T26" fmla="*/ 357 w 357"/>
              <a:gd name="T27" fmla="*/ 601 h 6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601">
                <a:moveTo>
                  <a:pt x="336" y="0"/>
                </a:moveTo>
                <a:cubicBezTo>
                  <a:pt x="340" y="14"/>
                  <a:pt x="345" y="28"/>
                  <a:pt x="350" y="43"/>
                </a:cubicBezTo>
                <a:cubicBezTo>
                  <a:pt x="352" y="50"/>
                  <a:pt x="357" y="65"/>
                  <a:pt x="357" y="65"/>
                </a:cubicBezTo>
                <a:cubicBezTo>
                  <a:pt x="354" y="115"/>
                  <a:pt x="355" y="165"/>
                  <a:pt x="350" y="215"/>
                </a:cubicBezTo>
                <a:cubicBezTo>
                  <a:pt x="342" y="280"/>
                  <a:pt x="272" y="402"/>
                  <a:pt x="221" y="436"/>
                </a:cubicBezTo>
                <a:cubicBezTo>
                  <a:pt x="187" y="482"/>
                  <a:pt x="119" y="547"/>
                  <a:pt x="64" y="565"/>
                </a:cubicBezTo>
                <a:cubicBezTo>
                  <a:pt x="49" y="574"/>
                  <a:pt x="36" y="586"/>
                  <a:pt x="21" y="593"/>
                </a:cubicBezTo>
                <a:cubicBezTo>
                  <a:pt x="14" y="595"/>
                  <a:pt x="0" y="601"/>
                  <a:pt x="0" y="6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Freeform 39"/>
          <p:cNvSpPr>
            <a:spLocks/>
          </p:cNvSpPr>
          <p:nvPr/>
        </p:nvSpPr>
        <p:spPr bwMode="auto">
          <a:xfrm>
            <a:off x="2892425" y="4384675"/>
            <a:ext cx="338138" cy="608013"/>
          </a:xfrm>
          <a:custGeom>
            <a:avLst/>
            <a:gdLst>
              <a:gd name="T0" fmla="*/ 0 w 355"/>
              <a:gd name="T1" fmla="*/ 2147483647 h 686"/>
              <a:gd name="T2" fmla="*/ 2147483647 w 355"/>
              <a:gd name="T3" fmla="*/ 2147483647 h 686"/>
              <a:gd name="T4" fmla="*/ 2147483647 w 355"/>
              <a:gd name="T5" fmla="*/ 2147483647 h 686"/>
              <a:gd name="T6" fmla="*/ 2147483647 w 355"/>
              <a:gd name="T7" fmla="*/ 2147483647 h 686"/>
              <a:gd name="T8" fmla="*/ 2147483647 w 355"/>
              <a:gd name="T9" fmla="*/ 2147483647 h 686"/>
              <a:gd name="T10" fmla="*/ 2147483647 w 355"/>
              <a:gd name="T11" fmla="*/ 2147483647 h 686"/>
              <a:gd name="T12" fmla="*/ 2147483647 w 355"/>
              <a:gd name="T13" fmla="*/ 2147483647 h 686"/>
              <a:gd name="T14" fmla="*/ 2147483647 w 355"/>
              <a:gd name="T15" fmla="*/ 2147483647 h 686"/>
              <a:gd name="T16" fmla="*/ 2147483647 w 355"/>
              <a:gd name="T17" fmla="*/ 2147483647 h 686"/>
              <a:gd name="T18" fmla="*/ 2147483647 w 355"/>
              <a:gd name="T19" fmla="*/ 2147483647 h 686"/>
              <a:gd name="T20" fmla="*/ 2147483647 w 355"/>
              <a:gd name="T21" fmla="*/ 0 h 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5"/>
              <a:gd name="T34" fmla="*/ 0 h 686"/>
              <a:gd name="T35" fmla="*/ 355 w 355"/>
              <a:gd name="T36" fmla="*/ 686 h 6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5" h="686">
                <a:moveTo>
                  <a:pt x="0" y="686"/>
                </a:moveTo>
                <a:cubicBezTo>
                  <a:pt x="30" y="674"/>
                  <a:pt x="62" y="667"/>
                  <a:pt x="93" y="657"/>
                </a:cubicBezTo>
                <a:cubicBezTo>
                  <a:pt x="100" y="654"/>
                  <a:pt x="114" y="650"/>
                  <a:pt x="114" y="650"/>
                </a:cubicBezTo>
                <a:cubicBezTo>
                  <a:pt x="148" y="617"/>
                  <a:pt x="200" y="595"/>
                  <a:pt x="229" y="557"/>
                </a:cubicBezTo>
                <a:cubicBezTo>
                  <a:pt x="277" y="492"/>
                  <a:pt x="237" y="532"/>
                  <a:pt x="272" y="500"/>
                </a:cubicBezTo>
                <a:cubicBezTo>
                  <a:pt x="274" y="490"/>
                  <a:pt x="274" y="479"/>
                  <a:pt x="279" y="471"/>
                </a:cubicBezTo>
                <a:cubicBezTo>
                  <a:pt x="286" y="455"/>
                  <a:pt x="301" y="444"/>
                  <a:pt x="307" y="428"/>
                </a:cubicBezTo>
                <a:cubicBezTo>
                  <a:pt x="320" y="387"/>
                  <a:pt x="333" y="348"/>
                  <a:pt x="343" y="307"/>
                </a:cubicBezTo>
                <a:cubicBezTo>
                  <a:pt x="338" y="216"/>
                  <a:pt x="355" y="135"/>
                  <a:pt x="293" y="71"/>
                </a:cubicBezTo>
                <a:cubicBezTo>
                  <a:pt x="267" y="44"/>
                  <a:pt x="226" y="28"/>
                  <a:pt x="193" y="14"/>
                </a:cubicBezTo>
                <a:cubicBezTo>
                  <a:pt x="179" y="7"/>
                  <a:pt x="150" y="0"/>
                  <a:pt x="15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Freeform 40"/>
          <p:cNvSpPr>
            <a:spLocks/>
          </p:cNvSpPr>
          <p:nvPr/>
        </p:nvSpPr>
        <p:spPr bwMode="auto">
          <a:xfrm rot="1974329" flipH="1">
            <a:off x="1912938" y="3440113"/>
            <a:ext cx="312737" cy="531812"/>
          </a:xfrm>
          <a:custGeom>
            <a:avLst/>
            <a:gdLst>
              <a:gd name="T0" fmla="*/ 2147483647 w 357"/>
              <a:gd name="T1" fmla="*/ 0 h 601"/>
              <a:gd name="T2" fmla="*/ 2147483647 w 357"/>
              <a:gd name="T3" fmla="*/ 2147483647 h 601"/>
              <a:gd name="T4" fmla="*/ 2147483647 w 357"/>
              <a:gd name="T5" fmla="*/ 2147483647 h 601"/>
              <a:gd name="T6" fmla="*/ 2147483647 w 357"/>
              <a:gd name="T7" fmla="*/ 2147483647 h 601"/>
              <a:gd name="T8" fmla="*/ 2147483647 w 357"/>
              <a:gd name="T9" fmla="*/ 2147483647 h 601"/>
              <a:gd name="T10" fmla="*/ 2147483647 w 357"/>
              <a:gd name="T11" fmla="*/ 2147483647 h 601"/>
              <a:gd name="T12" fmla="*/ 2147483647 w 357"/>
              <a:gd name="T13" fmla="*/ 2147483647 h 601"/>
              <a:gd name="T14" fmla="*/ 0 w 357"/>
              <a:gd name="T15" fmla="*/ 2147483647 h 6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601"/>
              <a:gd name="T26" fmla="*/ 357 w 357"/>
              <a:gd name="T27" fmla="*/ 601 h 60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601">
                <a:moveTo>
                  <a:pt x="336" y="0"/>
                </a:moveTo>
                <a:cubicBezTo>
                  <a:pt x="340" y="14"/>
                  <a:pt x="345" y="28"/>
                  <a:pt x="350" y="43"/>
                </a:cubicBezTo>
                <a:cubicBezTo>
                  <a:pt x="352" y="50"/>
                  <a:pt x="357" y="65"/>
                  <a:pt x="357" y="65"/>
                </a:cubicBezTo>
                <a:cubicBezTo>
                  <a:pt x="354" y="115"/>
                  <a:pt x="355" y="165"/>
                  <a:pt x="350" y="215"/>
                </a:cubicBezTo>
                <a:cubicBezTo>
                  <a:pt x="342" y="280"/>
                  <a:pt x="272" y="402"/>
                  <a:pt x="221" y="436"/>
                </a:cubicBezTo>
                <a:cubicBezTo>
                  <a:pt x="187" y="482"/>
                  <a:pt x="119" y="547"/>
                  <a:pt x="64" y="565"/>
                </a:cubicBezTo>
                <a:cubicBezTo>
                  <a:pt x="49" y="574"/>
                  <a:pt x="36" y="586"/>
                  <a:pt x="21" y="593"/>
                </a:cubicBezTo>
                <a:cubicBezTo>
                  <a:pt x="14" y="595"/>
                  <a:pt x="0" y="601"/>
                  <a:pt x="0" y="6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Freeform 41"/>
          <p:cNvSpPr>
            <a:spLocks/>
          </p:cNvSpPr>
          <p:nvPr/>
        </p:nvSpPr>
        <p:spPr bwMode="auto">
          <a:xfrm rot="1974329" flipH="1">
            <a:off x="1646238" y="4130675"/>
            <a:ext cx="311150" cy="608013"/>
          </a:xfrm>
          <a:custGeom>
            <a:avLst/>
            <a:gdLst>
              <a:gd name="T0" fmla="*/ 0 w 355"/>
              <a:gd name="T1" fmla="*/ 2147483647 h 686"/>
              <a:gd name="T2" fmla="*/ 2147483647 w 355"/>
              <a:gd name="T3" fmla="*/ 2147483647 h 686"/>
              <a:gd name="T4" fmla="*/ 2147483647 w 355"/>
              <a:gd name="T5" fmla="*/ 2147483647 h 686"/>
              <a:gd name="T6" fmla="*/ 2147483647 w 355"/>
              <a:gd name="T7" fmla="*/ 2147483647 h 686"/>
              <a:gd name="T8" fmla="*/ 2147483647 w 355"/>
              <a:gd name="T9" fmla="*/ 2147483647 h 686"/>
              <a:gd name="T10" fmla="*/ 2147483647 w 355"/>
              <a:gd name="T11" fmla="*/ 2147483647 h 686"/>
              <a:gd name="T12" fmla="*/ 2147483647 w 355"/>
              <a:gd name="T13" fmla="*/ 2147483647 h 686"/>
              <a:gd name="T14" fmla="*/ 2147483647 w 355"/>
              <a:gd name="T15" fmla="*/ 2147483647 h 686"/>
              <a:gd name="T16" fmla="*/ 2147483647 w 355"/>
              <a:gd name="T17" fmla="*/ 2147483647 h 686"/>
              <a:gd name="T18" fmla="*/ 2147483647 w 355"/>
              <a:gd name="T19" fmla="*/ 2147483647 h 686"/>
              <a:gd name="T20" fmla="*/ 2147483647 w 355"/>
              <a:gd name="T21" fmla="*/ 0 h 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5"/>
              <a:gd name="T34" fmla="*/ 0 h 686"/>
              <a:gd name="T35" fmla="*/ 355 w 355"/>
              <a:gd name="T36" fmla="*/ 686 h 6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5" h="686">
                <a:moveTo>
                  <a:pt x="0" y="686"/>
                </a:moveTo>
                <a:cubicBezTo>
                  <a:pt x="30" y="674"/>
                  <a:pt x="62" y="667"/>
                  <a:pt x="93" y="657"/>
                </a:cubicBezTo>
                <a:cubicBezTo>
                  <a:pt x="100" y="654"/>
                  <a:pt x="114" y="650"/>
                  <a:pt x="114" y="650"/>
                </a:cubicBezTo>
                <a:cubicBezTo>
                  <a:pt x="148" y="617"/>
                  <a:pt x="200" y="595"/>
                  <a:pt x="229" y="557"/>
                </a:cubicBezTo>
                <a:cubicBezTo>
                  <a:pt x="277" y="492"/>
                  <a:pt x="237" y="532"/>
                  <a:pt x="272" y="500"/>
                </a:cubicBezTo>
                <a:cubicBezTo>
                  <a:pt x="274" y="490"/>
                  <a:pt x="274" y="479"/>
                  <a:pt x="279" y="471"/>
                </a:cubicBezTo>
                <a:cubicBezTo>
                  <a:pt x="286" y="455"/>
                  <a:pt x="301" y="444"/>
                  <a:pt x="307" y="428"/>
                </a:cubicBezTo>
                <a:cubicBezTo>
                  <a:pt x="320" y="387"/>
                  <a:pt x="333" y="348"/>
                  <a:pt x="343" y="307"/>
                </a:cubicBezTo>
                <a:cubicBezTo>
                  <a:pt x="338" y="216"/>
                  <a:pt x="355" y="135"/>
                  <a:pt x="293" y="71"/>
                </a:cubicBezTo>
                <a:cubicBezTo>
                  <a:pt x="267" y="44"/>
                  <a:pt x="226" y="28"/>
                  <a:pt x="193" y="14"/>
                </a:cubicBezTo>
                <a:cubicBezTo>
                  <a:pt x="179" y="7"/>
                  <a:pt x="150" y="0"/>
                  <a:pt x="15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Text Box 42"/>
          <p:cNvSpPr txBox="1">
            <a:spLocks noChangeArrowheads="1"/>
          </p:cNvSpPr>
          <p:nvPr/>
        </p:nvSpPr>
        <p:spPr bwMode="auto">
          <a:xfrm>
            <a:off x="3217863" y="3613150"/>
            <a:ext cx="1841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900" b="1">
              <a:latin typeface="Comic Sans MS" charset="0"/>
            </a:endParaRPr>
          </a:p>
          <a:p>
            <a:endParaRPr lang="en-US" sz="900" b="1">
              <a:latin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196" y="5430643"/>
            <a:ext cx="300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ยุคสมัยของ</a:t>
            </a:r>
            <a:endParaRPr lang="en-US" sz="1600" b="1" i="1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algn="ctr"/>
            <a:r>
              <a:rPr lang="en-US" sz="1600" b="1" i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______________________:</a:t>
            </a: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A23653-1090-DD44-9C5A-F5C42BE1D43A}"/>
              </a:ext>
            </a:extLst>
          </p:cNvPr>
          <p:cNvSpPr txBox="1"/>
          <p:nvPr/>
        </p:nvSpPr>
        <p:spPr>
          <a:xfrm>
            <a:off x="4065393" y="87313"/>
            <a:ext cx="2568677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th-TH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สัมมนาคู่มือศึกษาหน้า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16128</TotalTime>
  <Words>10515</Words>
  <Application>Microsoft Macintosh PowerPoint</Application>
  <PresentationFormat>Custom</PresentationFormat>
  <Paragraphs>1797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 Unicode MS</vt:lpstr>
      <vt:lpstr>B VAG Rounded Bold</vt:lpstr>
      <vt:lpstr>Chicago</vt:lpstr>
      <vt:lpstr>Kosher-Normal</vt:lpstr>
      <vt:lpstr>Arial</vt:lpstr>
      <vt:lpstr>Capitals</vt:lpstr>
      <vt:lpstr>Century Gothic</vt:lpstr>
      <vt:lpstr>Comic Sans MS</vt:lpstr>
      <vt:lpstr>Cordia New</vt:lpstr>
      <vt:lpstr>Engravers MT</vt:lpstr>
      <vt:lpstr>Helvetica</vt:lpstr>
      <vt:lpstr>Leelawadee</vt:lpstr>
      <vt:lpstr>Leelawadee UI</vt:lpstr>
      <vt:lpstr>Skia</vt:lpstr>
      <vt:lpstr>Tahoma</vt:lpstr>
      <vt:lpstr>Times</vt:lpstr>
      <vt:lpstr>Times New Roman</vt:lpstr>
      <vt:lpstr>Wingdings 2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Fryman</dc:creator>
  <cp:lastModifiedBy>Rick Griffith</cp:lastModifiedBy>
  <cp:revision>910</cp:revision>
  <cp:lastPrinted>2019-10-09T14:14:46Z</cp:lastPrinted>
  <dcterms:created xsi:type="dcterms:W3CDTF">2003-01-28T22:33:17Z</dcterms:created>
  <dcterms:modified xsi:type="dcterms:W3CDTF">2019-11-12T16:06:47Z</dcterms:modified>
</cp:coreProperties>
</file>