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769" r:id="rId2"/>
    <p:sldMasterId id="2147483721" r:id="rId3"/>
    <p:sldMasterId id="2147483665" r:id="rId4"/>
    <p:sldMasterId id="2147483654" r:id="rId5"/>
    <p:sldMasterId id="2147483653" r:id="rId6"/>
    <p:sldMasterId id="2147483650" r:id="rId7"/>
    <p:sldMasterId id="2147483649" r:id="rId8"/>
    <p:sldMasterId id="2147484684" r:id="rId9"/>
    <p:sldMasterId id="2147484811" r:id="rId10"/>
    <p:sldMasterId id="2147484823" r:id="rId11"/>
  </p:sldMasterIdLst>
  <p:notesMasterIdLst>
    <p:notesMasterId r:id="rId46"/>
  </p:notesMasterIdLst>
  <p:sldIdLst>
    <p:sldId id="259" r:id="rId12"/>
    <p:sldId id="258" r:id="rId13"/>
    <p:sldId id="413" r:id="rId14"/>
    <p:sldId id="266" r:id="rId15"/>
    <p:sldId id="299" r:id="rId16"/>
    <p:sldId id="338" r:id="rId17"/>
    <p:sldId id="274" r:id="rId18"/>
    <p:sldId id="408" r:id="rId19"/>
    <p:sldId id="283" r:id="rId20"/>
    <p:sldId id="284" r:id="rId21"/>
    <p:sldId id="344" r:id="rId22"/>
    <p:sldId id="285" r:id="rId23"/>
    <p:sldId id="268" r:id="rId24"/>
    <p:sldId id="340" r:id="rId25"/>
    <p:sldId id="418" r:id="rId26"/>
    <p:sldId id="419" r:id="rId27"/>
    <p:sldId id="420" r:id="rId28"/>
    <p:sldId id="336" r:id="rId29"/>
    <p:sldId id="269" r:id="rId30"/>
    <p:sldId id="270" r:id="rId31"/>
    <p:sldId id="421" r:id="rId32"/>
    <p:sldId id="423" r:id="rId33"/>
    <p:sldId id="411" r:id="rId34"/>
    <p:sldId id="339" r:id="rId35"/>
    <p:sldId id="262" r:id="rId36"/>
    <p:sldId id="412" r:id="rId37"/>
    <p:sldId id="406" r:id="rId38"/>
    <p:sldId id="416" r:id="rId39"/>
    <p:sldId id="424" r:id="rId40"/>
    <p:sldId id="407" r:id="rId41"/>
    <p:sldId id="358" r:id="rId42"/>
    <p:sldId id="414" r:id="rId43"/>
    <p:sldId id="276" r:id="rId44"/>
    <p:sldId id="347"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1C"/>
    <a:srgbClr val="FFFFFF"/>
    <a:srgbClr val="1F3E22"/>
    <a:srgbClr val="FF0000"/>
    <a:srgbClr val="FF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77752" autoAdjust="0"/>
  </p:normalViewPr>
  <p:slideViewPr>
    <p:cSldViewPr>
      <p:cViewPr varScale="1">
        <p:scale>
          <a:sx n="113" d="100"/>
          <a:sy n="113" d="100"/>
        </p:scale>
        <p:origin x="9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BF9C145-D232-CE4D-ACC6-10710A4343DE}" type="slidenum">
              <a:rPr lang="en-US"/>
              <a:pPr>
                <a:defRPr/>
              </a:pPr>
              <a:t>‹#›</a:t>
            </a:fld>
            <a:endParaRPr lang="en-US"/>
          </a:p>
        </p:txBody>
      </p:sp>
    </p:spTree>
    <p:extLst>
      <p:ext uri="{BB962C8B-B14F-4D97-AF65-F5344CB8AC3E}">
        <p14:creationId xmlns:p14="http://schemas.microsoft.com/office/powerpoint/2010/main" val="3419569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56B3BA-0314-2A41-A964-8340C8EE7382}" type="slidenum">
              <a:rPr lang="en-US" sz="1200"/>
              <a:pPr/>
              <a:t>1</a:t>
            </a:fld>
            <a:endParaRPr lang="en-US" sz="1200"/>
          </a:p>
        </p:txBody>
      </p:sp>
      <p:sp>
        <p:nvSpPr>
          <p:cNvPr id="102402" name="Rectangle 2"/>
          <p:cNvSpPr>
            <a:spLocks noGrp="1" noRot="1" noChangeAspect="1" noChangeArrowheads="1"/>
          </p:cNvSpPr>
          <p:nvPr>
            <p:ph type="sldImg"/>
          </p:nvPr>
        </p:nvSpPr>
        <p:spPr>
          <a:xfrm>
            <a:off x="1150938" y="692150"/>
            <a:ext cx="4556125" cy="3416300"/>
          </a:xfrm>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56636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8E08E9-EE5D-DA4D-8492-AB3C7786DC31}" type="slidenum">
              <a:rPr lang="en-US" sz="1200"/>
              <a:pPr/>
              <a:t>10</a:t>
            </a:fld>
            <a:endParaRPr lang="en-US" sz="1200"/>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7464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D2E528-B247-FF49-B590-AC2E01C9A886}" type="slidenum">
              <a:rPr lang="en-US" sz="1200"/>
              <a:pPr/>
              <a:t>11</a:t>
            </a:fld>
            <a:endParaRPr lang="en-US" sz="1200"/>
          </a:p>
        </p:txBody>
      </p:sp>
      <p:sp>
        <p:nvSpPr>
          <p:cNvPr id="122882" name="Rectangle 1026"/>
          <p:cNvSpPr>
            <a:spLocks noGrp="1" noRot="1" noChangeAspect="1" noChangeArrowheads="1"/>
          </p:cNvSpPr>
          <p:nvPr>
            <p:ph type="sldImg"/>
          </p:nvPr>
        </p:nvSpPr>
        <p:spPr>
          <a:solidFill>
            <a:srgbClr val="FFFFFF"/>
          </a:solidFill>
          <a:ln/>
        </p:spPr>
      </p:sp>
      <p:sp>
        <p:nvSpPr>
          <p:cNvPr id="1228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9661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524A2F-CD70-564B-840F-8BAB94538FD6}" type="slidenum">
              <a:rPr lang="en-US" sz="1200"/>
              <a:pPr/>
              <a:t>12</a:t>
            </a:fld>
            <a:endParaRPr lang="en-US" sz="1200"/>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a:p>
            <a:r>
              <a:rPr lang="en-US">
                <a:ea typeface="ＭＳ Ｐゴシック" charset="0"/>
                <a:cs typeface="ＭＳ Ｐゴシック" charset="0"/>
              </a:rPr>
              <a:t>Both the statement and restatement should communicate the SAME content, not RELATED</a:t>
            </a:r>
            <a:r>
              <a:rPr lang="en-US" baseline="0">
                <a:ea typeface="ＭＳ Ｐゴシック" charset="0"/>
                <a:cs typeface="ＭＳ Ｐゴシック" charset="0"/>
              </a:rPr>
              <a:t> content.</a:t>
            </a:r>
          </a:p>
          <a:p>
            <a:r>
              <a:rPr lang="en-US" baseline="0">
                <a:ea typeface="ＭＳ Ｐゴシック" charset="0"/>
                <a:cs typeface="ＭＳ Ｐゴシック" charset="0"/>
              </a:rPr>
              <a:t>Repetition is easy, but restatement needs to use synomyms to say the same thing. </a:t>
            </a:r>
          </a:p>
          <a:p>
            <a:r>
              <a:rPr lang="en-US" baseline="0">
                <a:ea typeface="ＭＳ Ｐゴシック" charset="0"/>
                <a:cs typeface="ＭＳ Ｐゴシック" charset="0"/>
              </a:rPr>
              <a:t>This restatement example addresses the content of the speech rather than the manner.</a:t>
            </a:r>
          </a:p>
          <a:p>
            <a:r>
              <a:rPr lang="en-US" baseline="0">
                <a:ea typeface="ＭＳ Ｐゴシック" charset="0"/>
                <a:cs typeface="ＭＳ Ｐゴシック" charset="0"/>
              </a:rPr>
              <a:t>Since restatement is more difficult, it helps to get some practice, so take time to do page 69 in the next five slides.</a:t>
            </a:r>
            <a:endParaRPr lang="en-US">
              <a:ea typeface="ＭＳ Ｐゴシック" charset="0"/>
              <a:cs typeface="ＭＳ Ｐゴシック" charset="0"/>
            </a:endParaRPr>
          </a:p>
        </p:txBody>
      </p:sp>
    </p:spTree>
    <p:extLst>
      <p:ext uri="{BB962C8B-B14F-4D97-AF65-F5344CB8AC3E}">
        <p14:creationId xmlns:p14="http://schemas.microsoft.com/office/powerpoint/2010/main" val="750619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260CDF-2968-B549-B762-2B3ABF6714B5}" type="slidenum">
              <a:rPr lang="en-US" sz="1200"/>
              <a:pPr/>
              <a:t>13</a:t>
            </a:fld>
            <a:endParaRPr lang="en-US" sz="1200"/>
          </a:p>
        </p:txBody>
      </p:sp>
      <p:sp>
        <p:nvSpPr>
          <p:cNvPr id="126978" name="Rectangle 2"/>
          <p:cNvSpPr>
            <a:spLocks noGrp="1" noRot="1" noChangeAspect="1" noChangeArrowheads="1"/>
          </p:cNvSpPr>
          <p:nvPr>
            <p:ph type="sldImg"/>
          </p:nvPr>
        </p:nvSpPr>
        <p:spPr>
          <a:xfrm>
            <a:off x="1150938" y="692150"/>
            <a:ext cx="4556125" cy="3416300"/>
          </a:xfrm>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26807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8EEE50-2AA6-514C-8991-8042126B2911}" type="slidenum">
              <a:rPr lang="en-US" sz="1200"/>
              <a:pPr/>
              <a:t>14</a:t>
            </a:fld>
            <a:endParaRPr lang="en-US" sz="1200"/>
          </a:p>
        </p:txBody>
      </p:sp>
      <p:sp>
        <p:nvSpPr>
          <p:cNvPr id="129026" name="Rectangle 2"/>
          <p:cNvSpPr>
            <a:spLocks noGrp="1" noRot="1" noChangeAspect="1" noChangeArrowheads="1"/>
          </p:cNvSpPr>
          <p:nvPr>
            <p:ph type="sldImg"/>
          </p:nvPr>
        </p:nvSpPr>
        <p:spPr>
          <a:xfrm>
            <a:off x="1150938" y="692150"/>
            <a:ext cx="4556125" cy="3416300"/>
          </a:xfrm>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63136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8EEE50-2AA6-514C-8991-8042126B2911}" type="slidenum">
              <a:rPr lang="en-US" sz="1200"/>
              <a:pPr/>
              <a:t>15</a:t>
            </a:fld>
            <a:endParaRPr lang="en-US" sz="1200"/>
          </a:p>
        </p:txBody>
      </p:sp>
      <p:sp>
        <p:nvSpPr>
          <p:cNvPr id="129026" name="Rectangle 2"/>
          <p:cNvSpPr>
            <a:spLocks noGrp="1" noRot="1" noChangeAspect="1" noChangeArrowheads="1"/>
          </p:cNvSpPr>
          <p:nvPr>
            <p:ph type="sldImg"/>
          </p:nvPr>
        </p:nvSpPr>
        <p:spPr>
          <a:xfrm>
            <a:off x="1150938" y="692150"/>
            <a:ext cx="4556125" cy="3416300"/>
          </a:xfrm>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1495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8EEE50-2AA6-514C-8991-8042126B2911}" type="slidenum">
              <a:rPr lang="en-US" sz="1200"/>
              <a:pPr/>
              <a:t>16</a:t>
            </a:fld>
            <a:endParaRPr lang="en-US" sz="1200"/>
          </a:p>
        </p:txBody>
      </p:sp>
      <p:sp>
        <p:nvSpPr>
          <p:cNvPr id="129026" name="Rectangle 2"/>
          <p:cNvSpPr>
            <a:spLocks noGrp="1" noRot="1" noChangeAspect="1" noChangeArrowheads="1"/>
          </p:cNvSpPr>
          <p:nvPr>
            <p:ph type="sldImg"/>
          </p:nvPr>
        </p:nvSpPr>
        <p:spPr>
          <a:xfrm>
            <a:off x="1150938" y="692150"/>
            <a:ext cx="4556125" cy="3416300"/>
          </a:xfrm>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53730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8EEE50-2AA6-514C-8991-8042126B2911}" type="slidenum">
              <a:rPr lang="en-US" sz="1200"/>
              <a:pPr/>
              <a:t>17</a:t>
            </a:fld>
            <a:endParaRPr lang="en-US" sz="1200"/>
          </a:p>
        </p:txBody>
      </p:sp>
      <p:sp>
        <p:nvSpPr>
          <p:cNvPr id="129026" name="Rectangle 2"/>
          <p:cNvSpPr>
            <a:spLocks noGrp="1" noRot="1" noChangeAspect="1" noChangeArrowheads="1"/>
          </p:cNvSpPr>
          <p:nvPr>
            <p:ph type="sldImg"/>
          </p:nvPr>
        </p:nvSpPr>
        <p:spPr>
          <a:xfrm>
            <a:off x="1150938" y="692150"/>
            <a:ext cx="4556125" cy="3416300"/>
          </a:xfrm>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2466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6D5B79-2BE3-0E4F-B4BC-FD6C31EAACDC}" type="slidenum">
              <a:rPr lang="en-US" sz="1200"/>
              <a:pPr/>
              <a:t>18</a:t>
            </a:fld>
            <a:endParaRPr lang="en-US" sz="1200"/>
          </a:p>
        </p:txBody>
      </p:sp>
      <p:sp>
        <p:nvSpPr>
          <p:cNvPr id="137218" name="Rectangle 1026"/>
          <p:cNvSpPr>
            <a:spLocks noGrp="1" noRot="1" noChangeAspect="1" noChangeArrowheads="1"/>
          </p:cNvSpPr>
          <p:nvPr>
            <p:ph type="sldImg"/>
          </p:nvPr>
        </p:nvSpPr>
        <p:spPr>
          <a:solidFill>
            <a:srgbClr val="FFFFFF"/>
          </a:solidFill>
          <a:ln/>
        </p:spPr>
      </p:sp>
      <p:sp>
        <p:nvSpPr>
          <p:cNvPr id="1372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99146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D2AEBC-BF82-7B4A-8534-9D0409AA3A9A}" type="slidenum">
              <a:rPr lang="en-US" sz="1200"/>
              <a:pPr/>
              <a:t>19</a:t>
            </a:fld>
            <a:endParaRPr lang="en-US" sz="1200"/>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8468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346E64-9338-5C41-90A8-54A72C9062FC}" type="slidenum">
              <a:rPr lang="en-US" sz="1200"/>
              <a:pPr/>
              <a:t>2</a:t>
            </a:fld>
            <a:endParaRPr lang="en-US" sz="1200"/>
          </a:p>
        </p:txBody>
      </p:sp>
      <p:sp>
        <p:nvSpPr>
          <p:cNvPr id="104450" name="Rectangle 2"/>
          <p:cNvSpPr>
            <a:spLocks noGrp="1" noRot="1" noChangeAspect="1" noChangeArrowheads="1"/>
          </p:cNvSpPr>
          <p:nvPr>
            <p:ph type="sldImg"/>
          </p:nvPr>
        </p:nvSpPr>
        <p:spPr>
          <a:xfrm>
            <a:off x="1150938" y="692150"/>
            <a:ext cx="4556125" cy="3416300"/>
          </a:xfrm>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987739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D56C4F-359D-0342-A195-00002B873DB9}" type="slidenum">
              <a:rPr lang="en-US" sz="1200"/>
              <a:pPr/>
              <a:t>20</a:t>
            </a:fld>
            <a:endParaRPr lang="en-US" sz="1200"/>
          </a:p>
        </p:txBody>
      </p:sp>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57688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D56C4F-359D-0342-A195-00002B873DB9}" type="slidenum">
              <a:rPr lang="en-US" sz="1200"/>
              <a:pPr/>
              <a:t>21</a:t>
            </a:fld>
            <a:endParaRPr lang="en-US" sz="1200"/>
          </a:p>
        </p:txBody>
      </p:sp>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86071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D56C4F-359D-0342-A195-00002B873DB9}" type="slidenum">
              <a:rPr lang="en-US" sz="1200"/>
              <a:pPr/>
              <a:t>22</a:t>
            </a:fld>
            <a:endParaRPr lang="en-US" sz="1200"/>
          </a:p>
        </p:txBody>
      </p:sp>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604307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30325A-F573-ED4D-90E2-287CF23D26E6}" type="slidenum">
              <a:rPr lang="en-US" sz="1200"/>
              <a:pPr/>
              <a:t>23</a:t>
            </a:fld>
            <a:endParaRPr lang="en-US" sz="1200"/>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8464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56E89D-7804-F446-AAE9-C23CA6D87F74}" type="slidenum">
              <a:rPr lang="en-US" sz="1200"/>
              <a:pPr/>
              <a:t>24</a:t>
            </a:fld>
            <a:endParaRPr lang="en-US" sz="1200"/>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956602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F989DD-72BE-A748-966D-706FC4909BD2}" type="slidenum">
              <a:rPr lang="en-US" sz="1200"/>
              <a:pPr/>
              <a:t>25</a:t>
            </a:fld>
            <a:endParaRPr lang="en-US" sz="1200"/>
          </a:p>
        </p:txBody>
      </p:sp>
      <p:sp>
        <p:nvSpPr>
          <p:cNvPr id="151554" name="Rectangle 2"/>
          <p:cNvSpPr>
            <a:spLocks noGrp="1" noRot="1" noChangeAspect="1" noChangeArrowheads="1"/>
          </p:cNvSpPr>
          <p:nvPr>
            <p:ph type="sldImg"/>
          </p:nvPr>
        </p:nvSpPr>
        <p:spPr>
          <a:xfrm>
            <a:off x="1150938" y="692150"/>
            <a:ext cx="4556125" cy="3416300"/>
          </a:xfrm>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69759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71489C-ACDB-6C48-BEDD-B8AC75E487FD}" type="slidenum">
              <a:rPr lang="en-US" sz="1200"/>
              <a:pPr/>
              <a:t>26</a:t>
            </a:fld>
            <a:endParaRPr lang="en-US" sz="1200"/>
          </a:p>
        </p:txBody>
      </p:sp>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63386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D7246D-9C12-994A-AEBA-98AAC733BBE4}" type="slidenum">
              <a:rPr lang="en-US" sz="1200"/>
              <a:pPr/>
              <a:t>27</a:t>
            </a:fld>
            <a:endParaRPr lang="en-US" sz="1200"/>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475100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CF1144-B01C-484F-B3D6-B7AF6BD80F90}" type="slidenum">
              <a:rPr lang="en-US" sz="1200">
                <a:solidFill>
                  <a:prstClr val="black"/>
                </a:solidFill>
              </a:rPr>
              <a:pPr/>
              <a:t>28</a:t>
            </a:fld>
            <a:endParaRPr lang="en-US" sz="1200">
              <a:solidFill>
                <a:prstClr val="black"/>
              </a:solidFill>
            </a:endParaRPr>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a:ea typeface="ＭＳ Ｐゴシック" charset="0"/>
                <a:cs typeface="ＭＳ Ｐゴシック" charset="0"/>
              </a:rPr>
              <a:t>12.25 &amp; 15.28</a:t>
            </a:r>
          </a:p>
        </p:txBody>
      </p:sp>
    </p:spTree>
    <p:extLst>
      <p:ext uri="{BB962C8B-B14F-4D97-AF65-F5344CB8AC3E}">
        <p14:creationId xmlns:p14="http://schemas.microsoft.com/office/powerpoint/2010/main" val="3899357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D7246D-9C12-994A-AEBA-98AAC733BBE4}" type="slidenum">
              <a:rPr lang="en-US" sz="1200"/>
              <a:pPr/>
              <a:t>29</a:t>
            </a:fld>
            <a:endParaRPr lang="en-US" sz="1200"/>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59701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One of Apple</a:t>
            </a:r>
            <a:r>
              <a:rPr lang="fr-FR" dirty="0">
                <a:ea typeface="ＭＳ Ｐゴシック" charset="0"/>
                <a:cs typeface="ＭＳ Ｐゴシック" charset="0"/>
              </a:rPr>
              <a:t>'</a:t>
            </a:r>
            <a:r>
              <a:rPr lang="en-US" dirty="0">
                <a:ea typeface="ＭＳ Ｐゴシック" charset="0"/>
                <a:cs typeface="ＭＳ Ｐゴシック" charset="0"/>
              </a:rPr>
              <a:t>s keys to its success is that it has taken difficult concepts and made them more simple.  This is what we need to do with preaching—take the complexities within Scripture and present them in an engaging, simple way.</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E43759-5FFA-4F40-824C-74CB57F039AC}" type="slidenum">
              <a:rPr lang="en-US" sz="1200"/>
              <a:pPr/>
              <a:t>3</a:t>
            </a:fld>
            <a:endParaRPr lang="en-US" sz="1200"/>
          </a:p>
        </p:txBody>
      </p:sp>
    </p:spTree>
    <p:extLst>
      <p:ext uri="{BB962C8B-B14F-4D97-AF65-F5344CB8AC3E}">
        <p14:creationId xmlns:p14="http://schemas.microsoft.com/office/powerpoint/2010/main" val="2083235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F9C950-55E7-DA40-A195-DF6B6FE0C36C}" type="slidenum">
              <a:rPr lang="en-US" sz="1200"/>
              <a:pPr/>
              <a:t>30</a:t>
            </a:fld>
            <a:endParaRPr lang="en-US" sz="1200"/>
          </a:p>
        </p:txBody>
      </p:sp>
      <p:sp>
        <p:nvSpPr>
          <p:cNvPr id="161794" name="Rectangle 2"/>
          <p:cNvSpPr>
            <a:spLocks noGrp="1" noRot="1" noChangeAspect="1" noChangeArrowheads="1"/>
          </p:cNvSpPr>
          <p:nvPr>
            <p:ph type="sldImg"/>
          </p:nvPr>
        </p:nvSpPr>
        <p:spPr>
          <a:solidFill>
            <a:srgbClr val="FFFFFF"/>
          </a:solidFill>
          <a:ln/>
        </p:spPr>
      </p:sp>
      <p:sp>
        <p:nvSpPr>
          <p:cNvPr id="161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998836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E4A9CC-365F-794C-8872-11882C4D2D72}" type="slidenum">
              <a:rPr lang="en-US" sz="1200"/>
              <a:pPr/>
              <a:t>31</a:t>
            </a:fld>
            <a:endParaRPr lang="en-US" sz="1200"/>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25930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a:defRPr/>
            </a:pPr>
            <a:r>
              <a:rPr lang="en-US" dirty="0">
                <a:cs typeface="+mn-cs"/>
              </a:rPr>
              <a:t>15.32</a:t>
            </a:r>
          </a:p>
          <a:p>
            <a:pPr algn="ctr" eaLnBrk="1" hangingPunct="1">
              <a:spcBef>
                <a:spcPct val="20000"/>
              </a:spcBef>
            </a:pPr>
            <a:r>
              <a:rPr lang="en-US" sz="1200" b="1" dirty="0">
                <a:solidFill>
                  <a:srgbClr val="000000"/>
                </a:solidFill>
                <a:ea typeface="Osaka" charset="0"/>
                <a:cs typeface="Osaka" charset="0"/>
              </a:rPr>
              <a:t>Clarity in the Body 15.26</a:t>
            </a:r>
          </a:p>
          <a:p>
            <a:pPr algn="ctr" eaLnBrk="1" hangingPunct="1">
              <a:spcBef>
                <a:spcPct val="20000"/>
              </a:spcBef>
            </a:pPr>
            <a:r>
              <a:rPr lang="en-US" sz="1200" b="1" dirty="0">
                <a:solidFill>
                  <a:srgbClr val="000000"/>
                </a:solidFill>
                <a:ea typeface="Osaka" charset="0"/>
                <a:cs typeface="Osaka" charset="0"/>
              </a:rPr>
              <a:t>Full sentence Main Points</a:t>
            </a:r>
          </a:p>
          <a:p>
            <a:pPr algn="ctr" eaLnBrk="1" hangingPunct="1">
              <a:spcBef>
                <a:spcPct val="20000"/>
              </a:spcBef>
            </a:pPr>
            <a:r>
              <a:rPr lang="en-US" sz="1200" b="1" dirty="0">
                <a:solidFill>
                  <a:srgbClr val="000000"/>
                </a:solidFill>
                <a:ea typeface="Osaka" charset="0"/>
                <a:cs typeface="Osaka" charset="0"/>
              </a:rPr>
              <a:t>Transitions 15.26</a:t>
            </a:r>
          </a:p>
          <a:p>
            <a:pPr algn="ctr" eaLnBrk="1" hangingPunct="1">
              <a:spcBef>
                <a:spcPct val="20000"/>
              </a:spcBef>
            </a:pPr>
            <a:r>
              <a:rPr lang="en-US" sz="1200" b="1" dirty="0">
                <a:solidFill>
                  <a:srgbClr val="000000"/>
                </a:solidFill>
                <a:ea typeface="Osaka" charset="0"/>
                <a:cs typeface="Osaka" charset="0"/>
              </a:rPr>
              <a:t>Illustrations presentation</a:t>
            </a:r>
            <a:r>
              <a:rPr lang="en-US" sz="1200" b="1" baseline="0" dirty="0">
                <a:solidFill>
                  <a:srgbClr val="000000"/>
                </a:solidFill>
                <a:ea typeface="Osaka" charset="0"/>
                <a:cs typeface="Osaka" charset="0"/>
              </a:rPr>
              <a:t> 14 title</a:t>
            </a:r>
            <a:endParaRPr lang="en-US" sz="1200" b="1" dirty="0">
              <a:solidFill>
                <a:srgbClr val="000000"/>
              </a:solidFill>
              <a:ea typeface="Osaka" charset="0"/>
              <a:cs typeface="Osaka" charset="0"/>
            </a:endParaRPr>
          </a:p>
          <a:p>
            <a:pPr algn="ctr" eaLnBrk="1" hangingPunct="1">
              <a:spcBef>
                <a:spcPct val="20000"/>
              </a:spcBef>
            </a:pPr>
            <a:r>
              <a:rPr lang="en-US" sz="1200" b="1" dirty="0">
                <a:solidFill>
                  <a:srgbClr val="000000"/>
                </a:solidFill>
                <a:ea typeface="Osaka" charset="0"/>
                <a:cs typeface="Osaka" charset="0"/>
              </a:rPr>
              <a:t>Movement 15.31</a:t>
            </a:r>
          </a:p>
          <a:p>
            <a:pPr algn="ctr" eaLnBrk="1" hangingPunct="1">
              <a:spcBef>
                <a:spcPct val="20000"/>
              </a:spcBef>
            </a:pPr>
            <a:r>
              <a:rPr lang="en-US" sz="1200" b="1" dirty="0">
                <a:solidFill>
                  <a:srgbClr val="000000"/>
                </a:solidFill>
                <a:ea typeface="Osaka" charset="0"/>
                <a:cs typeface="Osaka" charset="0"/>
              </a:rPr>
              <a:t>Restate subject</a:t>
            </a:r>
          </a:p>
        </p:txBody>
      </p:sp>
    </p:spTree>
    <p:extLst>
      <p:ext uri="{BB962C8B-B14F-4D97-AF65-F5344CB8AC3E}">
        <p14:creationId xmlns:p14="http://schemas.microsoft.com/office/powerpoint/2010/main" val="3239422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92A406-04A2-384A-9567-D0802D6FD974}" type="slidenum">
              <a:rPr lang="en-US" sz="1200"/>
              <a:pPr/>
              <a:t>33</a:t>
            </a:fld>
            <a:endParaRPr lang="en-US" sz="1200"/>
          </a:p>
        </p:txBody>
      </p:sp>
      <p:sp>
        <p:nvSpPr>
          <p:cNvPr id="167938" name="Rectangle 2"/>
          <p:cNvSpPr>
            <a:spLocks noGrp="1" noRot="1" noChangeAspect="1" noChangeArrowheads="1"/>
          </p:cNvSpPr>
          <p:nvPr>
            <p:ph type="sldImg"/>
          </p:nvPr>
        </p:nvSpPr>
        <p:spPr>
          <a:solidFill>
            <a:srgbClr val="FFFFFF"/>
          </a:solidFill>
          <a:ln/>
        </p:spPr>
      </p:sp>
      <p:sp>
        <p:nvSpPr>
          <p:cNvPr id="167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99249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2180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219BDA-1DD6-B043-9950-365CF25F49C8}" type="slidenum">
              <a:rPr lang="en-US" sz="1200"/>
              <a:pPr/>
              <a:t>4</a:t>
            </a:fld>
            <a:endParaRPr lang="en-US" sz="1200"/>
          </a:p>
        </p:txBody>
      </p:sp>
      <p:sp>
        <p:nvSpPr>
          <p:cNvPr id="108546" name="Rectangle 2"/>
          <p:cNvSpPr>
            <a:spLocks noGrp="1" noRot="1" noChangeAspect="1" noChangeArrowheads="1"/>
          </p:cNvSpPr>
          <p:nvPr>
            <p:ph type="sldImg"/>
          </p:nvPr>
        </p:nvSpPr>
        <p:spPr>
          <a:xfrm>
            <a:off x="1150938" y="692150"/>
            <a:ext cx="4556125" cy="3416300"/>
          </a:xfrm>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After the Japanese invasion of Hawaii on 7 Dec 1941, Captain Tommy Doolittle cooked up a plan to strike right at the heart of Tokyo a few months later when the USA was demoralized.  However, their aircraft carrier was spotted by a Japanese sub before they were in range for the B-25s to fly out and back.  So </a:t>
            </a:r>
            <a:r>
              <a:rPr lang="en-US" dirty="0" err="1">
                <a:ea typeface="ＭＳ Ｐゴシック" charset="0"/>
                <a:cs typeface="ＭＳ Ｐゴシック" charset="0"/>
              </a:rPr>
              <a:t>Dolittle</a:t>
            </a:r>
            <a:r>
              <a:rPr lang="en-US" dirty="0">
                <a:ea typeface="ＭＳ Ｐゴシック" charset="0"/>
                <a:cs typeface="ＭＳ Ｐゴシック" charset="0"/>
              </a:rPr>
              <a:t> decided to still carry out the plan to bomb Tokyo but then continue west into Japanese-occupied China.  A pilot must always have at least a half tank of gas when he hits his target so he can get back to the carrier.</a:t>
            </a:r>
          </a:p>
        </p:txBody>
      </p:sp>
    </p:spTree>
    <p:extLst>
      <p:ext uri="{BB962C8B-B14F-4D97-AF65-F5344CB8AC3E}">
        <p14:creationId xmlns:p14="http://schemas.microsoft.com/office/powerpoint/2010/main" val="305703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E20111-0775-BB4B-80F5-8480478AA818}" type="slidenum">
              <a:rPr lang="en-US" sz="1200"/>
              <a:pPr/>
              <a:t>5</a:t>
            </a:fld>
            <a:endParaRPr lang="en-US" sz="1200"/>
          </a:p>
        </p:txBody>
      </p:sp>
      <p:sp>
        <p:nvSpPr>
          <p:cNvPr id="110594" name="Rectangle 1026"/>
          <p:cNvSpPr>
            <a:spLocks noGrp="1" noRot="1" noChangeAspect="1" noChangeArrowheads="1"/>
          </p:cNvSpPr>
          <p:nvPr>
            <p:ph type="sldImg"/>
          </p:nvPr>
        </p:nvSpPr>
        <p:spPr>
          <a:solidFill>
            <a:srgbClr val="FFFFFF"/>
          </a:solidFill>
          <a:ln/>
        </p:spPr>
      </p:sp>
      <p:sp>
        <p:nvSpPr>
          <p:cNvPr id="110595" name="Rectangle 1027"/>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Reading does not have a </a:t>
            </a:r>
            <a:r>
              <a:rPr lang="en-US" altLang="ja-JP" dirty="0">
                <a:ea typeface="ＭＳ Ｐゴシック" charset="0"/>
                <a:cs typeface="ＭＳ Ｐゴシック" charset="0"/>
              </a:rPr>
              <a:t>"point of no return" since you can turn back pages when you miss certain points on pages 2-3, 10, and 16.</a:t>
            </a:r>
          </a:p>
          <a:p>
            <a:r>
              <a:rPr lang="en-US" dirty="0">
                <a:ea typeface="ＭＳ Ｐゴシック" charset="0"/>
                <a:cs typeface="ＭＳ Ｐゴシック" charset="0"/>
              </a:rPr>
              <a:t>However, preaching has a genuine </a:t>
            </a:r>
            <a:r>
              <a:rPr lang="en-US" altLang="ja-JP" dirty="0">
                <a:ea typeface="ＭＳ Ｐゴシック" charset="0"/>
                <a:cs typeface="ＭＳ Ｐゴシック" charset="0"/>
              </a:rPr>
              <a:t>"point of no return" since people will not interrupt your sermon to ask, "Pastor, what was Main Point I again?"  If they miss what you said on minutes 2-3, 10, and 16.</a:t>
            </a:r>
          </a:p>
          <a:p>
            <a:r>
              <a:rPr lang="en-US" dirty="0">
                <a:ea typeface="ＭＳ Ｐゴシック" charset="0"/>
                <a:cs typeface="ＭＳ Ｐゴシック" charset="0"/>
              </a:rPr>
              <a:t>So how can you be clear about your main points?</a:t>
            </a:r>
          </a:p>
        </p:txBody>
      </p:sp>
    </p:spTree>
    <p:extLst>
      <p:ext uri="{BB962C8B-B14F-4D97-AF65-F5344CB8AC3E}">
        <p14:creationId xmlns:p14="http://schemas.microsoft.com/office/powerpoint/2010/main" val="110679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5AF24C-FD96-ED41-AD11-BAB5D08393BA}" type="slidenum">
              <a:rPr lang="en-US" sz="1200"/>
              <a:pPr/>
              <a:t>6</a:t>
            </a:fld>
            <a:endParaRPr lang="en-US" sz="1200"/>
          </a:p>
        </p:txBody>
      </p:sp>
      <p:sp>
        <p:nvSpPr>
          <p:cNvPr id="112642" name="Rectangle 1026"/>
          <p:cNvSpPr>
            <a:spLocks noGrp="1" noRot="1" noChangeAspect="1" noChangeArrowheads="1"/>
          </p:cNvSpPr>
          <p:nvPr>
            <p:ph type="sldImg"/>
          </p:nvPr>
        </p:nvSpPr>
        <p:spPr>
          <a:solidFill>
            <a:srgbClr val="FFFFFF"/>
          </a:solidFill>
          <a:ln/>
        </p:spPr>
      </p:sp>
      <p:sp>
        <p:nvSpPr>
          <p:cNvPr id="112643" name="Rectangle 1027"/>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Now look at page 28 of the notes under </a:t>
            </a:r>
            <a:r>
              <a:rPr lang="en-US" altLang="ja-JP" dirty="0">
                <a:ea typeface="ＭＳ Ｐゴシック" charset="0"/>
                <a:cs typeface="ＭＳ Ｐゴシック" charset="0"/>
              </a:rPr>
              <a:t>"Clarity"</a:t>
            </a:r>
            <a:endParaRPr lang="en-US" dirty="0">
              <a:ea typeface="ＭＳ Ｐゴシック" charset="0"/>
              <a:cs typeface="ＭＳ Ｐゴシック" charset="0"/>
            </a:endParaRPr>
          </a:p>
        </p:txBody>
      </p:sp>
    </p:spTree>
    <p:extLst>
      <p:ext uri="{BB962C8B-B14F-4D97-AF65-F5344CB8AC3E}">
        <p14:creationId xmlns:p14="http://schemas.microsoft.com/office/powerpoint/2010/main" val="732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80927C-759D-CE49-A418-2858C7654151}" type="slidenum">
              <a:rPr lang="en-US" sz="1200"/>
              <a:pPr/>
              <a:t>7</a:t>
            </a:fld>
            <a:endParaRPr lang="en-US" sz="1200"/>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38683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26E705-553B-204C-AA9F-3744081CDF64}" type="slidenum">
              <a:rPr lang="en-US" sz="1200"/>
              <a:pPr/>
              <a:t>8</a:t>
            </a:fld>
            <a:endParaRPr lang="en-US" sz="1200"/>
          </a:p>
        </p:txBody>
      </p:sp>
      <p:sp>
        <p:nvSpPr>
          <p:cNvPr id="116738" name="Rectangle 1026"/>
          <p:cNvSpPr>
            <a:spLocks noGrp="1" noRot="1" noChangeAspect="1" noChangeArrowheads="1"/>
          </p:cNvSpPr>
          <p:nvPr>
            <p:ph type="sldImg"/>
          </p:nvPr>
        </p:nvSpPr>
        <p:spPr>
          <a:solidFill>
            <a:srgbClr val="FFFFFF"/>
          </a:solidFill>
          <a:ln/>
        </p:spPr>
      </p:sp>
      <p:sp>
        <p:nvSpPr>
          <p:cNvPr id="1167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4594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0482F1-A95F-D440-ABB3-F13AA6BE8523}" type="slidenum">
              <a:rPr lang="en-US" sz="1200"/>
              <a:pPr/>
              <a:t>9</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0871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8973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4247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46B06D-85B1-4843-A760-58377D6E5367}" type="slidenum">
              <a:rPr lang="en-US"/>
              <a:pPr>
                <a:defRPr/>
              </a:pPr>
              <a:t>‹#›</a:t>
            </a:fld>
            <a:endParaRPr lang="en-US"/>
          </a:p>
        </p:txBody>
      </p:sp>
    </p:spTree>
    <p:extLst>
      <p:ext uri="{BB962C8B-B14F-4D97-AF65-F5344CB8AC3E}">
        <p14:creationId xmlns:p14="http://schemas.microsoft.com/office/powerpoint/2010/main" val="893049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F7BD7-B0DB-A146-9548-4E2E0840C8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86047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B35385-878C-C840-8631-A5687F8AC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9891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ECD7CE-534F-BF49-AA61-F19E0BA6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51059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EE124C-F6B5-8346-B2B5-28F788D949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5143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DCF12C-5DEB-D344-A86D-6A08FBBAB2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77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413BB7-22D7-B343-9936-E40A1B6F2A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4162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3C28A5-8DC2-3B48-B4E5-D1F58BA11E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54750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9B49A2-5D08-0649-85CE-FD2E4FCB6B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5946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886C6-CE02-C94F-996A-7ED08AAFB0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122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596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621417-866B-BB4C-BC02-3DC7EB014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6611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14A746-2BEB-CF4A-9632-34E3633D8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717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543C17C-63DB-E04F-8211-73DBC1BB097E}" type="slidenum">
              <a:rPr lang="en-US"/>
              <a:pPr>
                <a:defRPr/>
              </a:pPr>
              <a:t>‹#›</a:t>
            </a:fld>
            <a:endParaRPr lang="en-US"/>
          </a:p>
        </p:txBody>
      </p:sp>
    </p:spTree>
    <p:extLst>
      <p:ext uri="{BB962C8B-B14F-4D97-AF65-F5344CB8AC3E}">
        <p14:creationId xmlns:p14="http://schemas.microsoft.com/office/powerpoint/2010/main" val="177596043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8D7249F-CD9C-ED48-B314-F1C2F354E43C}" type="slidenum">
              <a:rPr lang="en-US"/>
              <a:pPr>
                <a:defRPr/>
              </a:pPr>
              <a:t>‹#›</a:t>
            </a:fld>
            <a:endParaRPr lang="en-US"/>
          </a:p>
        </p:txBody>
      </p:sp>
    </p:spTree>
    <p:extLst>
      <p:ext uri="{BB962C8B-B14F-4D97-AF65-F5344CB8AC3E}">
        <p14:creationId xmlns:p14="http://schemas.microsoft.com/office/powerpoint/2010/main" val="1118545124"/>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7614366-1D64-EF4F-B46B-145269318486}" type="slidenum">
              <a:rPr lang="en-US"/>
              <a:pPr>
                <a:defRPr/>
              </a:pPr>
              <a:t>‹#›</a:t>
            </a:fld>
            <a:endParaRPr lang="en-US"/>
          </a:p>
        </p:txBody>
      </p:sp>
    </p:spTree>
    <p:extLst>
      <p:ext uri="{BB962C8B-B14F-4D97-AF65-F5344CB8AC3E}">
        <p14:creationId xmlns:p14="http://schemas.microsoft.com/office/powerpoint/2010/main" val="226395835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0CB3CC1-1B66-FD48-923F-F4981FCE479C}" type="slidenum">
              <a:rPr lang="en-US"/>
              <a:pPr>
                <a:defRPr/>
              </a:pPr>
              <a:t>‹#›</a:t>
            </a:fld>
            <a:endParaRPr lang="en-US"/>
          </a:p>
        </p:txBody>
      </p:sp>
    </p:spTree>
    <p:extLst>
      <p:ext uri="{BB962C8B-B14F-4D97-AF65-F5344CB8AC3E}">
        <p14:creationId xmlns:p14="http://schemas.microsoft.com/office/powerpoint/2010/main" val="109826709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7408CB4-B9E4-1444-A602-F726493E29A3}" type="slidenum">
              <a:rPr lang="en-US"/>
              <a:pPr>
                <a:defRPr/>
              </a:pPr>
              <a:t>‹#›</a:t>
            </a:fld>
            <a:endParaRPr lang="en-US"/>
          </a:p>
        </p:txBody>
      </p:sp>
    </p:spTree>
    <p:extLst>
      <p:ext uri="{BB962C8B-B14F-4D97-AF65-F5344CB8AC3E}">
        <p14:creationId xmlns:p14="http://schemas.microsoft.com/office/powerpoint/2010/main" val="349789485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6D35D35-708B-774F-AAAF-D51B1C9FAACA}" type="slidenum">
              <a:rPr lang="en-US"/>
              <a:pPr>
                <a:defRPr/>
              </a:pPr>
              <a:t>‹#›</a:t>
            </a:fld>
            <a:endParaRPr lang="en-US"/>
          </a:p>
        </p:txBody>
      </p:sp>
    </p:spTree>
    <p:extLst>
      <p:ext uri="{BB962C8B-B14F-4D97-AF65-F5344CB8AC3E}">
        <p14:creationId xmlns:p14="http://schemas.microsoft.com/office/powerpoint/2010/main" val="195987863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1345AF5-7819-5F46-A41E-BF6093AEDBE3}" type="slidenum">
              <a:rPr lang="en-US"/>
              <a:pPr>
                <a:defRPr/>
              </a:pPr>
              <a:t>‹#›</a:t>
            </a:fld>
            <a:endParaRPr lang="en-US"/>
          </a:p>
        </p:txBody>
      </p:sp>
    </p:spTree>
    <p:extLst>
      <p:ext uri="{BB962C8B-B14F-4D97-AF65-F5344CB8AC3E}">
        <p14:creationId xmlns:p14="http://schemas.microsoft.com/office/powerpoint/2010/main" val="204467707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BCDA29B-181C-BF4D-800D-2C2EF5323E69}" type="slidenum">
              <a:rPr lang="en-US"/>
              <a:pPr>
                <a:defRPr/>
              </a:pPr>
              <a:t>‹#›</a:t>
            </a:fld>
            <a:endParaRPr lang="en-US"/>
          </a:p>
        </p:txBody>
      </p:sp>
    </p:spTree>
    <p:extLst>
      <p:ext uri="{BB962C8B-B14F-4D97-AF65-F5344CB8AC3E}">
        <p14:creationId xmlns:p14="http://schemas.microsoft.com/office/powerpoint/2010/main" val="35030192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9452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FA84868-5279-6944-BBC2-7A3E34B3EFFA}" type="slidenum">
              <a:rPr lang="en-US"/>
              <a:pPr>
                <a:defRPr/>
              </a:pPr>
              <a:t>‹#›</a:t>
            </a:fld>
            <a:endParaRPr lang="en-US"/>
          </a:p>
        </p:txBody>
      </p:sp>
    </p:spTree>
    <p:extLst>
      <p:ext uri="{BB962C8B-B14F-4D97-AF65-F5344CB8AC3E}">
        <p14:creationId xmlns:p14="http://schemas.microsoft.com/office/powerpoint/2010/main" val="62661782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661B3CB-6D93-0B47-941E-9D99971D4106}" type="slidenum">
              <a:rPr lang="en-US"/>
              <a:pPr>
                <a:defRPr/>
              </a:pPr>
              <a:t>‹#›</a:t>
            </a:fld>
            <a:endParaRPr lang="en-US"/>
          </a:p>
        </p:txBody>
      </p:sp>
    </p:spTree>
    <p:extLst>
      <p:ext uri="{BB962C8B-B14F-4D97-AF65-F5344CB8AC3E}">
        <p14:creationId xmlns:p14="http://schemas.microsoft.com/office/powerpoint/2010/main" val="109673387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5732D96-72DD-6B47-9184-75A872B974F7}" type="slidenum">
              <a:rPr lang="en-US"/>
              <a:pPr>
                <a:defRPr/>
              </a:pPr>
              <a:t>‹#›</a:t>
            </a:fld>
            <a:endParaRPr lang="en-US"/>
          </a:p>
        </p:txBody>
      </p:sp>
    </p:spTree>
    <p:extLst>
      <p:ext uri="{BB962C8B-B14F-4D97-AF65-F5344CB8AC3E}">
        <p14:creationId xmlns:p14="http://schemas.microsoft.com/office/powerpoint/2010/main" val="14009715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9042" name="Rectangle 1026"/>
          <p:cNvSpPr>
            <a:spLocks noGrp="1" noChangeArrowheads="1"/>
          </p:cNvSpPr>
          <p:nvPr>
            <p:ph type="ctrTitle"/>
          </p:nvPr>
        </p:nvSpPr>
        <p:spPr>
          <a:xfrm>
            <a:off x="685800" y="1676400"/>
            <a:ext cx="7772400" cy="1143000"/>
          </a:xfrm>
        </p:spPr>
        <p:txBody>
          <a:bodyPr anchor="b"/>
          <a:lstStyle>
            <a:lvl1pPr algn="ctr">
              <a:defRPr/>
            </a:lvl1pPr>
          </a:lstStyle>
          <a:p>
            <a:r>
              <a:rPr lang="en-US"/>
              <a:t>Click to edit Master title style</a:t>
            </a:r>
          </a:p>
        </p:txBody>
      </p:sp>
      <p:sp>
        <p:nvSpPr>
          <p:cNvPr id="599043" name="Rectangle 1027"/>
          <p:cNvSpPr>
            <a:spLocks noGrp="1" noChangeArrowheads="1"/>
          </p:cNvSpPr>
          <p:nvPr>
            <p:ph type="subTitle" idx="1"/>
          </p:nvPr>
        </p:nvSpPr>
        <p:spPr>
          <a:xfrm>
            <a:off x="1371600" y="3276600"/>
            <a:ext cx="6400800" cy="1752600"/>
          </a:xfrm>
          <a:effectLst>
            <a:outerShdw blurRad="762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xfrm>
            <a:off x="6553200" y="6248400"/>
            <a:ext cx="1905000" cy="457200"/>
          </a:xfrm>
        </p:spPr>
        <p:txBody>
          <a:bodyPr/>
          <a:lstStyle>
            <a:lvl1pPr>
              <a:defRPr/>
            </a:lvl1pPr>
          </a:lstStyle>
          <a:p>
            <a:pPr>
              <a:defRPr/>
            </a:pPr>
            <a:fld id="{CB13742D-FACC-2F43-8EA7-7916D11A8213}" type="slidenum">
              <a:rPr lang="en-US"/>
              <a:pPr>
                <a:defRPr/>
              </a:pPr>
              <a:t>‹#›</a:t>
            </a:fld>
            <a:endParaRPr lang="en-US"/>
          </a:p>
        </p:txBody>
      </p:sp>
    </p:spTree>
    <p:extLst>
      <p:ext uri="{BB962C8B-B14F-4D97-AF65-F5344CB8AC3E}">
        <p14:creationId xmlns:p14="http://schemas.microsoft.com/office/powerpoint/2010/main" val="213655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7337F59E-E0A3-5243-AB69-CD4652E58968}" type="slidenum">
              <a:rPr lang="en-US"/>
              <a:pPr>
                <a:defRPr/>
              </a:pPr>
              <a:t>‹#›</a:t>
            </a:fld>
            <a:endParaRPr lang="en-US"/>
          </a:p>
        </p:txBody>
      </p:sp>
    </p:spTree>
    <p:extLst>
      <p:ext uri="{BB962C8B-B14F-4D97-AF65-F5344CB8AC3E}">
        <p14:creationId xmlns:p14="http://schemas.microsoft.com/office/powerpoint/2010/main" val="26871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2389451D-5888-AC4E-9461-774C40EA1A5A}" type="slidenum">
              <a:rPr lang="en-US"/>
              <a:pPr>
                <a:defRPr/>
              </a:pPr>
              <a:t>‹#›</a:t>
            </a:fld>
            <a:endParaRPr lang="en-US"/>
          </a:p>
        </p:txBody>
      </p:sp>
    </p:spTree>
    <p:extLst>
      <p:ext uri="{BB962C8B-B14F-4D97-AF65-F5344CB8AC3E}">
        <p14:creationId xmlns:p14="http://schemas.microsoft.com/office/powerpoint/2010/main" val="1209946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1D4104D1-BF49-D245-BEE5-37C235937230}" type="slidenum">
              <a:rPr lang="en-US"/>
              <a:pPr>
                <a:defRPr/>
              </a:pPr>
              <a:t>‹#›</a:t>
            </a:fld>
            <a:endParaRPr lang="en-US"/>
          </a:p>
        </p:txBody>
      </p:sp>
    </p:spTree>
    <p:extLst>
      <p:ext uri="{BB962C8B-B14F-4D97-AF65-F5344CB8AC3E}">
        <p14:creationId xmlns:p14="http://schemas.microsoft.com/office/powerpoint/2010/main" val="193742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pPr>
              <a:defRPr/>
            </a:pPr>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ln/>
        </p:spPr>
        <p:txBody>
          <a:bodyPr/>
          <a:lstStyle>
            <a:lvl1pPr>
              <a:defRPr/>
            </a:lvl1pPr>
          </a:lstStyle>
          <a:p>
            <a:pPr>
              <a:defRPr/>
            </a:pPr>
            <a:fld id="{663BF176-35E2-7B4F-999C-8916281CDF6C}" type="slidenum">
              <a:rPr lang="en-US"/>
              <a:pPr>
                <a:defRPr/>
              </a:pPr>
              <a:t>‹#›</a:t>
            </a:fld>
            <a:endParaRPr lang="en-US"/>
          </a:p>
        </p:txBody>
      </p:sp>
    </p:spTree>
    <p:extLst>
      <p:ext uri="{BB962C8B-B14F-4D97-AF65-F5344CB8AC3E}">
        <p14:creationId xmlns:p14="http://schemas.microsoft.com/office/powerpoint/2010/main" val="59144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pPr>
              <a:defRPr/>
            </a:pPr>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p:cNvSpPr>
            <a:spLocks noGrp="1" noChangeArrowheads="1"/>
          </p:cNvSpPr>
          <p:nvPr>
            <p:ph type="sldNum" sz="quarter" idx="12"/>
          </p:nvPr>
        </p:nvSpPr>
        <p:spPr>
          <a:ln/>
        </p:spPr>
        <p:txBody>
          <a:bodyPr/>
          <a:lstStyle>
            <a:lvl1pPr>
              <a:defRPr/>
            </a:lvl1pPr>
          </a:lstStyle>
          <a:p>
            <a:pPr>
              <a:defRPr/>
            </a:pPr>
            <a:fld id="{28DA0031-3507-5A42-94AC-D662C7272E66}" type="slidenum">
              <a:rPr lang="en-US"/>
              <a:pPr>
                <a:defRPr/>
              </a:pPr>
              <a:t>‹#›</a:t>
            </a:fld>
            <a:endParaRPr lang="en-US"/>
          </a:p>
        </p:txBody>
      </p:sp>
    </p:spTree>
    <p:extLst>
      <p:ext uri="{BB962C8B-B14F-4D97-AF65-F5344CB8AC3E}">
        <p14:creationId xmlns:p14="http://schemas.microsoft.com/office/powerpoint/2010/main" val="285404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p:cNvSpPr>
            <a:spLocks noGrp="1" noChangeArrowheads="1"/>
          </p:cNvSpPr>
          <p:nvPr>
            <p:ph type="sldNum" sz="quarter" idx="12"/>
          </p:nvPr>
        </p:nvSpPr>
        <p:spPr>
          <a:ln/>
        </p:spPr>
        <p:txBody>
          <a:bodyPr/>
          <a:lstStyle>
            <a:lvl1pPr>
              <a:defRPr/>
            </a:lvl1pPr>
          </a:lstStyle>
          <a:p>
            <a:pPr>
              <a:defRPr/>
            </a:pPr>
            <a:fld id="{007E0678-FE19-EE42-A862-D98ED7DC2C71}" type="slidenum">
              <a:rPr lang="en-US"/>
              <a:pPr>
                <a:defRPr/>
              </a:pPr>
              <a:t>‹#›</a:t>
            </a:fld>
            <a:endParaRPr lang="en-US"/>
          </a:p>
        </p:txBody>
      </p:sp>
    </p:spTree>
    <p:extLst>
      <p:ext uri="{BB962C8B-B14F-4D97-AF65-F5344CB8AC3E}">
        <p14:creationId xmlns:p14="http://schemas.microsoft.com/office/powerpoint/2010/main" val="62188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364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CA27FCEE-932B-ED45-A271-B102EE765683}" type="slidenum">
              <a:rPr lang="en-US"/>
              <a:pPr>
                <a:defRPr/>
              </a:pPr>
              <a:t>‹#›</a:t>
            </a:fld>
            <a:endParaRPr lang="en-US"/>
          </a:p>
        </p:txBody>
      </p:sp>
    </p:spTree>
    <p:extLst>
      <p:ext uri="{BB962C8B-B14F-4D97-AF65-F5344CB8AC3E}">
        <p14:creationId xmlns:p14="http://schemas.microsoft.com/office/powerpoint/2010/main" val="839211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A21B96D8-0059-7948-B1D4-83721E716E66}" type="slidenum">
              <a:rPr lang="en-US"/>
              <a:pPr>
                <a:defRPr/>
              </a:pPr>
              <a:t>‹#›</a:t>
            </a:fld>
            <a:endParaRPr lang="en-US"/>
          </a:p>
        </p:txBody>
      </p:sp>
    </p:spTree>
    <p:extLst>
      <p:ext uri="{BB962C8B-B14F-4D97-AF65-F5344CB8AC3E}">
        <p14:creationId xmlns:p14="http://schemas.microsoft.com/office/powerpoint/2010/main" val="83123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565F7D7C-1E01-3244-9D07-4A5314CB7854}" type="slidenum">
              <a:rPr lang="en-US"/>
              <a:pPr>
                <a:defRPr/>
              </a:pPr>
              <a:t>‹#›</a:t>
            </a:fld>
            <a:endParaRPr lang="en-US"/>
          </a:p>
        </p:txBody>
      </p:sp>
    </p:spTree>
    <p:extLst>
      <p:ext uri="{BB962C8B-B14F-4D97-AF65-F5344CB8AC3E}">
        <p14:creationId xmlns:p14="http://schemas.microsoft.com/office/powerpoint/2010/main" val="1744518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457200"/>
            <a:ext cx="17716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457200"/>
            <a:ext cx="5162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E630E8F2-3A3A-C041-A9D1-858F44634BE2}" type="slidenum">
              <a:rPr lang="en-US"/>
              <a:pPr>
                <a:defRPr/>
              </a:pPr>
              <a:t>‹#›</a:t>
            </a:fld>
            <a:endParaRPr lang="en-US"/>
          </a:p>
        </p:txBody>
      </p:sp>
    </p:spTree>
    <p:extLst>
      <p:ext uri="{BB962C8B-B14F-4D97-AF65-F5344CB8AC3E}">
        <p14:creationId xmlns:p14="http://schemas.microsoft.com/office/powerpoint/2010/main" val="378425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3107" name="Rectangle 1027"/>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303108" name="Rectangle 1028"/>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862383FE-BB1E-A44C-AA43-BEA1CEA58AC6}" type="slidenum">
              <a:rPr lang="en-US"/>
              <a:pPr>
                <a:defRPr/>
              </a:pPr>
              <a:t>‹#›</a:t>
            </a:fld>
            <a:endParaRPr lang="en-US"/>
          </a:p>
        </p:txBody>
      </p:sp>
    </p:spTree>
    <p:extLst>
      <p:ext uri="{BB962C8B-B14F-4D97-AF65-F5344CB8AC3E}">
        <p14:creationId xmlns:p14="http://schemas.microsoft.com/office/powerpoint/2010/main" val="280371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41853A5-C94F-204C-BFFC-5DD799671789}" type="slidenum">
              <a:rPr lang="en-US"/>
              <a:pPr>
                <a:defRPr/>
              </a:pPr>
              <a:t>‹#›</a:t>
            </a:fld>
            <a:endParaRPr lang="en-US"/>
          </a:p>
        </p:txBody>
      </p:sp>
    </p:spTree>
    <p:extLst>
      <p:ext uri="{BB962C8B-B14F-4D97-AF65-F5344CB8AC3E}">
        <p14:creationId xmlns:p14="http://schemas.microsoft.com/office/powerpoint/2010/main" val="2724400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9EE31E-03B2-2A4F-8438-A4DBD1E0CD1E}" type="slidenum">
              <a:rPr lang="en-US"/>
              <a:pPr>
                <a:defRPr/>
              </a:pPr>
              <a:t>‹#›</a:t>
            </a:fld>
            <a:endParaRPr lang="en-US"/>
          </a:p>
        </p:txBody>
      </p:sp>
    </p:spTree>
    <p:extLst>
      <p:ext uri="{BB962C8B-B14F-4D97-AF65-F5344CB8AC3E}">
        <p14:creationId xmlns:p14="http://schemas.microsoft.com/office/powerpoint/2010/main" val="1694372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3734FE8-A444-3940-A0F2-EFB723C9528B}" type="slidenum">
              <a:rPr lang="en-US"/>
              <a:pPr>
                <a:defRPr/>
              </a:pPr>
              <a:t>‹#›</a:t>
            </a:fld>
            <a:endParaRPr lang="en-US"/>
          </a:p>
        </p:txBody>
      </p:sp>
    </p:spTree>
    <p:extLst>
      <p:ext uri="{BB962C8B-B14F-4D97-AF65-F5344CB8AC3E}">
        <p14:creationId xmlns:p14="http://schemas.microsoft.com/office/powerpoint/2010/main" val="60334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90F1003-CB1C-F747-9532-6450A549BA67}" type="slidenum">
              <a:rPr lang="en-US"/>
              <a:pPr>
                <a:defRPr/>
              </a:pPr>
              <a:t>‹#›</a:t>
            </a:fld>
            <a:endParaRPr lang="en-US"/>
          </a:p>
        </p:txBody>
      </p:sp>
    </p:spTree>
    <p:extLst>
      <p:ext uri="{BB962C8B-B14F-4D97-AF65-F5344CB8AC3E}">
        <p14:creationId xmlns:p14="http://schemas.microsoft.com/office/powerpoint/2010/main" val="555116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794B1CD-7119-8146-A4A0-E370527C9BDE}" type="slidenum">
              <a:rPr lang="en-US"/>
              <a:pPr>
                <a:defRPr/>
              </a:pPr>
              <a:t>‹#›</a:t>
            </a:fld>
            <a:endParaRPr lang="en-US"/>
          </a:p>
        </p:txBody>
      </p:sp>
    </p:spTree>
    <p:extLst>
      <p:ext uri="{BB962C8B-B14F-4D97-AF65-F5344CB8AC3E}">
        <p14:creationId xmlns:p14="http://schemas.microsoft.com/office/powerpoint/2010/main" val="21203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6811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DEBC486-B7B9-054F-8250-1679FB8A1972}" type="slidenum">
              <a:rPr lang="en-US"/>
              <a:pPr>
                <a:defRPr/>
              </a:pPr>
              <a:t>‹#›</a:t>
            </a:fld>
            <a:endParaRPr lang="en-US"/>
          </a:p>
        </p:txBody>
      </p:sp>
    </p:spTree>
    <p:extLst>
      <p:ext uri="{BB962C8B-B14F-4D97-AF65-F5344CB8AC3E}">
        <p14:creationId xmlns:p14="http://schemas.microsoft.com/office/powerpoint/2010/main" val="3896817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5FF3FAA-4A2A-764A-84C3-3A494466EC7F}" type="slidenum">
              <a:rPr lang="en-US"/>
              <a:pPr>
                <a:defRPr/>
              </a:pPr>
              <a:t>‹#›</a:t>
            </a:fld>
            <a:endParaRPr lang="en-US"/>
          </a:p>
        </p:txBody>
      </p:sp>
    </p:spTree>
    <p:extLst>
      <p:ext uri="{BB962C8B-B14F-4D97-AF65-F5344CB8AC3E}">
        <p14:creationId xmlns:p14="http://schemas.microsoft.com/office/powerpoint/2010/main" val="2258639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44DF14E-547A-D545-B2E3-8324FB0738CB}" type="slidenum">
              <a:rPr lang="en-US"/>
              <a:pPr>
                <a:defRPr/>
              </a:pPr>
              <a:t>‹#›</a:t>
            </a:fld>
            <a:endParaRPr lang="en-US"/>
          </a:p>
        </p:txBody>
      </p:sp>
    </p:spTree>
    <p:extLst>
      <p:ext uri="{BB962C8B-B14F-4D97-AF65-F5344CB8AC3E}">
        <p14:creationId xmlns:p14="http://schemas.microsoft.com/office/powerpoint/2010/main" val="4197258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086662E-92BB-9B45-9306-8A4B0D1CE27B}" type="slidenum">
              <a:rPr lang="en-US"/>
              <a:pPr>
                <a:defRPr/>
              </a:pPr>
              <a:t>‹#›</a:t>
            </a:fld>
            <a:endParaRPr lang="en-US"/>
          </a:p>
        </p:txBody>
      </p:sp>
    </p:spTree>
    <p:extLst>
      <p:ext uri="{BB962C8B-B14F-4D97-AF65-F5344CB8AC3E}">
        <p14:creationId xmlns:p14="http://schemas.microsoft.com/office/powerpoint/2010/main" val="79568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CB4558-34A3-E243-8701-80CBD47759CB}" type="slidenum">
              <a:rPr lang="en-US"/>
              <a:pPr>
                <a:defRPr/>
              </a:pPr>
              <a:t>‹#›</a:t>
            </a:fld>
            <a:endParaRPr lang="en-US"/>
          </a:p>
        </p:txBody>
      </p:sp>
    </p:spTree>
    <p:extLst>
      <p:ext uri="{BB962C8B-B14F-4D97-AF65-F5344CB8AC3E}">
        <p14:creationId xmlns:p14="http://schemas.microsoft.com/office/powerpoint/2010/main" val="411316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2288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2665206-A764-914A-AABF-7E6061FF3FD8}" type="slidenum">
              <a:rPr lang="en-US"/>
              <a:pPr>
                <a:defRPr/>
              </a:pPr>
              <a:t>‹#›</a:t>
            </a:fld>
            <a:endParaRPr lang="en-US"/>
          </a:p>
        </p:txBody>
      </p:sp>
    </p:spTree>
    <p:extLst>
      <p:ext uri="{BB962C8B-B14F-4D97-AF65-F5344CB8AC3E}">
        <p14:creationId xmlns:p14="http://schemas.microsoft.com/office/powerpoint/2010/main" val="1124762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F98E88F-1FEC-0845-AF73-29F1853BFE0E}" type="slidenum">
              <a:rPr lang="en-US"/>
              <a:pPr>
                <a:defRPr/>
              </a:pPr>
              <a:t>‹#›</a:t>
            </a:fld>
            <a:endParaRPr lang="en-US"/>
          </a:p>
        </p:txBody>
      </p:sp>
    </p:spTree>
    <p:extLst>
      <p:ext uri="{BB962C8B-B14F-4D97-AF65-F5344CB8AC3E}">
        <p14:creationId xmlns:p14="http://schemas.microsoft.com/office/powerpoint/2010/main" val="2793113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283E867-4349-6E46-9C4E-8AFF048CF87C}" type="slidenum">
              <a:rPr lang="en-US"/>
              <a:pPr>
                <a:defRPr/>
              </a:pPr>
              <a:t>‹#›</a:t>
            </a:fld>
            <a:endParaRPr lang="en-US"/>
          </a:p>
        </p:txBody>
      </p:sp>
    </p:spTree>
    <p:extLst>
      <p:ext uri="{BB962C8B-B14F-4D97-AF65-F5344CB8AC3E}">
        <p14:creationId xmlns:p14="http://schemas.microsoft.com/office/powerpoint/2010/main" val="746725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4511CB4-F830-D24F-92B2-F40B2ADBFC83}" type="slidenum">
              <a:rPr lang="en-US"/>
              <a:pPr>
                <a:defRPr/>
              </a:pPr>
              <a:t>‹#›</a:t>
            </a:fld>
            <a:endParaRPr lang="en-US"/>
          </a:p>
        </p:txBody>
      </p:sp>
    </p:spTree>
    <p:extLst>
      <p:ext uri="{BB962C8B-B14F-4D97-AF65-F5344CB8AC3E}">
        <p14:creationId xmlns:p14="http://schemas.microsoft.com/office/powerpoint/2010/main" val="257077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23A427E0-FC07-5147-83EB-AA1B7C97706B}" type="slidenum">
              <a:rPr lang="en-US"/>
              <a:pPr>
                <a:defRPr/>
              </a:pPr>
              <a:t>‹#›</a:t>
            </a:fld>
            <a:endParaRPr lang="en-US"/>
          </a:p>
        </p:txBody>
      </p:sp>
    </p:spTree>
    <p:extLst>
      <p:ext uri="{BB962C8B-B14F-4D97-AF65-F5344CB8AC3E}">
        <p14:creationId xmlns:p14="http://schemas.microsoft.com/office/powerpoint/2010/main" val="50549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258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7F582B4-6B3C-554E-A050-B8B00E822EDD}" type="slidenum">
              <a:rPr lang="en-US"/>
              <a:pPr>
                <a:defRPr/>
              </a:pPr>
              <a:t>‹#›</a:t>
            </a:fld>
            <a:endParaRPr lang="en-US"/>
          </a:p>
        </p:txBody>
      </p:sp>
    </p:spTree>
    <p:extLst>
      <p:ext uri="{BB962C8B-B14F-4D97-AF65-F5344CB8AC3E}">
        <p14:creationId xmlns:p14="http://schemas.microsoft.com/office/powerpoint/2010/main" val="1484911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A841C087-9FFA-5040-9708-776D55E5D549}" type="slidenum">
              <a:rPr lang="en-US"/>
              <a:pPr>
                <a:defRPr/>
              </a:pPr>
              <a:t>‹#›</a:t>
            </a:fld>
            <a:endParaRPr lang="en-US"/>
          </a:p>
        </p:txBody>
      </p:sp>
    </p:spTree>
    <p:extLst>
      <p:ext uri="{BB962C8B-B14F-4D97-AF65-F5344CB8AC3E}">
        <p14:creationId xmlns:p14="http://schemas.microsoft.com/office/powerpoint/2010/main" val="4093218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1046737-99B2-E842-8E2C-D3E9EF64EAB7}" type="slidenum">
              <a:rPr lang="en-US"/>
              <a:pPr>
                <a:defRPr/>
              </a:pPr>
              <a:t>‹#›</a:t>
            </a:fld>
            <a:endParaRPr lang="en-US"/>
          </a:p>
        </p:txBody>
      </p:sp>
    </p:spTree>
    <p:extLst>
      <p:ext uri="{BB962C8B-B14F-4D97-AF65-F5344CB8AC3E}">
        <p14:creationId xmlns:p14="http://schemas.microsoft.com/office/powerpoint/2010/main" val="2153945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257870B-1589-3840-AE82-1415970AC211}" type="slidenum">
              <a:rPr lang="en-US"/>
              <a:pPr>
                <a:defRPr/>
              </a:pPr>
              <a:t>‹#›</a:t>
            </a:fld>
            <a:endParaRPr lang="en-US"/>
          </a:p>
        </p:txBody>
      </p:sp>
    </p:spTree>
    <p:extLst>
      <p:ext uri="{BB962C8B-B14F-4D97-AF65-F5344CB8AC3E}">
        <p14:creationId xmlns:p14="http://schemas.microsoft.com/office/powerpoint/2010/main" val="2225025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189AF68-614C-224C-A68F-6FDF676D33CA}" type="slidenum">
              <a:rPr lang="en-US"/>
              <a:pPr>
                <a:defRPr/>
              </a:pPr>
              <a:t>‹#›</a:t>
            </a:fld>
            <a:endParaRPr lang="en-US"/>
          </a:p>
        </p:txBody>
      </p:sp>
    </p:spTree>
    <p:extLst>
      <p:ext uri="{BB962C8B-B14F-4D97-AF65-F5344CB8AC3E}">
        <p14:creationId xmlns:p14="http://schemas.microsoft.com/office/powerpoint/2010/main" val="472606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EBACE55-ED8F-BC47-841C-29D6BFD48EB8}" type="slidenum">
              <a:rPr lang="en-US"/>
              <a:pPr>
                <a:defRPr/>
              </a:pPr>
              <a:t>‹#›</a:t>
            </a:fld>
            <a:endParaRPr lang="en-US"/>
          </a:p>
        </p:txBody>
      </p:sp>
    </p:spTree>
    <p:extLst>
      <p:ext uri="{BB962C8B-B14F-4D97-AF65-F5344CB8AC3E}">
        <p14:creationId xmlns:p14="http://schemas.microsoft.com/office/powerpoint/2010/main" val="3513439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9985C-A11E-BA48-A4BF-4FCA66312E7A}" type="slidenum">
              <a:rPr lang="en-US"/>
              <a:pPr>
                <a:defRPr/>
              </a:pPr>
              <a:t>‹#›</a:t>
            </a:fld>
            <a:endParaRPr lang="en-US"/>
          </a:p>
        </p:txBody>
      </p:sp>
    </p:spTree>
    <p:extLst>
      <p:ext uri="{BB962C8B-B14F-4D97-AF65-F5344CB8AC3E}">
        <p14:creationId xmlns:p14="http://schemas.microsoft.com/office/powerpoint/2010/main" val="3077733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8F0649-AF19-6248-92E9-5976299E2303}" type="slidenum">
              <a:rPr lang="en-US"/>
              <a:pPr>
                <a:defRPr/>
              </a:pPr>
              <a:t>‹#›</a:t>
            </a:fld>
            <a:endParaRPr lang="en-US"/>
          </a:p>
        </p:txBody>
      </p:sp>
    </p:spTree>
    <p:extLst>
      <p:ext uri="{BB962C8B-B14F-4D97-AF65-F5344CB8AC3E}">
        <p14:creationId xmlns:p14="http://schemas.microsoft.com/office/powerpoint/2010/main" val="3908249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C15B5-9125-454A-A335-6F82B7ECB0DD}" type="slidenum">
              <a:rPr lang="en-US"/>
              <a:pPr>
                <a:defRPr/>
              </a:pPr>
              <a:t>‹#›</a:t>
            </a:fld>
            <a:endParaRPr lang="en-US"/>
          </a:p>
        </p:txBody>
      </p:sp>
    </p:spTree>
    <p:extLst>
      <p:ext uri="{BB962C8B-B14F-4D97-AF65-F5344CB8AC3E}">
        <p14:creationId xmlns:p14="http://schemas.microsoft.com/office/powerpoint/2010/main" val="4019510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DDC18-507C-C648-AF71-CED87E6FC7D6}" type="slidenum">
              <a:rPr lang="en-US"/>
              <a:pPr>
                <a:defRPr/>
              </a:pPr>
              <a:t>‹#›</a:t>
            </a:fld>
            <a:endParaRPr lang="en-US"/>
          </a:p>
        </p:txBody>
      </p:sp>
    </p:spTree>
    <p:extLst>
      <p:ext uri="{BB962C8B-B14F-4D97-AF65-F5344CB8AC3E}">
        <p14:creationId xmlns:p14="http://schemas.microsoft.com/office/powerpoint/2010/main" val="60472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047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69B7FE-301C-E243-BE1E-49934C78AEA0}" type="slidenum">
              <a:rPr lang="en-US"/>
              <a:pPr>
                <a:defRPr/>
              </a:pPr>
              <a:t>‹#›</a:t>
            </a:fld>
            <a:endParaRPr lang="en-US"/>
          </a:p>
        </p:txBody>
      </p:sp>
    </p:spTree>
    <p:extLst>
      <p:ext uri="{BB962C8B-B14F-4D97-AF65-F5344CB8AC3E}">
        <p14:creationId xmlns:p14="http://schemas.microsoft.com/office/powerpoint/2010/main" val="316831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BD320D-7950-1348-8638-3669903E4A90}" type="slidenum">
              <a:rPr lang="en-US"/>
              <a:pPr>
                <a:defRPr/>
              </a:pPr>
              <a:t>‹#›</a:t>
            </a:fld>
            <a:endParaRPr lang="en-US"/>
          </a:p>
        </p:txBody>
      </p:sp>
    </p:spTree>
    <p:extLst>
      <p:ext uri="{BB962C8B-B14F-4D97-AF65-F5344CB8AC3E}">
        <p14:creationId xmlns:p14="http://schemas.microsoft.com/office/powerpoint/2010/main" val="2905470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285CFA-8C30-E446-A546-B78B854E6A1F}" type="slidenum">
              <a:rPr lang="en-US"/>
              <a:pPr>
                <a:defRPr/>
              </a:pPr>
              <a:t>‹#›</a:t>
            </a:fld>
            <a:endParaRPr lang="en-US"/>
          </a:p>
        </p:txBody>
      </p:sp>
    </p:spTree>
    <p:extLst>
      <p:ext uri="{BB962C8B-B14F-4D97-AF65-F5344CB8AC3E}">
        <p14:creationId xmlns:p14="http://schemas.microsoft.com/office/powerpoint/2010/main" val="1122655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1A24-5F92-D64E-8889-FFE93C7F6BED}" type="slidenum">
              <a:rPr lang="en-US"/>
              <a:pPr>
                <a:defRPr/>
              </a:pPr>
              <a:t>‹#›</a:t>
            </a:fld>
            <a:endParaRPr lang="en-US"/>
          </a:p>
        </p:txBody>
      </p:sp>
    </p:spTree>
    <p:extLst>
      <p:ext uri="{BB962C8B-B14F-4D97-AF65-F5344CB8AC3E}">
        <p14:creationId xmlns:p14="http://schemas.microsoft.com/office/powerpoint/2010/main" val="3876702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79EF9-DD12-5E49-A898-F351BA7CAA9E}" type="slidenum">
              <a:rPr lang="en-US"/>
              <a:pPr>
                <a:defRPr/>
              </a:pPr>
              <a:t>‹#›</a:t>
            </a:fld>
            <a:endParaRPr lang="en-US"/>
          </a:p>
        </p:txBody>
      </p:sp>
    </p:spTree>
    <p:extLst>
      <p:ext uri="{BB962C8B-B14F-4D97-AF65-F5344CB8AC3E}">
        <p14:creationId xmlns:p14="http://schemas.microsoft.com/office/powerpoint/2010/main" val="3869559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59732-5617-C94E-A011-99150B625EAF}" type="slidenum">
              <a:rPr lang="en-US"/>
              <a:pPr>
                <a:defRPr/>
              </a:pPr>
              <a:t>‹#›</a:t>
            </a:fld>
            <a:endParaRPr lang="en-US"/>
          </a:p>
        </p:txBody>
      </p:sp>
    </p:spTree>
    <p:extLst>
      <p:ext uri="{BB962C8B-B14F-4D97-AF65-F5344CB8AC3E}">
        <p14:creationId xmlns:p14="http://schemas.microsoft.com/office/powerpoint/2010/main" val="3910753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1B4ABA-3DB8-4843-ACA7-D27BC4FE04AD}" type="slidenum">
              <a:rPr lang="en-US"/>
              <a:pPr>
                <a:defRPr/>
              </a:pPr>
              <a:t>‹#›</a:t>
            </a:fld>
            <a:endParaRPr lang="en-US"/>
          </a:p>
        </p:txBody>
      </p:sp>
    </p:spTree>
    <p:extLst>
      <p:ext uri="{BB962C8B-B14F-4D97-AF65-F5344CB8AC3E}">
        <p14:creationId xmlns:p14="http://schemas.microsoft.com/office/powerpoint/2010/main" val="40622729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E6E55-13AA-9640-B561-DE2841CD2A5A}" type="slidenum">
              <a:rPr lang="en-US"/>
              <a:pPr>
                <a:defRPr/>
              </a:pPr>
              <a:t>‹#›</a:t>
            </a:fld>
            <a:endParaRPr lang="en-US"/>
          </a:p>
        </p:txBody>
      </p:sp>
    </p:spTree>
    <p:extLst>
      <p:ext uri="{BB962C8B-B14F-4D97-AF65-F5344CB8AC3E}">
        <p14:creationId xmlns:p14="http://schemas.microsoft.com/office/powerpoint/2010/main" val="4253181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A124D-FD5F-5943-9486-8B9E367CE620}" type="slidenum">
              <a:rPr lang="en-US"/>
              <a:pPr>
                <a:defRPr/>
              </a:pPr>
              <a:t>‹#›</a:t>
            </a:fld>
            <a:endParaRPr lang="en-US"/>
          </a:p>
        </p:txBody>
      </p:sp>
    </p:spTree>
    <p:extLst>
      <p:ext uri="{BB962C8B-B14F-4D97-AF65-F5344CB8AC3E}">
        <p14:creationId xmlns:p14="http://schemas.microsoft.com/office/powerpoint/2010/main" val="2812902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5D2D0-30CC-C646-A8DB-3FB32EE14C2D}" type="slidenum">
              <a:rPr lang="en-US"/>
              <a:pPr>
                <a:defRPr/>
              </a:pPr>
              <a:t>‹#›</a:t>
            </a:fld>
            <a:endParaRPr lang="en-US"/>
          </a:p>
        </p:txBody>
      </p:sp>
    </p:spTree>
    <p:extLst>
      <p:ext uri="{BB962C8B-B14F-4D97-AF65-F5344CB8AC3E}">
        <p14:creationId xmlns:p14="http://schemas.microsoft.com/office/powerpoint/2010/main" val="245864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91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AF2AF-1B27-0147-AD37-67059264D4D8}" type="slidenum">
              <a:rPr lang="en-US"/>
              <a:pPr>
                <a:defRPr/>
              </a:pPr>
              <a:t>‹#›</a:t>
            </a:fld>
            <a:endParaRPr lang="en-US"/>
          </a:p>
        </p:txBody>
      </p:sp>
    </p:spTree>
    <p:extLst>
      <p:ext uri="{BB962C8B-B14F-4D97-AF65-F5344CB8AC3E}">
        <p14:creationId xmlns:p14="http://schemas.microsoft.com/office/powerpoint/2010/main" val="840327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221EC-22BF-7B44-A27F-5256C48FF357}" type="slidenum">
              <a:rPr lang="en-US"/>
              <a:pPr>
                <a:defRPr/>
              </a:pPr>
              <a:t>‹#›</a:t>
            </a:fld>
            <a:endParaRPr lang="en-US"/>
          </a:p>
        </p:txBody>
      </p:sp>
    </p:spTree>
    <p:extLst>
      <p:ext uri="{BB962C8B-B14F-4D97-AF65-F5344CB8AC3E}">
        <p14:creationId xmlns:p14="http://schemas.microsoft.com/office/powerpoint/2010/main" val="1248781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F861F3-0963-5141-8233-2D00BFBE8DC9}" type="slidenum">
              <a:rPr lang="en-US"/>
              <a:pPr>
                <a:defRPr/>
              </a:pPr>
              <a:t>‹#›</a:t>
            </a:fld>
            <a:endParaRPr lang="en-US"/>
          </a:p>
        </p:txBody>
      </p:sp>
    </p:spTree>
    <p:extLst>
      <p:ext uri="{BB962C8B-B14F-4D97-AF65-F5344CB8AC3E}">
        <p14:creationId xmlns:p14="http://schemas.microsoft.com/office/powerpoint/2010/main" val="2020890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BE7C35-D7B9-8847-9A94-2E41B7C5FE2F}" type="slidenum">
              <a:rPr lang="en-US"/>
              <a:pPr>
                <a:defRPr/>
              </a:pPr>
              <a:t>‹#›</a:t>
            </a:fld>
            <a:endParaRPr lang="en-US"/>
          </a:p>
        </p:txBody>
      </p:sp>
    </p:spTree>
    <p:extLst>
      <p:ext uri="{BB962C8B-B14F-4D97-AF65-F5344CB8AC3E}">
        <p14:creationId xmlns:p14="http://schemas.microsoft.com/office/powerpoint/2010/main" val="3178698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3CE19-D048-EC4B-879A-34BE6EF7477E}" type="slidenum">
              <a:rPr lang="en-US"/>
              <a:pPr>
                <a:defRPr/>
              </a:pPr>
              <a:t>‹#›</a:t>
            </a:fld>
            <a:endParaRPr lang="en-US"/>
          </a:p>
        </p:txBody>
      </p:sp>
    </p:spTree>
    <p:extLst>
      <p:ext uri="{BB962C8B-B14F-4D97-AF65-F5344CB8AC3E}">
        <p14:creationId xmlns:p14="http://schemas.microsoft.com/office/powerpoint/2010/main" val="3818680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3E45D-E585-C549-8D86-444CE78054A3}" type="slidenum">
              <a:rPr lang="en-US"/>
              <a:pPr>
                <a:defRPr/>
              </a:pPr>
              <a:t>‹#›</a:t>
            </a:fld>
            <a:endParaRPr lang="en-US"/>
          </a:p>
        </p:txBody>
      </p:sp>
    </p:spTree>
    <p:extLst>
      <p:ext uri="{BB962C8B-B14F-4D97-AF65-F5344CB8AC3E}">
        <p14:creationId xmlns:p14="http://schemas.microsoft.com/office/powerpoint/2010/main" val="1745428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82B49-3690-284A-B3D4-9A6C81E5C0B2}" type="slidenum">
              <a:rPr lang="en-US"/>
              <a:pPr>
                <a:defRPr/>
              </a:pPr>
              <a:t>‹#›</a:t>
            </a:fld>
            <a:endParaRPr lang="en-US"/>
          </a:p>
        </p:txBody>
      </p:sp>
    </p:spTree>
    <p:extLst>
      <p:ext uri="{BB962C8B-B14F-4D97-AF65-F5344CB8AC3E}">
        <p14:creationId xmlns:p14="http://schemas.microsoft.com/office/powerpoint/2010/main" val="3408064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2F2B0-2DDF-E94A-B3A0-8D6476DA4409}" type="slidenum">
              <a:rPr lang="en-US"/>
              <a:pPr>
                <a:defRPr/>
              </a:pPr>
              <a:t>‹#›</a:t>
            </a:fld>
            <a:endParaRPr lang="en-US"/>
          </a:p>
        </p:txBody>
      </p:sp>
    </p:spTree>
    <p:extLst>
      <p:ext uri="{BB962C8B-B14F-4D97-AF65-F5344CB8AC3E}">
        <p14:creationId xmlns:p14="http://schemas.microsoft.com/office/powerpoint/2010/main" val="4205937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63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63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0CE47572-675B-164B-8459-1D77A15A3CF6}" type="slidenum">
              <a:rPr lang="en-US"/>
              <a:pPr>
                <a:defRPr/>
              </a:pPr>
              <a:t>‹#›</a:t>
            </a:fld>
            <a:endParaRPr lang="en-US"/>
          </a:p>
        </p:txBody>
      </p:sp>
    </p:spTree>
    <p:extLst>
      <p:ext uri="{BB962C8B-B14F-4D97-AF65-F5344CB8AC3E}">
        <p14:creationId xmlns:p14="http://schemas.microsoft.com/office/powerpoint/2010/main" val="237296242"/>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7CD2AD8-B802-C243-9F58-4664925750E9}" type="slidenum">
              <a:rPr lang="en-US"/>
              <a:pPr>
                <a:defRPr/>
              </a:pPr>
              <a:t>‹#›</a:t>
            </a:fld>
            <a:endParaRPr lang="en-US"/>
          </a:p>
        </p:txBody>
      </p:sp>
    </p:spTree>
    <p:extLst>
      <p:ext uri="{BB962C8B-B14F-4D97-AF65-F5344CB8AC3E}">
        <p14:creationId xmlns:p14="http://schemas.microsoft.com/office/powerpoint/2010/main" val="1877100277"/>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211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126EEEF-5164-CE45-A409-3A960CF27798}" type="slidenum">
              <a:rPr lang="en-US"/>
              <a:pPr>
                <a:defRPr/>
              </a:pPr>
              <a:t>‹#›</a:t>
            </a:fld>
            <a:endParaRPr lang="en-US"/>
          </a:p>
        </p:txBody>
      </p:sp>
    </p:spTree>
    <p:extLst>
      <p:ext uri="{BB962C8B-B14F-4D97-AF65-F5344CB8AC3E}">
        <p14:creationId xmlns:p14="http://schemas.microsoft.com/office/powerpoint/2010/main" val="2306057143"/>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9635B60-E0F0-D446-8B27-F6720EB3E3C1}" type="slidenum">
              <a:rPr lang="en-US"/>
              <a:pPr>
                <a:defRPr/>
              </a:pPr>
              <a:t>‹#›</a:t>
            </a:fld>
            <a:endParaRPr lang="en-US"/>
          </a:p>
        </p:txBody>
      </p:sp>
    </p:spTree>
    <p:extLst>
      <p:ext uri="{BB962C8B-B14F-4D97-AF65-F5344CB8AC3E}">
        <p14:creationId xmlns:p14="http://schemas.microsoft.com/office/powerpoint/2010/main" val="4027827301"/>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D4A9BBA1-549C-8846-9AFD-70E35A5ABDF3}" type="slidenum">
              <a:rPr lang="en-US"/>
              <a:pPr>
                <a:defRPr/>
              </a:pPr>
              <a:t>‹#›</a:t>
            </a:fld>
            <a:endParaRPr lang="en-US"/>
          </a:p>
        </p:txBody>
      </p:sp>
    </p:spTree>
    <p:extLst>
      <p:ext uri="{BB962C8B-B14F-4D97-AF65-F5344CB8AC3E}">
        <p14:creationId xmlns:p14="http://schemas.microsoft.com/office/powerpoint/2010/main" val="2155783992"/>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BE39C1C-49AF-824B-B487-1AD60AF9119C}" type="slidenum">
              <a:rPr lang="en-US"/>
              <a:pPr>
                <a:defRPr/>
              </a:pPr>
              <a:t>‹#›</a:t>
            </a:fld>
            <a:endParaRPr lang="en-US"/>
          </a:p>
        </p:txBody>
      </p:sp>
    </p:spTree>
    <p:extLst>
      <p:ext uri="{BB962C8B-B14F-4D97-AF65-F5344CB8AC3E}">
        <p14:creationId xmlns:p14="http://schemas.microsoft.com/office/powerpoint/2010/main" val="3732493072"/>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18CD374E-B047-D841-A12D-46E2B761A911}" type="slidenum">
              <a:rPr lang="en-US"/>
              <a:pPr>
                <a:defRPr/>
              </a:pPr>
              <a:t>‹#›</a:t>
            </a:fld>
            <a:endParaRPr lang="en-US"/>
          </a:p>
        </p:txBody>
      </p:sp>
    </p:spTree>
    <p:extLst>
      <p:ext uri="{BB962C8B-B14F-4D97-AF65-F5344CB8AC3E}">
        <p14:creationId xmlns:p14="http://schemas.microsoft.com/office/powerpoint/2010/main" val="100919003"/>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3A14859-F9BA-0F4D-9BA0-FB82739AB0C7}" type="slidenum">
              <a:rPr lang="en-US"/>
              <a:pPr>
                <a:defRPr/>
              </a:pPr>
              <a:t>‹#›</a:t>
            </a:fld>
            <a:endParaRPr lang="en-US"/>
          </a:p>
        </p:txBody>
      </p:sp>
    </p:spTree>
    <p:extLst>
      <p:ext uri="{BB962C8B-B14F-4D97-AF65-F5344CB8AC3E}">
        <p14:creationId xmlns:p14="http://schemas.microsoft.com/office/powerpoint/2010/main" val="577134471"/>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6F31613-72BE-114D-9917-1CF0B8D43F35}" type="slidenum">
              <a:rPr lang="en-US"/>
              <a:pPr>
                <a:defRPr/>
              </a:pPr>
              <a:t>‹#›</a:t>
            </a:fld>
            <a:endParaRPr lang="en-US"/>
          </a:p>
        </p:txBody>
      </p:sp>
    </p:spTree>
    <p:extLst>
      <p:ext uri="{BB962C8B-B14F-4D97-AF65-F5344CB8AC3E}">
        <p14:creationId xmlns:p14="http://schemas.microsoft.com/office/powerpoint/2010/main" val="672206879"/>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150473C-9107-F540-8C40-4DA7D3902230}" type="slidenum">
              <a:rPr lang="en-US"/>
              <a:pPr>
                <a:defRPr/>
              </a:pPr>
              <a:t>‹#›</a:t>
            </a:fld>
            <a:endParaRPr lang="en-US"/>
          </a:p>
        </p:txBody>
      </p:sp>
    </p:spTree>
    <p:extLst>
      <p:ext uri="{BB962C8B-B14F-4D97-AF65-F5344CB8AC3E}">
        <p14:creationId xmlns:p14="http://schemas.microsoft.com/office/powerpoint/2010/main" val="3876721786"/>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7D17FA-5BDD-C14E-A1F2-7719F8CB9217}" type="slidenum">
              <a:rPr lang="en-US"/>
              <a:pPr>
                <a:defRPr/>
              </a:pPr>
              <a:t>‹#›</a:t>
            </a:fld>
            <a:endParaRPr lang="en-US"/>
          </a:p>
        </p:txBody>
      </p:sp>
    </p:spTree>
    <p:extLst>
      <p:ext uri="{BB962C8B-B14F-4D97-AF65-F5344CB8AC3E}">
        <p14:creationId xmlns:p14="http://schemas.microsoft.com/office/powerpoint/2010/main" val="3754278089"/>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4EE94-6892-3942-AFC7-5E3092F09807}" type="slidenum">
              <a:rPr lang="en-US"/>
              <a:pPr>
                <a:defRPr/>
              </a:pPr>
              <a:t>‹#›</a:t>
            </a:fld>
            <a:endParaRPr lang="en-US"/>
          </a:p>
        </p:txBody>
      </p:sp>
    </p:spTree>
    <p:extLst>
      <p:ext uri="{BB962C8B-B14F-4D97-AF65-F5344CB8AC3E}">
        <p14:creationId xmlns:p14="http://schemas.microsoft.com/office/powerpoint/2010/main" val="1209423814"/>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7340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0DE29-724E-5F4E-9936-93434A26DD7A}" type="slidenum">
              <a:rPr lang="en-US"/>
              <a:pPr>
                <a:defRPr/>
              </a:pPr>
              <a:t>‹#›</a:t>
            </a:fld>
            <a:endParaRPr lang="en-US"/>
          </a:p>
        </p:txBody>
      </p:sp>
    </p:spTree>
    <p:extLst>
      <p:ext uri="{BB962C8B-B14F-4D97-AF65-F5344CB8AC3E}">
        <p14:creationId xmlns:p14="http://schemas.microsoft.com/office/powerpoint/2010/main" val="129131740"/>
      </p:ext>
    </p:extLst>
  </p:cSld>
  <p:clrMapOvr>
    <a:masterClrMapping/>
  </p:clrMapOvr>
  <p:transitio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BBCBF-BB5F-E042-9292-ACD7B6C88A84}" type="slidenum">
              <a:rPr lang="en-US"/>
              <a:pPr>
                <a:defRPr/>
              </a:pPr>
              <a:t>‹#›</a:t>
            </a:fld>
            <a:endParaRPr lang="en-US"/>
          </a:p>
        </p:txBody>
      </p:sp>
    </p:spTree>
    <p:extLst>
      <p:ext uri="{BB962C8B-B14F-4D97-AF65-F5344CB8AC3E}">
        <p14:creationId xmlns:p14="http://schemas.microsoft.com/office/powerpoint/2010/main" val="339944264"/>
      </p:ext>
    </p:extLst>
  </p:cSld>
  <p:clrMapOvr>
    <a:masterClrMapping/>
  </p:clrMapOvr>
  <p:transitio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FCF38B-2685-7A4A-B697-39FCB266D73F}" type="slidenum">
              <a:rPr lang="en-US"/>
              <a:pPr>
                <a:defRPr/>
              </a:pPr>
              <a:t>‹#›</a:t>
            </a:fld>
            <a:endParaRPr lang="en-US"/>
          </a:p>
        </p:txBody>
      </p:sp>
    </p:spTree>
    <p:extLst>
      <p:ext uri="{BB962C8B-B14F-4D97-AF65-F5344CB8AC3E}">
        <p14:creationId xmlns:p14="http://schemas.microsoft.com/office/powerpoint/2010/main" val="1747995069"/>
      </p:ext>
    </p:extLst>
  </p:cSld>
  <p:clrMapOvr>
    <a:masterClrMapping/>
  </p:clrMapOvr>
  <p:transitio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ADD8F8-1F2F-A84A-9B80-C10CFFA01224}" type="slidenum">
              <a:rPr lang="en-US"/>
              <a:pPr>
                <a:defRPr/>
              </a:pPr>
              <a:t>‹#›</a:t>
            </a:fld>
            <a:endParaRPr lang="en-US"/>
          </a:p>
        </p:txBody>
      </p:sp>
    </p:spTree>
    <p:extLst>
      <p:ext uri="{BB962C8B-B14F-4D97-AF65-F5344CB8AC3E}">
        <p14:creationId xmlns:p14="http://schemas.microsoft.com/office/powerpoint/2010/main" val="4003470984"/>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785827-CE22-3A4C-8021-5040BA657EDD}" type="slidenum">
              <a:rPr lang="en-US"/>
              <a:pPr>
                <a:defRPr/>
              </a:pPr>
              <a:t>‹#›</a:t>
            </a:fld>
            <a:endParaRPr lang="en-US"/>
          </a:p>
        </p:txBody>
      </p:sp>
    </p:spTree>
    <p:extLst>
      <p:ext uri="{BB962C8B-B14F-4D97-AF65-F5344CB8AC3E}">
        <p14:creationId xmlns:p14="http://schemas.microsoft.com/office/powerpoint/2010/main" val="369308080"/>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AE900F-807B-0E49-8AD8-CC6BB9835DF2}" type="slidenum">
              <a:rPr lang="en-US"/>
              <a:pPr>
                <a:defRPr/>
              </a:pPr>
              <a:t>‹#›</a:t>
            </a:fld>
            <a:endParaRPr lang="en-US"/>
          </a:p>
        </p:txBody>
      </p:sp>
    </p:spTree>
    <p:extLst>
      <p:ext uri="{BB962C8B-B14F-4D97-AF65-F5344CB8AC3E}">
        <p14:creationId xmlns:p14="http://schemas.microsoft.com/office/powerpoint/2010/main" val="3370223994"/>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09029-3459-F34A-8801-33EB2CF9F59D}" type="slidenum">
              <a:rPr lang="en-US"/>
              <a:pPr>
                <a:defRPr/>
              </a:pPr>
              <a:t>‹#›</a:t>
            </a:fld>
            <a:endParaRPr lang="en-US"/>
          </a:p>
        </p:txBody>
      </p:sp>
    </p:spTree>
    <p:extLst>
      <p:ext uri="{BB962C8B-B14F-4D97-AF65-F5344CB8AC3E}">
        <p14:creationId xmlns:p14="http://schemas.microsoft.com/office/powerpoint/2010/main" val="564172446"/>
      </p:ext>
    </p:extLst>
  </p:cSld>
  <p:clrMapOvr>
    <a:masterClrMapping/>
  </p:clrMapOvr>
  <p:transitio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C28A12-07CC-F640-84C2-E3E2C65AF580}" type="slidenum">
              <a:rPr lang="en-US"/>
              <a:pPr>
                <a:defRPr/>
              </a:pPr>
              <a:t>‹#›</a:t>
            </a:fld>
            <a:endParaRPr lang="en-US"/>
          </a:p>
        </p:txBody>
      </p:sp>
    </p:spTree>
    <p:extLst>
      <p:ext uri="{BB962C8B-B14F-4D97-AF65-F5344CB8AC3E}">
        <p14:creationId xmlns:p14="http://schemas.microsoft.com/office/powerpoint/2010/main" val="133624912"/>
      </p:ext>
    </p:extLst>
  </p:cSld>
  <p:clrMapOvr>
    <a:masterClrMapping/>
  </p:clrMapOvr>
  <p:transitio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85F83-183D-3445-83E4-8B93A27D526E}" type="slidenum">
              <a:rPr lang="en-US"/>
              <a:pPr>
                <a:defRPr/>
              </a:pPr>
              <a:t>‹#›</a:t>
            </a:fld>
            <a:endParaRPr lang="en-US"/>
          </a:p>
        </p:txBody>
      </p:sp>
    </p:spTree>
    <p:extLst>
      <p:ext uri="{BB962C8B-B14F-4D97-AF65-F5344CB8AC3E}">
        <p14:creationId xmlns:p14="http://schemas.microsoft.com/office/powerpoint/2010/main" val="3462424795"/>
      </p:ext>
    </p:extLst>
  </p:cSld>
  <p:clrMapOvr>
    <a:masterClrMapping/>
  </p:clrMapOvr>
  <p:transition spd="med">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187BA-7328-CD49-BC7C-BBDD74CD5B24}" type="slidenum">
              <a:rPr lang="en-US"/>
              <a:pPr>
                <a:defRPr/>
              </a:pPr>
              <a:t>‹#›</a:t>
            </a:fld>
            <a:endParaRPr lang="en-US"/>
          </a:p>
        </p:txBody>
      </p:sp>
    </p:spTree>
    <p:extLst>
      <p:ext uri="{BB962C8B-B14F-4D97-AF65-F5344CB8AC3E}">
        <p14:creationId xmlns:p14="http://schemas.microsoft.com/office/powerpoint/2010/main" val="429259213"/>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13416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1CF4AC-5D82-7A4B-B3D5-D60D4BB4F90E}" type="slidenum">
              <a:rPr lang="en-US"/>
              <a:pPr>
                <a:defRPr/>
              </a:pPr>
              <a:t>‹#›</a:t>
            </a:fld>
            <a:endParaRPr lang="en-US"/>
          </a:p>
        </p:txBody>
      </p:sp>
    </p:spTree>
    <p:extLst>
      <p:ext uri="{BB962C8B-B14F-4D97-AF65-F5344CB8AC3E}">
        <p14:creationId xmlns:p14="http://schemas.microsoft.com/office/powerpoint/2010/main" val="9768660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7301A4-8FF9-0C46-A287-6D0BEFDFF1DF}" type="slidenum">
              <a:rPr lang="en-US"/>
              <a:pPr>
                <a:defRPr/>
              </a:pPr>
              <a:t>‹#›</a:t>
            </a:fld>
            <a:endParaRPr lang="en-US"/>
          </a:p>
        </p:txBody>
      </p:sp>
    </p:spTree>
    <p:extLst>
      <p:ext uri="{BB962C8B-B14F-4D97-AF65-F5344CB8AC3E}">
        <p14:creationId xmlns:p14="http://schemas.microsoft.com/office/powerpoint/2010/main" val="2864670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ED38D-83CE-254A-8287-5F34E4F807F6}" type="slidenum">
              <a:rPr lang="en-US"/>
              <a:pPr>
                <a:defRPr/>
              </a:pPr>
              <a:t>‹#›</a:t>
            </a:fld>
            <a:endParaRPr lang="en-US"/>
          </a:p>
        </p:txBody>
      </p:sp>
    </p:spTree>
    <p:extLst>
      <p:ext uri="{BB962C8B-B14F-4D97-AF65-F5344CB8AC3E}">
        <p14:creationId xmlns:p14="http://schemas.microsoft.com/office/powerpoint/2010/main" val="706891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FC4809-FA8A-3D42-B4B5-17B98401FCCB}" type="slidenum">
              <a:rPr lang="en-US"/>
              <a:pPr>
                <a:defRPr/>
              </a:pPr>
              <a:t>‹#›</a:t>
            </a:fld>
            <a:endParaRPr lang="en-US"/>
          </a:p>
        </p:txBody>
      </p:sp>
    </p:spTree>
    <p:extLst>
      <p:ext uri="{BB962C8B-B14F-4D97-AF65-F5344CB8AC3E}">
        <p14:creationId xmlns:p14="http://schemas.microsoft.com/office/powerpoint/2010/main" val="3862035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8E2839-2EA9-F34D-B0CF-C495BE86B811}" type="slidenum">
              <a:rPr lang="en-US"/>
              <a:pPr>
                <a:defRPr/>
              </a:pPr>
              <a:t>‹#›</a:t>
            </a:fld>
            <a:endParaRPr lang="en-US"/>
          </a:p>
        </p:txBody>
      </p:sp>
    </p:spTree>
    <p:extLst>
      <p:ext uri="{BB962C8B-B14F-4D97-AF65-F5344CB8AC3E}">
        <p14:creationId xmlns:p14="http://schemas.microsoft.com/office/powerpoint/2010/main" val="24823194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FE0DA3-9257-2D43-BB4E-ECCEF5EE62A0}" type="slidenum">
              <a:rPr lang="en-US"/>
              <a:pPr>
                <a:defRPr/>
              </a:pPr>
              <a:t>‹#›</a:t>
            </a:fld>
            <a:endParaRPr lang="en-US"/>
          </a:p>
        </p:txBody>
      </p:sp>
    </p:spTree>
    <p:extLst>
      <p:ext uri="{BB962C8B-B14F-4D97-AF65-F5344CB8AC3E}">
        <p14:creationId xmlns:p14="http://schemas.microsoft.com/office/powerpoint/2010/main" val="1549096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8FB1FC-59B8-6F4C-B786-69197ED92701}" type="slidenum">
              <a:rPr lang="en-US"/>
              <a:pPr>
                <a:defRPr/>
              </a:pPr>
              <a:t>‹#›</a:t>
            </a:fld>
            <a:endParaRPr lang="en-US"/>
          </a:p>
        </p:txBody>
      </p:sp>
    </p:spTree>
    <p:extLst>
      <p:ext uri="{BB962C8B-B14F-4D97-AF65-F5344CB8AC3E}">
        <p14:creationId xmlns:p14="http://schemas.microsoft.com/office/powerpoint/2010/main" val="8934882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1D8F8F-1912-D14F-9B0C-469D5A6711E1}" type="slidenum">
              <a:rPr lang="en-US"/>
              <a:pPr>
                <a:defRPr/>
              </a:pPr>
              <a:t>‹#›</a:t>
            </a:fld>
            <a:endParaRPr lang="en-US"/>
          </a:p>
        </p:txBody>
      </p:sp>
    </p:spTree>
    <p:extLst>
      <p:ext uri="{BB962C8B-B14F-4D97-AF65-F5344CB8AC3E}">
        <p14:creationId xmlns:p14="http://schemas.microsoft.com/office/powerpoint/2010/main" val="28760957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6DDF06-1F90-3A47-8A90-8064A3D37E09}" type="slidenum">
              <a:rPr lang="en-US"/>
              <a:pPr>
                <a:defRPr/>
              </a:pPr>
              <a:t>‹#›</a:t>
            </a:fld>
            <a:endParaRPr lang="en-US"/>
          </a:p>
        </p:txBody>
      </p:sp>
    </p:spTree>
    <p:extLst>
      <p:ext uri="{BB962C8B-B14F-4D97-AF65-F5344CB8AC3E}">
        <p14:creationId xmlns:p14="http://schemas.microsoft.com/office/powerpoint/2010/main" val="24368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6859A3-0C7E-AD42-BD0F-4E90BDA30140}" type="slidenum">
              <a:rPr lang="en-US"/>
              <a:pPr>
                <a:defRPr/>
              </a:pPr>
              <a:t>‹#›</a:t>
            </a:fld>
            <a:endParaRPr lang="en-US"/>
          </a:p>
        </p:txBody>
      </p:sp>
    </p:spTree>
    <p:extLst>
      <p:ext uri="{BB962C8B-B14F-4D97-AF65-F5344CB8AC3E}">
        <p14:creationId xmlns:p14="http://schemas.microsoft.com/office/powerpoint/2010/main" val="415871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43CFF03D-36F0-E34D-88E9-7C4BB0262C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059676"/>
      </p:ext>
    </p:extLst>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532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32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32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28E18A82-593D-134D-8E19-08A57C2B0A6B}" type="slidenum">
              <a:rPr lang="en-US"/>
              <a:pPr>
                <a:defRPr/>
              </a:pPr>
              <a:t>‹#›</a:t>
            </a:fld>
            <a:endParaRPr lang="en-US"/>
          </a:p>
        </p:txBody>
      </p:sp>
    </p:spTree>
    <p:extLst>
      <p:ext uri="{BB962C8B-B14F-4D97-AF65-F5344CB8AC3E}">
        <p14:creationId xmlns:p14="http://schemas.microsoft.com/office/powerpoint/2010/main" val="3830110331"/>
      </p:ext>
    </p:extLst>
  </p:cSld>
  <p:clrMap bg1="dk2" tx1="lt1" bg2="dk1" tx2="lt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026"/>
          <p:cNvGrpSpPr>
            <a:grpSpLocks/>
          </p:cNvGrpSpPr>
          <p:nvPr/>
        </p:nvGrpSpPr>
        <p:grpSpPr bwMode="auto">
          <a:xfrm>
            <a:off x="0" y="0"/>
            <a:ext cx="9144000" cy="6858000"/>
            <a:chOff x="0" y="0"/>
            <a:chExt cx="5760" cy="4320"/>
          </a:xfrm>
        </p:grpSpPr>
        <p:pic>
          <p:nvPicPr>
            <p:cNvPr id="2056" name="Picture 1027" descr="299_B_JuiceDro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2736"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7" name="Rectangle 1028"/>
            <p:cNvSpPr>
              <a:spLocks noChangeArrowheads="1"/>
            </p:cNvSpPr>
            <p:nvPr/>
          </p:nvSpPr>
          <p:spPr bwMode="auto">
            <a:xfrm>
              <a:off x="1008" y="0"/>
              <a:ext cx="4752" cy="43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051" name="Rectangle 1029"/>
          <p:cNvSpPr>
            <a:spLocks noGrp="1" noChangeArrowheads="1"/>
          </p:cNvSpPr>
          <p:nvPr>
            <p:ph type="title"/>
          </p:nvPr>
        </p:nvSpPr>
        <p:spPr bwMode="auto">
          <a:xfrm>
            <a:off x="1752600" y="457200"/>
            <a:ext cx="7086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1030"/>
          <p:cNvSpPr>
            <a:spLocks noGrp="1" noChangeArrowheads="1"/>
          </p:cNvSpPr>
          <p:nvPr>
            <p:ph type="body" idx="1"/>
          </p:nvPr>
        </p:nvSpPr>
        <p:spPr bwMode="auto">
          <a:xfrm>
            <a:off x="1752600" y="1828800"/>
            <a:ext cx="7086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8023" name="Rectangle 1031"/>
          <p:cNvSpPr>
            <a:spLocks noGrp="1" noChangeArrowheads="1"/>
          </p:cNvSpPr>
          <p:nvPr>
            <p:ph type="dt" sz="half" idx="2"/>
          </p:nvPr>
        </p:nvSpPr>
        <p:spPr bwMode="auto">
          <a:xfrm>
            <a:off x="1768475" y="6248400"/>
            <a:ext cx="17367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598024" name="Rectangle 1032"/>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598025" name="Rectangle 1033"/>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0CE3B90B-0218-D844-88D0-9F4B92033F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6"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EB0012"/>
        </a:buClr>
        <a:buFont typeface="Wingding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10019F"/>
        </a:buClr>
        <a:buFont typeface="Wingdings"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a:solidFill>
            <a:schemeClr val="tx1"/>
          </a:solidFill>
          <a:latin typeface="+mn-lt"/>
          <a:ea typeface="+mn-ea"/>
        </a:defRPr>
      </a:lvl4pPr>
      <a:lvl5pPr marL="2057400" indent="-228600" algn="l" rtl="0" eaLnBrk="0" fontAlgn="base" hangingPunct="0">
        <a:spcBef>
          <a:spcPct val="20000"/>
        </a:spcBef>
        <a:spcAft>
          <a:spcPct val="0"/>
        </a:spcAft>
        <a:buClr>
          <a:srgbClr val="8000FF"/>
        </a:buClr>
        <a:buFont typeface="Wingdings" charset="0"/>
        <a:buChar char="§"/>
        <a:defRPr>
          <a:solidFill>
            <a:schemeClr val="tx1"/>
          </a:solidFill>
          <a:latin typeface="+mn-lt"/>
          <a:ea typeface="+mn-ea"/>
        </a:defRPr>
      </a:lvl5pPr>
      <a:lvl6pPr marL="25146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6pPr>
      <a:lvl7pPr marL="29718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7pPr>
      <a:lvl8pPr marL="34290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8pPr>
      <a:lvl9pPr marL="38862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2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302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302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AFE70F35-C655-FB4C-8A97-7996D591D5A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7"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2pPr>
      <a:lvl3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3pPr>
      <a:lvl4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4pPr>
      <a:lvl5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5pPr>
      <a:lvl6pPr marL="4572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6pPr>
      <a:lvl7pPr marL="9144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7pPr>
      <a:lvl8pPr marL="13716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8pPr>
      <a:lvl9pPr marL="18288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2186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2186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5EF88E78-777A-894F-89ED-5BC106EBF59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0A7B10D-786C-F44D-B2DE-3DCFB8BCDD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E3940CF-B020-FC4A-925C-83A18C20FF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7242175" cy="1981200"/>
            <a:chOff x="0" y="0"/>
            <a:chExt cx="4562" cy="1248"/>
          </a:xfrm>
        </p:grpSpPr>
        <p:sp>
          <p:nvSpPr>
            <p:cNvPr id="1536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349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536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charset="0"/>
              </a:defRPr>
            </a:lvl1pPr>
          </a:lstStyle>
          <a:p>
            <a:pPr>
              <a:defRPr/>
            </a:pPr>
            <a:fld id="{FB6463F3-531E-0640-86BC-D0145A53E52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8" r:id="rId1"/>
    <p:sldLayoutId id="2147484764" r:id="rId2"/>
    <p:sldLayoutId id="2147484765" r:id="rId3"/>
    <p:sldLayoutId id="2147484766" r:id="rId4"/>
    <p:sldLayoutId id="2147484767" r:id="rId5"/>
    <p:sldLayoutId id="2147484768" r:id="rId6"/>
    <p:sldLayoutId id="2147484769" r:id="rId7"/>
    <p:sldLayoutId id="2147484770" r:id="rId8"/>
    <p:sldLayoutId id="2147484771" r:id="rId9"/>
    <p:sldLayoutId id="2147484772" r:id="rId10"/>
    <p:sldLayoutId id="2147484773"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8FEC44CF-82F7-A84F-A28C-9C7AE2975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8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Osaka"/>
                <a:cs typeface="Osaka"/>
              </a:defRPr>
            </a:lvl1pPr>
          </a:lstStyle>
          <a:p>
            <a:pPr>
              <a:defRPr/>
            </a:pPr>
            <a:endParaRPr lang="en-US"/>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Osaka"/>
                <a:cs typeface="Osaka"/>
              </a:defRPr>
            </a:lvl1pPr>
          </a:lstStyle>
          <a:p>
            <a:pPr>
              <a:defRPr/>
            </a:pPr>
            <a:endParaRPr lang="en-US"/>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Osaka" charset="0"/>
                <a:cs typeface="Osaka" charset="0"/>
              </a:defRPr>
            </a:lvl1pPr>
          </a:lstStyle>
          <a:p>
            <a:pPr>
              <a:defRPr/>
            </a:pPr>
            <a:fld id="{DCF7946B-1EB4-8149-9C5C-6DE7C67445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5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2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Text Box 5"/>
          <p:cNvSpPr txBox="1">
            <a:spLocks noChangeArrowheads="1"/>
          </p:cNvSpPr>
          <p:nvPr/>
        </p:nvSpPr>
        <p:spPr bwMode="auto">
          <a:xfrm>
            <a:off x="228600" y="228600"/>
            <a:ext cx="2971800" cy="3416320"/>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defRPr/>
            </a:pPr>
            <a:r>
              <a:rPr lang="en-US" sz="3600" b="1" dirty="0" err="1">
                <a:solidFill>
                  <a:schemeClr val="bg1"/>
                </a:solidFill>
                <a:latin typeface="Arial"/>
                <a:ea typeface="ＭＳ Ｐゴシック" charset="-128"/>
                <a:cs typeface="Arial"/>
              </a:rPr>
              <a:t>Ang</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ilang</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mga</a:t>
            </a:r>
            <a:r>
              <a:rPr lang="en-US" sz="3600" b="1" dirty="0">
                <a:solidFill>
                  <a:schemeClr val="bg1"/>
                </a:solidFill>
                <a:latin typeface="Arial"/>
                <a:ea typeface="ＭＳ Ｐゴシック" charset="-128"/>
                <a:cs typeface="Arial"/>
              </a:rPr>
              <a:t> sermon ay </a:t>
            </a:r>
            <a:r>
              <a:rPr lang="en-US" sz="3600" b="1" dirty="0" err="1">
                <a:solidFill>
                  <a:schemeClr val="bg1"/>
                </a:solidFill>
                <a:latin typeface="Arial"/>
                <a:ea typeface="ＭＳ Ｐゴシック" charset="-128"/>
                <a:cs typeface="Arial"/>
              </a:rPr>
              <a:t>kasing</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linaw</a:t>
            </a:r>
            <a:r>
              <a:rPr lang="en-US" sz="3600" b="1" dirty="0">
                <a:solidFill>
                  <a:schemeClr val="bg1"/>
                </a:solidFill>
                <a:latin typeface="Arial"/>
                <a:ea typeface="ＭＳ Ｐゴシック" charset="-128"/>
                <a:cs typeface="Arial"/>
              </a:rPr>
              <a:t> ng </a:t>
            </a:r>
            <a:r>
              <a:rPr lang="en-US" sz="3600" b="1" dirty="0" err="1">
                <a:solidFill>
                  <a:schemeClr val="bg1"/>
                </a:solidFill>
                <a:latin typeface="Arial"/>
                <a:ea typeface="ＭＳ Ｐゴシック" charset="-128"/>
                <a:cs typeface="Arial"/>
              </a:rPr>
              <a:t>sinaunang</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Hebreo</a:t>
            </a:r>
            <a:r>
              <a:rPr lang="en-US" sz="3600" b="1" dirty="0">
                <a:solidFill>
                  <a:schemeClr val="bg1"/>
                </a:solidFill>
                <a:latin typeface="Arial"/>
                <a:ea typeface="ＭＳ Ｐゴシック" charset="-128"/>
                <a:cs typeface="Arial"/>
              </a:rPr>
              <a:t>!</a:t>
            </a:r>
          </a:p>
        </p:txBody>
      </p:sp>
      <p:sp>
        <p:nvSpPr>
          <p:cNvPr id="9222" name="Rectangle 6"/>
          <p:cNvSpPr>
            <a:spLocks noGrp="1" noChangeArrowheads="1"/>
          </p:cNvSpPr>
          <p:nvPr>
            <p:ph type="title" idx="4294967295"/>
          </p:nvPr>
        </p:nvSpPr>
        <p:spPr>
          <a:xfrm>
            <a:off x="3352800" y="762000"/>
            <a:ext cx="3124200" cy="4038600"/>
          </a:xfrm>
        </p:spPr>
        <p:txBody>
          <a:bodyPr/>
          <a:lstStyle/>
          <a:p>
            <a:pPr eaLnBrk="1" hangingPunct="1"/>
            <a:r>
              <a:rPr lang="en-US" sz="4000" b="1" dirty="0" err="1">
                <a:latin typeface="Arial" charset="0"/>
                <a:ea typeface="ＭＳ Ｐゴシック" charset="0"/>
                <a:cs typeface="Arial" charset="0"/>
              </a:rPr>
              <a:t>Paano</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Mangaral</a:t>
            </a:r>
            <a:r>
              <a:rPr lang="en-US" sz="4000" b="1" dirty="0">
                <a:latin typeface="Arial" charset="0"/>
                <a:ea typeface="ＭＳ Ｐゴシック" charset="0"/>
                <a:cs typeface="Arial" charset="0"/>
              </a:rPr>
              <a:t> ng </a:t>
            </a:r>
            <a:r>
              <a:rPr lang="en-US" sz="4000" b="1" dirty="0" err="1">
                <a:latin typeface="Arial" charset="0"/>
                <a:ea typeface="ＭＳ Ｐゴシック" charset="0"/>
                <a:cs typeface="Arial" charset="0"/>
              </a:rPr>
              <a:t>Malinaw</a:t>
            </a:r>
            <a:endParaRPr lang="en-US" sz="4000" b="1" dirty="0">
              <a:latin typeface="Arial" charset="0"/>
              <a:ea typeface="ＭＳ Ｐゴシック" charset="0"/>
              <a:cs typeface="Arial" charset="0"/>
            </a:endParaRPr>
          </a:p>
        </p:txBody>
      </p:sp>
      <p:sp>
        <p:nvSpPr>
          <p:cNvPr id="6" name="Rectangle 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67</a:t>
            </a:r>
          </a:p>
        </p:txBody>
      </p:sp>
      <p:sp>
        <p:nvSpPr>
          <p:cNvPr id="119812" name="Rectangle 4"/>
          <p:cNvSpPr>
            <a:spLocks noGrp="1" noChangeArrowheads="1"/>
          </p:cNvSpPr>
          <p:nvPr>
            <p:ph type="title" idx="4294967295"/>
          </p:nvPr>
        </p:nvSpPr>
        <p:spPr>
          <a:xfrm>
            <a:off x="457200" y="427038"/>
            <a:ext cx="8229600" cy="655638"/>
          </a:xfrm>
          <a:solidFill>
            <a:schemeClr val="accent1"/>
          </a:solidFill>
        </p:spPr>
        <p:txBody>
          <a:bodyPr/>
          <a:lstStyle/>
          <a:p>
            <a:pPr eaLnBrk="1" hangingPunct="1"/>
            <a:r>
              <a:rPr lang="en-US" b="1" dirty="0" err="1">
                <a:solidFill>
                  <a:srgbClr val="FF0000"/>
                </a:solidFill>
                <a:latin typeface="Arial" charset="0"/>
                <a:ea typeface="ＭＳ Ｐゴシック" charset="0"/>
                <a:cs typeface="Arial" charset="0"/>
              </a:rPr>
              <a:t>Kalinawan</a:t>
            </a:r>
            <a:r>
              <a:rPr lang="en-US" b="1" dirty="0">
                <a:solidFill>
                  <a:srgbClr val="FF0000"/>
                </a:solidFill>
                <a:latin typeface="Arial" charset="0"/>
                <a:ea typeface="ＭＳ Ｐゴシック" charset="0"/>
                <a:cs typeface="Arial" charset="0"/>
              </a:rPr>
              <a:t> </a:t>
            </a:r>
            <a:r>
              <a:rPr lang="en-US" b="1" dirty="0" err="1">
                <a:solidFill>
                  <a:srgbClr val="FF0000"/>
                </a:solidFill>
                <a:latin typeface="Arial" charset="0"/>
                <a:ea typeface="ＭＳ Ｐゴシック" charset="0"/>
                <a:cs typeface="Arial" charset="0"/>
              </a:rPr>
              <a:t>sa</a:t>
            </a:r>
            <a:r>
              <a:rPr lang="en-US" b="1" dirty="0">
                <a:solidFill>
                  <a:srgbClr val="FF0000"/>
                </a:solidFill>
                <a:latin typeface="Arial" charset="0"/>
                <a:ea typeface="ＭＳ Ｐゴシック" charset="0"/>
                <a:cs typeface="Arial" charset="0"/>
              </a:rPr>
              <a:t> </a:t>
            </a:r>
            <a:r>
              <a:rPr lang="en-US" b="1" dirty="0" err="1">
                <a:solidFill>
                  <a:srgbClr val="FF0000"/>
                </a:solidFill>
                <a:latin typeface="Arial" charset="0"/>
                <a:ea typeface="ＭＳ Ｐゴシック" charset="0"/>
                <a:cs typeface="Arial" charset="0"/>
              </a:rPr>
              <a:t>Iyong</a:t>
            </a:r>
            <a:r>
              <a:rPr lang="en-US" b="1" dirty="0">
                <a:solidFill>
                  <a:srgbClr val="FF0000"/>
                </a:solidFill>
                <a:latin typeface="Arial" charset="0"/>
                <a:ea typeface="ＭＳ Ｐゴシック" charset="0"/>
                <a:cs typeface="Arial" charset="0"/>
              </a:rPr>
              <a:t> </a:t>
            </a:r>
            <a:r>
              <a:rPr lang="en-US" b="1" dirty="0" err="1">
                <a:solidFill>
                  <a:srgbClr val="FF0000"/>
                </a:solidFill>
                <a:latin typeface="Arial" charset="0"/>
                <a:ea typeface="ＭＳ Ｐゴシック" charset="0"/>
                <a:cs typeface="Arial" charset="0"/>
              </a:rPr>
              <a:t>Panimula</a:t>
            </a:r>
            <a:endParaRPr lang="en-US" b="1" dirty="0">
              <a:solidFill>
                <a:srgbClr val="FF0000"/>
              </a:solidFill>
              <a:latin typeface="Arial" charset="0"/>
              <a:ea typeface="ＭＳ Ｐゴシック" charset="0"/>
              <a:cs typeface="Arial" charset="0"/>
            </a:endParaRPr>
          </a:p>
        </p:txBody>
      </p:sp>
      <p:grpSp>
        <p:nvGrpSpPr>
          <p:cNvPr id="4" name="Group 3"/>
          <p:cNvGrpSpPr/>
          <p:nvPr/>
        </p:nvGrpSpPr>
        <p:grpSpPr>
          <a:xfrm>
            <a:off x="152400" y="1433514"/>
            <a:ext cx="8991600" cy="5173021"/>
            <a:chOff x="152400" y="1600200"/>
            <a:chExt cx="8991600" cy="5173021"/>
          </a:xfrm>
        </p:grpSpPr>
        <p:sp>
          <p:nvSpPr>
            <p:cNvPr id="82946" name="Text Box 2"/>
            <p:cNvSpPr txBox="1">
              <a:spLocks noChangeArrowheads="1"/>
            </p:cNvSpPr>
            <p:nvPr/>
          </p:nvSpPr>
          <p:spPr bwMode="auto">
            <a:xfrm>
              <a:off x="1219200" y="4872666"/>
              <a:ext cx="69342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511175" indent="-511175" eaLnBrk="1" hangingPunct="1">
                <a:spcBef>
                  <a:spcPct val="50000"/>
                </a:spcBef>
                <a:buFont typeface="Arial" charset="0"/>
                <a:buNone/>
                <a:defRPr/>
              </a:pPr>
              <a:r>
                <a:rPr lang="en-US" sz="2800" b="1" dirty="0">
                  <a:solidFill>
                    <a:schemeClr val="bg1"/>
                  </a:solidFill>
                  <a:latin typeface="Arial"/>
                  <a:ea typeface="ＭＳ Ｐゴシック" charset="-128"/>
                  <a:cs typeface="Arial"/>
                </a:rPr>
                <a:t>b.	</a:t>
              </a:r>
              <a:r>
                <a:rPr lang="en-US" sz="2800" b="1" dirty="0" err="1">
                  <a:solidFill>
                    <a:schemeClr val="bg1"/>
                  </a:solidFill>
                  <a:latin typeface="Arial"/>
                  <a:ea typeface="ＭＳ Ｐゴシック" charset="-128"/>
                  <a:cs typeface="Arial"/>
                </a:rPr>
                <a:t>Paksa</a:t>
              </a:r>
              <a:endParaRPr lang="en-US" sz="2800" b="1" dirty="0">
                <a:solidFill>
                  <a:schemeClr val="bg1"/>
                </a:solidFill>
                <a:latin typeface="Arial"/>
                <a:ea typeface="ＭＳ Ｐゴシック" charset="-128"/>
                <a:cs typeface="Arial"/>
              </a:endParaRPr>
            </a:p>
          </p:txBody>
        </p:sp>
        <p:sp>
          <p:nvSpPr>
            <p:cNvPr id="82949" name="Text Box 5"/>
            <p:cNvSpPr txBox="1">
              <a:spLocks noChangeArrowheads="1"/>
            </p:cNvSpPr>
            <p:nvPr/>
          </p:nvSpPr>
          <p:spPr bwMode="auto">
            <a:xfrm>
              <a:off x="1219200" y="4420444"/>
              <a:ext cx="69342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511175" indent="-511175" eaLnBrk="1" hangingPunct="1">
                <a:spcBef>
                  <a:spcPct val="50000"/>
                </a:spcBef>
                <a:buFont typeface="Arial" charset="0"/>
                <a:buNone/>
                <a:defRPr/>
              </a:pPr>
              <a:r>
                <a:rPr lang="en-US" sz="2800" b="1" dirty="0">
                  <a:solidFill>
                    <a:schemeClr val="bg1"/>
                  </a:solidFill>
                  <a:latin typeface="Arial"/>
                  <a:ea typeface="ＭＳ Ｐゴシック" charset="-128"/>
                  <a:cs typeface="Arial"/>
                </a:rPr>
                <a:t>a.	</a:t>
              </a:r>
              <a:r>
                <a:rPr lang="en-US" sz="2800" b="1" dirty="0" err="1">
                  <a:solidFill>
                    <a:schemeClr val="bg1"/>
                  </a:solidFill>
                  <a:latin typeface="Arial"/>
                  <a:ea typeface="ＭＳ Ｐゴシック" charset="-128"/>
                  <a:cs typeface="Arial"/>
                </a:rPr>
                <a:t>Pangunahing</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Ideya</a:t>
              </a:r>
              <a:endParaRPr lang="en-US" sz="2800" b="1" dirty="0">
                <a:solidFill>
                  <a:schemeClr val="bg1"/>
                </a:solidFill>
                <a:latin typeface="Arial"/>
                <a:ea typeface="ＭＳ Ｐゴシック" charset="-128"/>
                <a:cs typeface="Arial"/>
              </a:endParaRPr>
            </a:p>
          </p:txBody>
        </p:sp>
        <p:sp>
          <p:nvSpPr>
            <p:cNvPr id="82950" name="Text Box 6"/>
            <p:cNvSpPr txBox="1">
              <a:spLocks noChangeArrowheads="1"/>
            </p:cNvSpPr>
            <p:nvPr/>
          </p:nvSpPr>
          <p:spPr bwMode="auto">
            <a:xfrm>
              <a:off x="1219200" y="5376722"/>
              <a:ext cx="69342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511175" indent="-511175" eaLnBrk="1" hangingPunct="1">
                <a:spcBef>
                  <a:spcPct val="50000"/>
                </a:spcBef>
                <a:buFont typeface="Arial" charset="0"/>
                <a:buNone/>
                <a:defRPr/>
              </a:pPr>
              <a:r>
                <a:rPr lang="en-US" sz="2800" b="1" dirty="0">
                  <a:solidFill>
                    <a:schemeClr val="bg1"/>
                  </a:solidFill>
                  <a:latin typeface="Arial"/>
                  <a:ea typeface="ＭＳ Ｐゴシック" charset="-128"/>
                  <a:cs typeface="Arial"/>
                </a:rPr>
                <a:t>c.	MP I</a:t>
              </a:r>
            </a:p>
          </p:txBody>
        </p:sp>
        <p:sp>
          <p:nvSpPr>
            <p:cNvPr id="82951" name="Text Box 7"/>
            <p:cNvSpPr txBox="1">
              <a:spLocks noChangeArrowheads="1"/>
            </p:cNvSpPr>
            <p:nvPr/>
          </p:nvSpPr>
          <p:spPr bwMode="auto">
            <a:xfrm>
              <a:off x="152400" y="3843582"/>
              <a:ext cx="89916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511175" indent="-511175" eaLnBrk="1" hangingPunct="1">
                <a:spcBef>
                  <a:spcPct val="50000"/>
                </a:spcBef>
                <a:defRPr/>
              </a:pPr>
              <a:r>
                <a:rPr lang="en-US" sz="2800" b="1" u="sng" dirty="0">
                  <a:solidFill>
                    <a:schemeClr val="bg1"/>
                  </a:solidFill>
                  <a:latin typeface="Arial"/>
                  <a:ea typeface="ＭＳ Ｐゴシック" charset="-128"/>
                  <a:cs typeface="Arial"/>
                </a:rPr>
                <a:t>2. </a:t>
              </a:r>
              <a:r>
                <a:rPr lang="en-US" sz="2800" b="1" u="sng" dirty="0" err="1">
                  <a:solidFill>
                    <a:schemeClr val="bg1"/>
                  </a:solidFill>
                  <a:latin typeface="Arial"/>
                  <a:ea typeface="ＭＳ Ｐゴシック" charset="-128"/>
                  <a:cs typeface="Arial"/>
                </a:rPr>
                <a:t>Malinaw</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na</a:t>
              </a:r>
              <a:r>
                <a:rPr lang="en-US" sz="2800" b="1" u="sng" dirty="0">
                  <a:solidFill>
                    <a:schemeClr val="bg1"/>
                  </a:solidFill>
                  <a:latin typeface="Arial"/>
                  <a:ea typeface="ＭＳ Ｐゴシック" charset="-128"/>
                  <a:cs typeface="Arial"/>
                </a:rPr>
                <a:t> </a:t>
              </a:r>
              <a:r>
                <a:rPr lang="en-US" sz="2800" b="1" u="sng" dirty="0" err="1">
                  <a:solidFill>
                    <a:srgbClr val="FFF61C"/>
                  </a:solidFill>
                  <a:latin typeface="Arial"/>
                  <a:ea typeface="ＭＳ Ｐゴシック" charset="-128"/>
                  <a:cs typeface="Arial"/>
                </a:rPr>
                <a:t>humantong</a:t>
              </a:r>
              <a:r>
                <a:rPr lang="en-US" sz="2800" b="1" u="sng" dirty="0">
                  <a:solidFill>
                    <a:srgbClr val="FFF61C"/>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sa</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isa</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sa</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tatlo</a:t>
              </a:r>
              <a:r>
                <a:rPr lang="en-US" sz="2800" b="1" u="sng" dirty="0">
                  <a:solidFill>
                    <a:schemeClr val="bg1"/>
                  </a:solidFill>
                  <a:latin typeface="Arial"/>
                  <a:ea typeface="ＭＳ Ｐゴシック" charset="-128"/>
                  <a:cs typeface="Arial"/>
                </a:rPr>
                <a:t>:</a:t>
              </a:r>
            </a:p>
          </p:txBody>
        </p:sp>
        <p:sp>
          <p:nvSpPr>
            <p:cNvPr id="82956" name="Text Box 12"/>
            <p:cNvSpPr txBox="1">
              <a:spLocks noChangeArrowheads="1"/>
            </p:cNvSpPr>
            <p:nvPr/>
          </p:nvSpPr>
          <p:spPr bwMode="auto">
            <a:xfrm>
              <a:off x="1219200" y="2985252"/>
              <a:ext cx="6934200"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511175" indent="-511175" eaLnBrk="1" hangingPunct="1">
                <a:spcBef>
                  <a:spcPct val="50000"/>
                </a:spcBef>
                <a:buFont typeface="Arial" charset="0"/>
                <a:buNone/>
                <a:defRPr/>
              </a:pPr>
              <a:r>
                <a:rPr lang="en-US" sz="2800" b="1" dirty="0">
                  <a:solidFill>
                    <a:schemeClr val="bg1"/>
                  </a:solidFill>
                  <a:latin typeface="Arial"/>
                  <a:ea typeface="ＭＳ Ｐゴシック" charset="-128"/>
                  <a:cs typeface="Arial"/>
                </a:rPr>
                <a:t>b.	</a:t>
              </a:r>
              <a:r>
                <a:rPr lang="en-US" sz="2800" b="1" dirty="0" err="1">
                  <a:solidFill>
                    <a:schemeClr val="bg1"/>
                  </a:solidFill>
                  <a:latin typeface="Arial"/>
                  <a:ea typeface="ＭＳ Ｐゴシック" charset="-128"/>
                  <a:cs typeface="Arial"/>
                </a:rPr>
                <a:t>Muling</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Pahayag</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gumamit</a:t>
              </a:r>
              <a:r>
                <a:rPr lang="en-US" sz="2800" b="1" dirty="0">
                  <a:solidFill>
                    <a:schemeClr val="bg1"/>
                  </a:solidFill>
                  <a:latin typeface="Arial"/>
                  <a:ea typeface="ＭＳ Ｐゴシック" charset="-128"/>
                  <a:cs typeface="Arial"/>
                </a:rPr>
                <a:t> ng </a:t>
              </a:r>
              <a:r>
                <a:rPr lang="en-US" sz="2800" b="1" dirty="0" err="1">
                  <a:solidFill>
                    <a:schemeClr val="bg1"/>
                  </a:solidFill>
                  <a:latin typeface="Arial"/>
                  <a:ea typeface="ＭＳ Ｐゴシック" charset="-128"/>
                  <a:cs typeface="Arial"/>
                </a:rPr>
                <a:t>ibang</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salita</a:t>
              </a:r>
              <a:r>
                <a:rPr lang="en-US" sz="2800" b="1" dirty="0">
                  <a:solidFill>
                    <a:schemeClr val="bg1"/>
                  </a:solidFill>
                  <a:latin typeface="Arial"/>
                  <a:ea typeface="ＭＳ Ｐゴシック" charset="-128"/>
                  <a:cs typeface="Arial"/>
                </a:rPr>
                <a:t>).</a:t>
              </a:r>
            </a:p>
          </p:txBody>
        </p:sp>
        <p:sp>
          <p:nvSpPr>
            <p:cNvPr id="82957" name="Text Box 13"/>
            <p:cNvSpPr txBox="1">
              <a:spLocks noChangeArrowheads="1"/>
            </p:cNvSpPr>
            <p:nvPr/>
          </p:nvSpPr>
          <p:spPr bwMode="auto">
            <a:xfrm>
              <a:off x="1219200" y="2500640"/>
              <a:ext cx="767328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indent="-511175" eaLnBrk="1" hangingPunct="1">
                <a:spcBef>
                  <a:spcPct val="50000"/>
                </a:spcBef>
                <a:buFont typeface="Arial" charset="0"/>
                <a:buNone/>
                <a:defRPr/>
              </a:pPr>
              <a:r>
                <a:rPr lang="en-US" sz="2800" b="1" dirty="0">
                  <a:solidFill>
                    <a:schemeClr val="bg1"/>
                  </a:solidFill>
                  <a:latin typeface="Arial"/>
                  <a:ea typeface="ＭＳ Ｐゴシック" charset="-128"/>
                  <a:cs typeface="Arial"/>
                </a:rPr>
                <a:t>a.	</a:t>
              </a:r>
              <a:r>
                <a:rPr lang="en-US" sz="2800" b="1" dirty="0" err="1">
                  <a:solidFill>
                    <a:schemeClr val="bg1"/>
                  </a:solidFill>
                  <a:latin typeface="Arial"/>
                  <a:ea typeface="ＭＳ Ｐゴシック" charset="-128"/>
                  <a:cs typeface="Arial"/>
                </a:rPr>
                <a:t>Ulitin</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ito</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gamitin</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ang</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parehong</a:t>
              </a:r>
              <a:r>
                <a:rPr lang="en-US" sz="2800" b="1" dirty="0">
                  <a:solidFill>
                    <a:schemeClr val="bg1"/>
                  </a:solidFill>
                  <a:latin typeface="Arial"/>
                  <a:ea typeface="ＭＳ Ｐゴシック" charset="-128"/>
                  <a:cs typeface="Arial"/>
                </a:rPr>
                <a:t> </a:t>
              </a:r>
              <a:r>
                <a:rPr lang="en-US" sz="2800" b="1" dirty="0" err="1">
                  <a:solidFill>
                    <a:schemeClr val="bg1"/>
                  </a:solidFill>
                  <a:latin typeface="Arial"/>
                  <a:ea typeface="ＭＳ Ｐゴシック" charset="-128"/>
                  <a:cs typeface="Arial"/>
                </a:rPr>
                <a:t>salita</a:t>
              </a:r>
              <a:r>
                <a:rPr lang="en-US" sz="2800" b="1" dirty="0">
                  <a:solidFill>
                    <a:schemeClr val="bg1"/>
                  </a:solidFill>
                  <a:latin typeface="Arial"/>
                  <a:ea typeface="ＭＳ Ｐゴシック" charset="-128"/>
                  <a:cs typeface="Arial"/>
                </a:rPr>
                <a:t>).</a:t>
              </a:r>
            </a:p>
          </p:txBody>
        </p:sp>
        <p:sp>
          <p:nvSpPr>
            <p:cNvPr id="82958" name="Text Box 14"/>
            <p:cNvSpPr txBox="1">
              <a:spLocks noChangeArrowheads="1"/>
            </p:cNvSpPr>
            <p:nvPr/>
          </p:nvSpPr>
          <p:spPr bwMode="auto">
            <a:xfrm>
              <a:off x="152400" y="1600200"/>
              <a:ext cx="8534400"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indent="-511175" eaLnBrk="1" hangingPunct="1">
                <a:spcBef>
                  <a:spcPct val="50000"/>
                </a:spcBef>
                <a:defRPr/>
              </a:pPr>
              <a:r>
                <a:rPr lang="en-US" sz="2800" b="1" u="sng" dirty="0">
                  <a:solidFill>
                    <a:schemeClr val="bg1"/>
                  </a:solidFill>
                  <a:latin typeface="Arial"/>
                  <a:ea typeface="ＭＳ Ｐゴシック" charset="-128"/>
                  <a:cs typeface="Arial"/>
                </a:rPr>
                <a:t>1. </a:t>
              </a:r>
              <a:r>
                <a:rPr lang="en-US" sz="2800" b="1" u="sng" dirty="0" err="1">
                  <a:solidFill>
                    <a:schemeClr val="bg1"/>
                  </a:solidFill>
                  <a:latin typeface="Arial"/>
                  <a:ea typeface="ＭＳ Ｐゴシック" charset="-128"/>
                  <a:cs typeface="Arial"/>
                </a:rPr>
                <a:t>Upang</a:t>
              </a:r>
              <a:r>
                <a:rPr lang="en-US" sz="2800" b="1" u="sng" dirty="0">
                  <a:solidFill>
                    <a:schemeClr val="bg1"/>
                  </a:solidFill>
                  <a:latin typeface="Arial"/>
                  <a:ea typeface="ＭＳ Ｐゴシック" charset="-128"/>
                  <a:cs typeface="Arial"/>
                </a:rPr>
                <a:t> </a:t>
              </a:r>
              <a:r>
                <a:rPr lang="en-US" sz="2800" b="1" u="sng" dirty="0" err="1">
                  <a:solidFill>
                    <a:srgbClr val="FFF61C"/>
                  </a:solidFill>
                  <a:latin typeface="Arial"/>
                  <a:ea typeface="ＭＳ Ｐゴシック" charset="-128"/>
                  <a:cs typeface="Arial"/>
                </a:rPr>
                <a:t>bigyang-diin</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ang</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bawat</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pangunahing</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pangungusap</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maaaring</a:t>
              </a:r>
              <a:r>
                <a:rPr lang="en-US" sz="2800" b="1" u="sng" dirty="0">
                  <a:solidFill>
                    <a:schemeClr val="bg1"/>
                  </a:solidFill>
                  <a:latin typeface="Arial"/>
                  <a:ea typeface="ＭＳ Ｐゴシック" charset="-128"/>
                  <a:cs typeface="Arial"/>
                </a:rPr>
                <a:t>:</a:t>
              </a:r>
            </a:p>
          </p:txBody>
        </p:sp>
        <p:sp>
          <p:nvSpPr>
            <p:cNvPr id="82959" name="Text Box 15"/>
            <p:cNvSpPr txBox="1">
              <a:spLocks noChangeArrowheads="1"/>
            </p:cNvSpPr>
            <p:nvPr/>
          </p:nvSpPr>
          <p:spPr bwMode="auto">
            <a:xfrm>
              <a:off x="152400" y="5819114"/>
              <a:ext cx="8991600"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511175" indent="-511175" eaLnBrk="1" hangingPunct="1">
                <a:spcBef>
                  <a:spcPct val="50000"/>
                </a:spcBef>
                <a:defRPr/>
              </a:pPr>
              <a:r>
                <a:rPr lang="en-US" sz="2800" b="1" u="sng" dirty="0">
                  <a:solidFill>
                    <a:schemeClr val="bg1"/>
                  </a:solidFill>
                  <a:latin typeface="Arial"/>
                  <a:ea typeface="ＭＳ Ｐゴシック" charset="-128"/>
                  <a:cs typeface="Arial"/>
                </a:rPr>
                <a:t>3.  </a:t>
              </a:r>
              <a:r>
                <a:rPr lang="en-US" sz="2800" b="1" u="sng" dirty="0" err="1">
                  <a:solidFill>
                    <a:schemeClr val="bg1"/>
                  </a:solidFill>
                  <a:latin typeface="Arial"/>
                  <a:ea typeface="ＭＳ Ｐゴシック" charset="-128"/>
                  <a:cs typeface="Arial"/>
                </a:rPr>
                <a:t>Ibahagi</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ang</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nauugnay</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na</a:t>
              </a:r>
              <a:r>
                <a:rPr lang="en-US" sz="2800" b="1" u="sng" dirty="0">
                  <a:solidFill>
                    <a:schemeClr val="bg1"/>
                  </a:solidFill>
                  <a:latin typeface="Arial"/>
                  <a:ea typeface="ＭＳ Ｐゴシック" charset="-128"/>
                  <a:cs typeface="Arial"/>
                </a:rPr>
                <a:t> </a:t>
              </a:r>
              <a:r>
                <a:rPr lang="en-US" sz="2800" b="1" u="sng" dirty="0" err="1">
                  <a:solidFill>
                    <a:srgbClr val="FFF61C"/>
                  </a:solidFill>
                  <a:latin typeface="Arial"/>
                  <a:ea typeface="ＭＳ Ｐゴシック" charset="-128"/>
                  <a:cs typeface="Arial"/>
                </a:rPr>
                <a:t>karanasan</a:t>
              </a:r>
              <a:r>
                <a:rPr lang="en-US" sz="2800" b="1" u="sng" dirty="0">
                  <a:solidFill>
                    <a:srgbClr val="FFF61C"/>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bago</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ang</a:t>
              </a:r>
              <a:r>
                <a:rPr lang="en-US" sz="2800" b="1" u="sng" dirty="0">
                  <a:solidFill>
                    <a:schemeClr val="bg1"/>
                  </a:solidFill>
                  <a:latin typeface="Arial"/>
                  <a:ea typeface="ＭＳ Ｐゴシック" charset="-128"/>
                  <a:cs typeface="Arial"/>
                </a:rPr>
                <a:t> </a:t>
              </a:r>
              <a:r>
                <a:rPr lang="en-US" sz="2800" b="1" u="sng" dirty="0" err="1">
                  <a:solidFill>
                    <a:schemeClr val="bg1"/>
                  </a:solidFill>
                  <a:latin typeface="Arial"/>
                  <a:ea typeface="ＭＳ Ｐゴシック" charset="-128"/>
                  <a:cs typeface="Arial"/>
                </a:rPr>
                <a:t>teksto</a:t>
              </a:r>
              <a:r>
                <a:rPr lang="en-US" sz="2800" b="1" u="sng" dirty="0">
                  <a:solidFill>
                    <a:schemeClr val="bg1"/>
                  </a:solidFill>
                  <a:latin typeface="Arial"/>
                  <a:ea typeface="ＭＳ Ｐゴシック" charset="-128"/>
                  <a:cs typeface="Arial"/>
                </a:rPr>
                <a:t>.</a:t>
              </a:r>
              <a:endParaRPr lang="en-US" sz="3200" b="1" u="sng" dirty="0">
                <a:solidFill>
                  <a:schemeClr val="bg1"/>
                </a:solidFill>
                <a:latin typeface="Arial"/>
                <a:ea typeface="ＭＳ Ｐゴシック" charset="-128"/>
                <a:cs typeface="Arial"/>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p:cNvSpPr>
            <a:spLocks noGrp="1" noChangeArrowheads="1"/>
          </p:cNvSpPr>
          <p:nvPr>
            <p:ph type="title" idx="4294967295"/>
          </p:nvPr>
        </p:nvSpPr>
        <p:spPr>
          <a:xfrm>
            <a:off x="76200" y="274638"/>
            <a:ext cx="8991600" cy="1020762"/>
          </a:xfrm>
        </p:spPr>
        <p:txBody>
          <a:bodyPr/>
          <a:lstStyle/>
          <a:p>
            <a:pPr eaLnBrk="1" hangingPunct="1"/>
            <a:r>
              <a:rPr lang="en-US" sz="3200" b="1" dirty="0" err="1">
                <a:solidFill>
                  <a:schemeClr val="bg1"/>
                </a:solidFill>
                <a:latin typeface="Arial" charset="0"/>
                <a:ea typeface="ＭＳ Ｐゴシック" charset="0"/>
                <a:cs typeface="ＭＳ Ｐゴシック" charset="0"/>
              </a:rPr>
              <a:t>Ibahagi</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lamang</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ang</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nauugnay</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na</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karanasan</a:t>
            </a:r>
            <a:endParaRPr lang="en-US" sz="3200" b="1" dirty="0">
              <a:solidFill>
                <a:schemeClr val="bg1"/>
              </a:solidFill>
              <a:latin typeface="Arial" charset="0"/>
              <a:ea typeface="ＭＳ Ｐゴシック" charset="0"/>
              <a:cs typeface="ＭＳ Ｐゴシック" charset="0"/>
            </a:endParaRPr>
          </a:p>
        </p:txBody>
      </p:sp>
      <p:sp>
        <p:nvSpPr>
          <p:cNvPr id="448517" name="Rectangle 5"/>
          <p:cNvSpPr>
            <a:spLocks noChangeArrowheads="1"/>
          </p:cNvSpPr>
          <p:nvPr/>
        </p:nvSpPr>
        <p:spPr bwMode="auto">
          <a:xfrm>
            <a:off x="76200" y="1066800"/>
            <a:ext cx="8991600"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200" b="1" dirty="0" err="1">
                <a:solidFill>
                  <a:schemeClr val="bg1"/>
                </a:solidFill>
              </a:rPr>
              <a:t>Magbigay</a:t>
            </a:r>
            <a:r>
              <a:rPr lang="en-US" sz="3200" b="1" dirty="0">
                <a:solidFill>
                  <a:schemeClr val="bg1"/>
                </a:solidFill>
              </a:rPr>
              <a:t> ng </a:t>
            </a:r>
            <a:r>
              <a:rPr lang="en-US" sz="3200" b="1" dirty="0" err="1">
                <a:solidFill>
                  <a:schemeClr val="bg1"/>
                </a:solidFill>
              </a:rPr>
              <a:t>karanasan</a:t>
            </a:r>
            <a:r>
              <a:rPr lang="en-US" sz="3200" b="1" dirty="0">
                <a:solidFill>
                  <a:schemeClr val="bg1"/>
                </a:solidFill>
              </a:rPr>
              <a:t> </a:t>
            </a:r>
            <a:r>
              <a:rPr lang="en-US" sz="3200" b="1" dirty="0" err="1">
                <a:solidFill>
                  <a:schemeClr val="bg1"/>
                </a:solidFill>
              </a:rPr>
              <a:t>bago</a:t>
            </a:r>
            <a:r>
              <a:rPr lang="en-US" sz="3200" b="1" dirty="0">
                <a:solidFill>
                  <a:schemeClr val="bg1"/>
                </a:solidFill>
              </a:rPr>
              <a:t> </a:t>
            </a:r>
            <a:r>
              <a:rPr lang="en-US" sz="3200" b="1" dirty="0" err="1">
                <a:solidFill>
                  <a:schemeClr val="bg1"/>
                </a:solidFill>
              </a:rPr>
              <a:t>ang</a:t>
            </a:r>
            <a:r>
              <a:rPr lang="en-US" sz="3200" b="1" dirty="0">
                <a:solidFill>
                  <a:schemeClr val="bg1"/>
                </a:solidFill>
              </a:rPr>
              <a:t> </a:t>
            </a:r>
            <a:r>
              <a:rPr lang="en-US" sz="3200" b="1" dirty="0" err="1">
                <a:solidFill>
                  <a:schemeClr val="bg1"/>
                </a:solidFill>
              </a:rPr>
              <a:t>teksto</a:t>
            </a:r>
            <a:endParaRPr lang="en-US" sz="3200" b="1" dirty="0">
              <a:solidFill>
                <a:schemeClr val="bg1"/>
              </a:solidFill>
            </a:endParaRPr>
          </a:p>
        </p:txBody>
      </p:sp>
      <p:grpSp>
        <p:nvGrpSpPr>
          <p:cNvPr id="2" name="Group 15"/>
          <p:cNvGrpSpPr>
            <a:grpSpLocks/>
          </p:cNvGrpSpPr>
          <p:nvPr/>
        </p:nvGrpSpPr>
        <p:grpSpPr bwMode="auto">
          <a:xfrm>
            <a:off x="2562225" y="2662238"/>
            <a:ext cx="3000375" cy="2930525"/>
            <a:chOff x="1614" y="1677"/>
            <a:chExt cx="1890" cy="1846"/>
          </a:xfrm>
        </p:grpSpPr>
        <p:pic>
          <p:nvPicPr>
            <p:cNvPr id="121868"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9" name="Text Box 6"/>
            <p:cNvSpPr txBox="1">
              <a:spLocks noChangeArrowheads="1"/>
            </p:cNvSpPr>
            <p:nvPr/>
          </p:nvSpPr>
          <p:spPr bwMode="auto">
            <a:xfrm>
              <a:off x="1692" y="2639"/>
              <a:ext cx="1603"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err="1"/>
                <a:t>Karanasan</a:t>
              </a:r>
              <a:endParaRPr lang="en-US" sz="3600" b="1" dirty="0"/>
            </a:p>
          </p:txBody>
        </p:sp>
      </p:grpSp>
      <p:grpSp>
        <p:nvGrpSpPr>
          <p:cNvPr id="3" name="Group 16"/>
          <p:cNvGrpSpPr>
            <a:grpSpLocks/>
          </p:cNvGrpSpPr>
          <p:nvPr/>
        </p:nvGrpSpPr>
        <p:grpSpPr bwMode="auto">
          <a:xfrm>
            <a:off x="5943600" y="2895600"/>
            <a:ext cx="3124200" cy="2487613"/>
            <a:chOff x="3744" y="1824"/>
            <a:chExt cx="1968" cy="1567"/>
          </a:xfrm>
        </p:grpSpPr>
        <p:pic>
          <p:nvPicPr>
            <p:cNvPr id="121866" name="Picture 7"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8520" name="Text Box 8"/>
            <p:cNvSpPr txBox="1">
              <a:spLocks noChangeArrowheads="1"/>
            </p:cNvSpPr>
            <p:nvPr/>
          </p:nvSpPr>
          <p:spPr bwMode="auto">
            <a:xfrm>
              <a:off x="4362" y="2630"/>
              <a:ext cx="1032" cy="40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3600" b="1" dirty="0" err="1">
                  <a:solidFill>
                    <a:schemeClr val="bg1"/>
                  </a:solidFill>
                  <a:ea typeface="ＭＳ Ｐゴシック" charset="-128"/>
                  <a:cs typeface="ＭＳ Ｐゴシック" charset="-128"/>
                </a:rPr>
                <a:t>Teksto</a:t>
              </a:r>
              <a:endParaRPr lang="en-US" sz="3600" b="1" dirty="0">
                <a:solidFill>
                  <a:schemeClr val="bg1"/>
                </a:solidFill>
                <a:ea typeface="ＭＳ Ｐゴシック" charset="-128"/>
                <a:cs typeface="ＭＳ Ｐゴシック" charset="-128"/>
              </a:endParaRPr>
            </a:p>
          </p:txBody>
        </p:sp>
      </p:grpSp>
      <p:grpSp>
        <p:nvGrpSpPr>
          <p:cNvPr id="4" name="Group 14"/>
          <p:cNvGrpSpPr>
            <a:grpSpLocks/>
          </p:cNvGrpSpPr>
          <p:nvPr/>
        </p:nvGrpSpPr>
        <p:grpSpPr bwMode="auto">
          <a:xfrm>
            <a:off x="152400" y="2743200"/>
            <a:ext cx="1952625" cy="2590800"/>
            <a:chOff x="96" y="1728"/>
            <a:chExt cx="1230" cy="1632"/>
          </a:xfrm>
        </p:grpSpPr>
        <p:pic>
          <p:nvPicPr>
            <p:cNvPr id="121864" name="Picture 12"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5" name="Text Box 13"/>
            <p:cNvSpPr txBox="1">
              <a:spLocks noChangeArrowheads="1"/>
            </p:cNvSpPr>
            <p:nvPr/>
          </p:nvSpPr>
          <p:spPr bwMode="auto">
            <a:xfrm>
              <a:off x="284" y="2592"/>
              <a:ext cx="104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t>Kailangan</a:t>
              </a:r>
              <a:endParaRPr lang="en-US" b="1" dirty="0"/>
            </a:p>
          </p:txBody>
        </p:sp>
      </p:grpSp>
      <p:sp>
        <p:nvSpPr>
          <p:cNvPr id="448529" name="AutoShape 17"/>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8530" name="AutoShape 18"/>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8517"/>
                                        </p:tgtEl>
                                        <p:attrNameLst>
                                          <p:attrName>style.visibility</p:attrName>
                                        </p:attrNameLst>
                                      </p:cBhvr>
                                      <p:to>
                                        <p:strVal val="visible"/>
                                      </p:to>
                                    </p:set>
                                    <p:animEffect transition="in" filter="dissolve">
                                      <p:cBhvr>
                                        <p:cTn id="7" dur="500"/>
                                        <p:tgtEl>
                                          <p:spTgt spid="448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8529"/>
                                        </p:tgtEl>
                                        <p:attrNameLst>
                                          <p:attrName>style.visibility</p:attrName>
                                        </p:attrNameLst>
                                      </p:cBhvr>
                                      <p:to>
                                        <p:strVal val="visible"/>
                                      </p:to>
                                    </p:set>
                                    <p:animEffect transition="in" filter="dissolve">
                                      <p:cBhvr>
                                        <p:cTn id="17" dur="500"/>
                                        <p:tgtEl>
                                          <p:spTgt spid="448529"/>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48530"/>
                                        </p:tgtEl>
                                        <p:attrNameLst>
                                          <p:attrName>style.visibility</p:attrName>
                                        </p:attrNameLst>
                                      </p:cBhvr>
                                      <p:to>
                                        <p:strVal val="visible"/>
                                      </p:to>
                                    </p:set>
                                    <p:animEffect transition="in" filter="dissolve">
                                      <p:cBhvr>
                                        <p:cTn id="25" dur="500"/>
                                        <p:tgtEl>
                                          <p:spTgt spid="448530"/>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7" grpId="0"/>
      <p:bldP spid="448529" grpId="0" animBg="1"/>
      <p:bldP spid="4485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descr="Medium wood"/>
          <p:cNvSpPr>
            <a:spLocks noChangeArrowheads="1"/>
          </p:cNvSpPr>
          <p:nvPr/>
        </p:nvSpPr>
        <p:spPr bwMode="auto">
          <a:xfrm>
            <a:off x="0" y="61906"/>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84995" name="Text Box 3"/>
          <p:cNvSpPr txBox="1">
            <a:spLocks noChangeArrowheads="1"/>
          </p:cNvSpPr>
          <p:nvPr/>
        </p:nvSpPr>
        <p:spPr bwMode="auto">
          <a:xfrm>
            <a:off x="609600" y="1447800"/>
            <a:ext cx="8370888" cy="701675"/>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p>
            <a:pPr marL="457200" indent="-457200" eaLnBrk="1" hangingPunct="1">
              <a:spcBef>
                <a:spcPct val="50000"/>
              </a:spcBef>
              <a:buFont typeface="Arial" charset="0"/>
              <a:buAutoNum type="arabicPeriod"/>
              <a:defRPr/>
            </a:pPr>
            <a:r>
              <a:rPr lang="en-US" sz="4000" b="1" dirty="0" err="1">
                <a:solidFill>
                  <a:schemeClr val="bg1"/>
                </a:solidFill>
                <a:latin typeface="Arial"/>
                <a:ea typeface="ＭＳ Ｐゴシック" charset="-128"/>
                <a:cs typeface="Arial"/>
              </a:rPr>
              <a:t>Pag-uulit</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parehong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mga</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salita</a:t>
            </a:r>
            <a:r>
              <a:rPr lang="en-US" sz="4000" b="1" dirty="0">
                <a:solidFill>
                  <a:schemeClr val="bg1"/>
                </a:solidFill>
                <a:latin typeface="Arial"/>
                <a:ea typeface="ＭＳ Ｐゴシック" charset="-128"/>
                <a:cs typeface="Arial"/>
              </a:rPr>
              <a:t>)</a:t>
            </a:r>
          </a:p>
        </p:txBody>
      </p:sp>
      <p:sp>
        <p:nvSpPr>
          <p:cNvPr id="84996"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a:solidFill>
                  <a:schemeClr val="bg1"/>
                </a:solidFill>
                <a:latin typeface="Arial"/>
                <a:ea typeface="ＭＳ Ｐゴシック" charset="-128"/>
                <a:cs typeface="Arial"/>
              </a:rPr>
              <a:t>68</a:t>
            </a:r>
          </a:p>
        </p:txBody>
      </p:sp>
      <p:sp>
        <p:nvSpPr>
          <p:cNvPr id="123908" name="Rectangle 5"/>
          <p:cNvSpPr>
            <a:spLocks noGrp="1" noChangeArrowheads="1"/>
          </p:cNvSpPr>
          <p:nvPr>
            <p:ph type="title" idx="4294967295"/>
          </p:nvPr>
        </p:nvSpPr>
        <p:spPr>
          <a:xfrm>
            <a:off x="457200" y="121568"/>
            <a:ext cx="8229600" cy="1219200"/>
          </a:xfrm>
          <a:solidFill>
            <a:schemeClr val="accent1"/>
          </a:solidFill>
        </p:spPr>
        <p:txBody>
          <a:bodyPr/>
          <a:lstStyle/>
          <a:p>
            <a:pPr eaLnBrk="1" hangingPunct="1"/>
            <a:r>
              <a:rPr lang="en-US" b="1" dirty="0" err="1">
                <a:solidFill>
                  <a:srgbClr val="FF0000"/>
                </a:solidFill>
                <a:latin typeface="Arial" charset="0"/>
                <a:ea typeface="ＭＳ Ｐゴシック" charset="0"/>
                <a:cs typeface="Arial" charset="0"/>
              </a:rPr>
              <a:t>Malinaw</a:t>
            </a:r>
            <a:r>
              <a:rPr lang="en-US" b="1" dirty="0">
                <a:solidFill>
                  <a:srgbClr val="FF0000"/>
                </a:solidFill>
                <a:latin typeface="Arial" charset="0"/>
                <a:ea typeface="ＭＳ Ｐゴシック" charset="0"/>
                <a:cs typeface="Arial" charset="0"/>
              </a:rPr>
              <a:t> </a:t>
            </a:r>
            <a:r>
              <a:rPr lang="en-US" b="1" dirty="0" err="1">
                <a:solidFill>
                  <a:srgbClr val="FF0000"/>
                </a:solidFill>
                <a:latin typeface="Arial" charset="0"/>
                <a:ea typeface="ＭＳ Ｐゴシック" charset="0"/>
                <a:cs typeface="Arial" charset="0"/>
              </a:rPr>
              <a:t>na</a:t>
            </a:r>
            <a:r>
              <a:rPr lang="en-US" b="1" dirty="0">
                <a:solidFill>
                  <a:srgbClr val="FF0000"/>
                </a:solidFill>
                <a:latin typeface="Arial" charset="0"/>
                <a:ea typeface="ＭＳ Ｐゴシック" charset="0"/>
                <a:cs typeface="Arial" charset="0"/>
              </a:rPr>
              <a:t> </a:t>
            </a:r>
            <a:r>
              <a:rPr lang="en-US" b="1" dirty="0" err="1">
                <a:solidFill>
                  <a:srgbClr val="FF0000"/>
                </a:solidFill>
                <a:latin typeface="Arial" charset="0"/>
                <a:ea typeface="ＭＳ Ｐゴシック" charset="0"/>
                <a:cs typeface="Arial" charset="0"/>
              </a:rPr>
              <a:t>Pagpapahayag</a:t>
            </a:r>
            <a:r>
              <a:rPr lang="en-US" b="1" dirty="0">
                <a:solidFill>
                  <a:srgbClr val="FF0000"/>
                </a:solidFill>
                <a:latin typeface="Arial" charset="0"/>
                <a:ea typeface="ＭＳ Ｐゴシック" charset="0"/>
                <a:cs typeface="Arial" charset="0"/>
              </a:rPr>
              <a:t> ng </a:t>
            </a:r>
            <a:r>
              <a:rPr lang="en-US" b="1" dirty="0" err="1">
                <a:solidFill>
                  <a:srgbClr val="FF0000"/>
                </a:solidFill>
                <a:latin typeface="Arial" charset="0"/>
                <a:ea typeface="ＭＳ Ｐゴシック" charset="0"/>
                <a:cs typeface="Arial" charset="0"/>
              </a:rPr>
              <a:t>Katawan</a:t>
            </a:r>
            <a:endParaRPr lang="en-US" b="1" dirty="0">
              <a:solidFill>
                <a:srgbClr val="FF0000"/>
              </a:solidFill>
              <a:latin typeface="Arial" charset="0"/>
              <a:ea typeface="ＭＳ Ｐゴシック" charset="0"/>
              <a:cs typeface="Arial" charset="0"/>
            </a:endParaRPr>
          </a:p>
        </p:txBody>
      </p:sp>
      <p:sp>
        <p:nvSpPr>
          <p:cNvPr id="84998" name="Text Box 6"/>
          <p:cNvSpPr txBox="1">
            <a:spLocks noChangeArrowheads="1"/>
          </p:cNvSpPr>
          <p:nvPr/>
        </p:nvSpPr>
        <p:spPr bwMode="auto">
          <a:xfrm>
            <a:off x="609600" y="3672617"/>
            <a:ext cx="8370888" cy="1323439"/>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p>
            <a:pPr marL="457200" indent="-457200" eaLnBrk="1" hangingPunct="1">
              <a:spcBef>
                <a:spcPct val="50000"/>
              </a:spcBef>
              <a:buFont typeface="Arial" charset="0"/>
              <a:buNone/>
              <a:defRPr/>
            </a:pPr>
            <a:r>
              <a:rPr lang="en-US" sz="4000" b="1" dirty="0">
                <a:solidFill>
                  <a:schemeClr val="bg1"/>
                </a:solidFill>
                <a:latin typeface="Arial"/>
                <a:ea typeface="ＭＳ Ｐゴシック" charset="-128"/>
                <a:cs typeface="Arial"/>
              </a:rPr>
              <a:t>2. </a:t>
            </a:r>
            <a:r>
              <a:rPr lang="en-US" sz="4000" b="1" dirty="0" err="1">
                <a:solidFill>
                  <a:schemeClr val="bg1"/>
                </a:solidFill>
                <a:latin typeface="Arial"/>
                <a:ea typeface="ＭＳ Ｐゴシック" charset="-128"/>
                <a:cs typeface="Arial"/>
              </a:rPr>
              <a:t>Muling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pahayag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Magkaibang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mga</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salita</a:t>
            </a:r>
            <a:r>
              <a:rPr lang="en-US" sz="4000" b="1" dirty="0">
                <a:solidFill>
                  <a:schemeClr val="bg1"/>
                </a:solidFill>
                <a:latin typeface="Arial"/>
                <a:ea typeface="ＭＳ Ｐゴシック" charset="-128"/>
                <a:cs typeface="Arial"/>
              </a:rPr>
              <a:t>)</a:t>
            </a:r>
          </a:p>
        </p:txBody>
      </p:sp>
      <p:sp>
        <p:nvSpPr>
          <p:cNvPr id="84999" name="Text Box 7"/>
          <p:cNvSpPr txBox="1">
            <a:spLocks noChangeArrowheads="1"/>
          </p:cNvSpPr>
          <p:nvPr/>
        </p:nvSpPr>
        <p:spPr bwMode="auto">
          <a:xfrm>
            <a:off x="838200" y="2286000"/>
            <a:ext cx="7772400" cy="1077218"/>
          </a:xfrm>
          <a:prstGeom prst="rect">
            <a:avLst/>
          </a:prstGeom>
          <a:noFill/>
          <a:ln w="9525">
            <a:noFill/>
            <a:miter lim="800000"/>
            <a:headEnd/>
            <a:tailEnd/>
          </a:ln>
          <a:effectLst/>
        </p:spPr>
        <p:txBody>
          <a:bodyPr>
            <a:spAutoFit/>
          </a:bodyPr>
          <a:lstStyle/>
          <a:p>
            <a:pPr marL="609600" indent="-609600" eaLnBrk="1" hangingPunct="1">
              <a:spcBef>
                <a:spcPct val="50000"/>
              </a:spcBef>
              <a:buFont typeface="Arial" charset="0"/>
              <a:buAutoNum type="romanUcPeriod"/>
              <a:defRPr/>
            </a:pP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Magsalita</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 ng </a:t>
            </a: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mainam</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 (6a).</a:t>
            </a:r>
            <a:b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b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Magsalita</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 ng </a:t>
            </a: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mainam</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p>
        </p:txBody>
      </p:sp>
      <p:sp>
        <p:nvSpPr>
          <p:cNvPr id="85001" name="Text Box 9"/>
          <p:cNvSpPr txBox="1">
            <a:spLocks noChangeArrowheads="1"/>
          </p:cNvSpPr>
          <p:nvPr/>
        </p:nvSpPr>
        <p:spPr bwMode="auto">
          <a:xfrm>
            <a:off x="990600" y="5242862"/>
            <a:ext cx="7772400" cy="1569660"/>
          </a:xfrm>
          <a:prstGeom prst="rect">
            <a:avLst/>
          </a:prstGeom>
          <a:noFill/>
          <a:ln w="9525">
            <a:noFill/>
            <a:miter lim="800000"/>
            <a:headEnd/>
            <a:tailEnd/>
          </a:ln>
          <a:effectLst/>
        </p:spPr>
        <p:txBody>
          <a:bodyPr>
            <a:spAutoFit/>
          </a:bodyPr>
          <a:lstStyle/>
          <a:p>
            <a:pPr marL="609600" indent="-609600" eaLnBrk="1" hangingPunct="1">
              <a:spcBef>
                <a:spcPct val="50000"/>
              </a:spcBef>
              <a:buFont typeface="Arial" charset="0"/>
              <a:buAutoNum type="romanUcPeriod"/>
              <a:defRPr/>
            </a:pP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Magsalita</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 ng </a:t>
            </a: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mainam</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(6a).</a:t>
            </a:r>
            <a:b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b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Gumamit</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 ng </a:t>
            </a: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nakapagpapalakas</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 </a:t>
            </a: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na</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 </a:t>
            </a:r>
            <a:r>
              <a:rPr lang="en-US" sz="3200" b="1" dirty="0" err="1">
                <a:solidFill>
                  <a:schemeClr val="bg1"/>
                </a:solidFill>
                <a:effectLst>
                  <a:outerShdw blurRad="38100" dist="38100" dir="2700000" algn="tl">
                    <a:srgbClr val="000000">
                      <a:alpha val="43137"/>
                    </a:srgbClr>
                  </a:outerShdw>
                </a:effectLst>
                <a:latin typeface="Arial"/>
                <a:ea typeface="ＭＳ Ｐゴシック" charset="-128"/>
                <a:cs typeface="Arial"/>
              </a:rPr>
              <a:t>pananalita</a:t>
            </a:r>
            <a:r>
              <a:rPr lang="en-US" sz="32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 calcmode="lin" valueType="num">
                                      <p:cBhvr>
                                        <p:cTn id="7" dur="500" fill="hold"/>
                                        <p:tgtEl>
                                          <p:spTgt spid="84995">
                                            <p:bg/>
                                          </p:spTgt>
                                        </p:tgtEl>
                                        <p:attrNameLst>
                                          <p:attrName>ppt_w</p:attrName>
                                        </p:attrNameLst>
                                      </p:cBhvr>
                                      <p:tavLst>
                                        <p:tav tm="0">
                                          <p:val>
                                            <p:fltVal val="0"/>
                                          </p:val>
                                        </p:tav>
                                        <p:tav tm="100000">
                                          <p:val>
                                            <p:strVal val="#ppt_w"/>
                                          </p:val>
                                        </p:tav>
                                      </p:tavLst>
                                    </p:anim>
                                    <p:anim calcmode="lin" valueType="num">
                                      <p:cBhvr>
                                        <p:cTn id="8" dur="500" fill="hold"/>
                                        <p:tgtEl>
                                          <p:spTgt spid="84995">
                                            <p:bg/>
                                          </p:spTgt>
                                        </p:tgtEl>
                                        <p:attrNameLst>
                                          <p:attrName>ppt_h</p:attrName>
                                        </p:attrNameLst>
                                      </p:cBhvr>
                                      <p:tavLst>
                                        <p:tav tm="0">
                                          <p:val>
                                            <p:fltVal val="0"/>
                                          </p:val>
                                        </p:tav>
                                        <p:tav tm="100000">
                                          <p:val>
                                            <p:strVal val="#ppt_h"/>
                                          </p:val>
                                        </p:tav>
                                      </p:tavLst>
                                    </p:anim>
                                    <p:anim calcmode="lin" valueType="num">
                                      <p:cBhvr>
                                        <p:cTn id="9" dur="500" fill="hold"/>
                                        <p:tgtEl>
                                          <p:spTgt spid="84995">
                                            <p:bg/>
                                          </p:spTgt>
                                        </p:tgtEl>
                                        <p:attrNameLst>
                                          <p:attrName>style.rotation</p:attrName>
                                        </p:attrNameLst>
                                      </p:cBhvr>
                                      <p:tavLst>
                                        <p:tav tm="0">
                                          <p:val>
                                            <p:fltVal val="360"/>
                                          </p:val>
                                        </p:tav>
                                        <p:tav tm="100000">
                                          <p:val>
                                            <p:fltVal val="0"/>
                                          </p:val>
                                        </p:tav>
                                      </p:tavLst>
                                    </p:anim>
                                    <p:animEffect transition="in" filter="fade">
                                      <p:cBhvr>
                                        <p:cTn id="10" dur="500"/>
                                        <p:tgtEl>
                                          <p:spTgt spid="84995">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p:cTn id="13"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84995">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8499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4999">
                                            <p:txEl>
                                              <p:pRg st="0" end="0"/>
                                            </p:txEl>
                                          </p:spTgt>
                                        </p:tgtEl>
                                        <p:attrNameLst>
                                          <p:attrName>style.visibility</p:attrName>
                                        </p:attrNameLst>
                                      </p:cBhvr>
                                      <p:to>
                                        <p:strVal val="visible"/>
                                      </p:to>
                                    </p:set>
                                    <p:anim calcmode="lin" valueType="num">
                                      <p:cBhvr>
                                        <p:cTn id="21" dur="500" fill="hold"/>
                                        <p:tgtEl>
                                          <p:spTgt spid="8499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4999">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84999">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8499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84998">
                                            <p:bg/>
                                          </p:spTgt>
                                        </p:tgtEl>
                                        <p:attrNameLst>
                                          <p:attrName>style.visibility</p:attrName>
                                        </p:attrNameLst>
                                      </p:cBhvr>
                                      <p:to>
                                        <p:strVal val="visible"/>
                                      </p:to>
                                    </p:set>
                                    <p:anim calcmode="lin" valueType="num">
                                      <p:cBhvr>
                                        <p:cTn id="29" dur="500" fill="hold"/>
                                        <p:tgtEl>
                                          <p:spTgt spid="84998">
                                            <p:bg/>
                                          </p:spTgt>
                                        </p:tgtEl>
                                        <p:attrNameLst>
                                          <p:attrName>ppt_w</p:attrName>
                                        </p:attrNameLst>
                                      </p:cBhvr>
                                      <p:tavLst>
                                        <p:tav tm="0">
                                          <p:val>
                                            <p:fltVal val="0"/>
                                          </p:val>
                                        </p:tav>
                                        <p:tav tm="100000">
                                          <p:val>
                                            <p:strVal val="#ppt_w"/>
                                          </p:val>
                                        </p:tav>
                                      </p:tavLst>
                                    </p:anim>
                                    <p:anim calcmode="lin" valueType="num">
                                      <p:cBhvr>
                                        <p:cTn id="30" dur="500" fill="hold"/>
                                        <p:tgtEl>
                                          <p:spTgt spid="84998">
                                            <p:bg/>
                                          </p:spTgt>
                                        </p:tgtEl>
                                        <p:attrNameLst>
                                          <p:attrName>ppt_h</p:attrName>
                                        </p:attrNameLst>
                                      </p:cBhvr>
                                      <p:tavLst>
                                        <p:tav tm="0">
                                          <p:val>
                                            <p:fltVal val="0"/>
                                          </p:val>
                                        </p:tav>
                                        <p:tav tm="100000">
                                          <p:val>
                                            <p:strVal val="#ppt_h"/>
                                          </p:val>
                                        </p:tav>
                                      </p:tavLst>
                                    </p:anim>
                                    <p:anim calcmode="lin" valueType="num">
                                      <p:cBhvr>
                                        <p:cTn id="31" dur="500" fill="hold"/>
                                        <p:tgtEl>
                                          <p:spTgt spid="84998">
                                            <p:bg/>
                                          </p:spTgt>
                                        </p:tgtEl>
                                        <p:attrNameLst>
                                          <p:attrName>style.rotation</p:attrName>
                                        </p:attrNameLst>
                                      </p:cBhvr>
                                      <p:tavLst>
                                        <p:tav tm="0">
                                          <p:val>
                                            <p:fltVal val="360"/>
                                          </p:val>
                                        </p:tav>
                                        <p:tav tm="100000">
                                          <p:val>
                                            <p:fltVal val="0"/>
                                          </p:val>
                                        </p:tav>
                                      </p:tavLst>
                                    </p:anim>
                                    <p:animEffect transition="in" filter="fade">
                                      <p:cBhvr>
                                        <p:cTn id="32" dur="500"/>
                                        <p:tgtEl>
                                          <p:spTgt spid="84998">
                                            <p:bg/>
                                          </p:spTgt>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84998">
                                            <p:txEl>
                                              <p:pRg st="0" end="0"/>
                                            </p:txEl>
                                          </p:spTgt>
                                        </p:tgtEl>
                                        <p:attrNameLst>
                                          <p:attrName>style.visibility</p:attrName>
                                        </p:attrNameLst>
                                      </p:cBhvr>
                                      <p:to>
                                        <p:strVal val="visible"/>
                                      </p:to>
                                    </p:set>
                                    <p:anim calcmode="lin" valueType="num">
                                      <p:cBhvr>
                                        <p:cTn id="35" dur="500" fill="hold"/>
                                        <p:tgtEl>
                                          <p:spTgt spid="8499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4998">
                                            <p:txEl>
                                              <p:pRg st="0" end="0"/>
                                            </p:txEl>
                                          </p:spTgt>
                                        </p:tgtEl>
                                        <p:attrNameLst>
                                          <p:attrName>ppt_h</p:attrName>
                                        </p:attrNameLst>
                                      </p:cBhvr>
                                      <p:tavLst>
                                        <p:tav tm="0">
                                          <p:val>
                                            <p:fltVal val="0"/>
                                          </p:val>
                                        </p:tav>
                                        <p:tav tm="100000">
                                          <p:val>
                                            <p:strVal val="#ppt_h"/>
                                          </p:val>
                                        </p:tav>
                                      </p:tavLst>
                                    </p:anim>
                                    <p:anim calcmode="lin" valueType="num">
                                      <p:cBhvr>
                                        <p:cTn id="37" dur="500" fill="hold"/>
                                        <p:tgtEl>
                                          <p:spTgt spid="84998">
                                            <p:txEl>
                                              <p:pRg st="0" end="0"/>
                                            </p:txEl>
                                          </p:spTgt>
                                        </p:tgtEl>
                                        <p:attrNameLst>
                                          <p:attrName>style.rotation</p:attrName>
                                        </p:attrNameLst>
                                      </p:cBhvr>
                                      <p:tavLst>
                                        <p:tav tm="0">
                                          <p:val>
                                            <p:fltVal val="360"/>
                                          </p:val>
                                        </p:tav>
                                        <p:tav tm="100000">
                                          <p:val>
                                            <p:fltVal val="0"/>
                                          </p:val>
                                        </p:tav>
                                      </p:tavLst>
                                    </p:anim>
                                    <p:animEffect transition="in" filter="fade">
                                      <p:cBhvr>
                                        <p:cTn id="38" dur="500"/>
                                        <p:tgtEl>
                                          <p:spTgt spid="84998">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85001">
                                            <p:txEl>
                                              <p:pRg st="0" end="0"/>
                                            </p:txEl>
                                          </p:spTgt>
                                        </p:tgtEl>
                                        <p:attrNameLst>
                                          <p:attrName>style.visibility</p:attrName>
                                        </p:attrNameLst>
                                      </p:cBhvr>
                                      <p:to>
                                        <p:strVal val="visible"/>
                                      </p:to>
                                    </p:set>
                                    <p:anim calcmode="lin" valueType="num">
                                      <p:cBhvr>
                                        <p:cTn id="43" dur="500" fill="hold"/>
                                        <p:tgtEl>
                                          <p:spTgt spid="85001">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5001">
                                            <p:txEl>
                                              <p:pRg st="0" end="0"/>
                                            </p:txEl>
                                          </p:spTgt>
                                        </p:tgtEl>
                                        <p:attrNameLst>
                                          <p:attrName>ppt_h</p:attrName>
                                        </p:attrNameLst>
                                      </p:cBhvr>
                                      <p:tavLst>
                                        <p:tav tm="0">
                                          <p:val>
                                            <p:fltVal val="0"/>
                                          </p:val>
                                        </p:tav>
                                        <p:tav tm="100000">
                                          <p:val>
                                            <p:strVal val="#ppt_h"/>
                                          </p:val>
                                        </p:tav>
                                      </p:tavLst>
                                    </p:anim>
                                    <p:anim calcmode="lin" valueType="num">
                                      <p:cBhvr>
                                        <p:cTn id="45" dur="500" fill="hold"/>
                                        <p:tgtEl>
                                          <p:spTgt spid="85001">
                                            <p:txEl>
                                              <p:pRg st="0" end="0"/>
                                            </p:txEl>
                                          </p:spTgt>
                                        </p:tgtEl>
                                        <p:attrNameLst>
                                          <p:attrName>style.rotation</p:attrName>
                                        </p:attrNameLst>
                                      </p:cBhvr>
                                      <p:tavLst>
                                        <p:tav tm="0">
                                          <p:val>
                                            <p:fltVal val="360"/>
                                          </p:val>
                                        </p:tav>
                                        <p:tav tm="100000">
                                          <p:val>
                                            <p:fltVal val="0"/>
                                          </p:val>
                                        </p:tav>
                                      </p:tavLst>
                                    </p:anim>
                                    <p:animEffect transition="in" filter="fade">
                                      <p:cBhvr>
                                        <p:cTn id="46" dur="500"/>
                                        <p:tgtEl>
                                          <p:spTgt spid="850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P spid="84998" grpId="0" build="p" animBg="1"/>
      <p:bldP spid="84999" grpId="0" build="p"/>
      <p:bldP spid="8500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18220" y="76200"/>
            <a:ext cx="8206680" cy="1143000"/>
          </a:xfrm>
          <a:effectLst>
            <a:outerShdw blurRad="63500" dist="107763" dir="18900000" algn="ctr" rotWithShape="0">
              <a:srgbClr val="000000">
                <a:alpha val="74998"/>
              </a:srgbClr>
            </a:outerShdw>
          </a:effectLst>
        </p:spPr>
        <p:txBody>
          <a:bodyPr/>
          <a:lstStyle/>
          <a:p>
            <a:pPr>
              <a:defRPr/>
            </a:pPr>
            <a:r>
              <a:rPr lang="en-US" altLang="zh-CN" dirty="0" err="1">
                <a:latin typeface="Arial" charset="0"/>
                <a:ea typeface="SimSun" charset="0"/>
                <a:cs typeface="SimSun" charset="0"/>
              </a:rPr>
              <a:t>Pagsasanay</a:t>
            </a:r>
            <a:r>
              <a:rPr lang="en-US" altLang="zh-CN" dirty="0">
                <a:latin typeface="Arial" charset="0"/>
                <a:ea typeface="SimSun" charset="0"/>
                <a:cs typeface="SimSun" charset="0"/>
              </a:rPr>
              <a:t> </a:t>
            </a:r>
            <a:r>
              <a:rPr lang="en-US" altLang="zh-CN" dirty="0" err="1">
                <a:latin typeface="Arial" charset="0"/>
                <a:ea typeface="SimSun" charset="0"/>
                <a:cs typeface="SimSun" charset="0"/>
              </a:rPr>
              <a:t>sa</a:t>
            </a:r>
            <a:r>
              <a:rPr lang="en-US" altLang="zh-CN" dirty="0">
                <a:latin typeface="Arial" charset="0"/>
                <a:ea typeface="SimSun" charset="0"/>
                <a:cs typeface="SimSun" charset="0"/>
              </a:rPr>
              <a:t> </a:t>
            </a:r>
            <a:r>
              <a:rPr lang="en-US" altLang="zh-CN" dirty="0" err="1">
                <a:latin typeface="Arial" charset="0"/>
                <a:ea typeface="SimSun" charset="0"/>
                <a:cs typeface="SimSun" charset="0"/>
              </a:rPr>
              <a:t>Muling</a:t>
            </a:r>
            <a:r>
              <a:rPr lang="en-US" altLang="zh-CN" dirty="0">
                <a:latin typeface="Arial" charset="0"/>
                <a:ea typeface="SimSun" charset="0"/>
                <a:cs typeface="SimSun" charset="0"/>
              </a:rPr>
              <a:t> </a:t>
            </a:r>
            <a:r>
              <a:rPr lang="en-US" altLang="zh-CN" dirty="0" err="1">
                <a:latin typeface="Arial" charset="0"/>
                <a:ea typeface="SimSun" charset="0"/>
                <a:cs typeface="SimSun" charset="0"/>
              </a:rPr>
              <a:t>Pahayag</a:t>
            </a:r>
            <a:endParaRPr lang="en-US" dirty="0">
              <a:latin typeface="Arial" charset="0"/>
              <a:ea typeface="ＭＳ Ｐゴシック" charset="0"/>
              <a:cs typeface="ＭＳ Ｐゴシック" charset="0"/>
            </a:endParaRPr>
          </a:p>
        </p:txBody>
      </p:sp>
      <p:sp>
        <p:nvSpPr>
          <p:cNvPr id="30724" name="Rectangle 4"/>
          <p:cNvSpPr>
            <a:spLocks noGrp="1" noChangeArrowheads="1"/>
          </p:cNvSpPr>
          <p:nvPr>
            <p:ph type="body" sz="half" idx="1"/>
          </p:nvPr>
        </p:nvSpPr>
        <p:spPr>
          <a:xfrm>
            <a:off x="304800" y="1733294"/>
            <a:ext cx="4953000" cy="4114800"/>
          </a:xfrm>
        </p:spPr>
        <p:txBody>
          <a:bodyPr/>
          <a:lstStyle/>
          <a:p>
            <a:pPr marL="574675" indent="-574675">
              <a:lnSpc>
                <a:spcPct val="90000"/>
              </a:lnSpc>
              <a:buFont typeface="Arial" charset="0"/>
              <a:buNone/>
              <a:tabLst>
                <a:tab pos="574675" algn="l"/>
                <a:tab pos="1431925" algn="l"/>
                <a:tab pos="2001838" algn="l"/>
              </a:tabLst>
              <a:defRPr/>
            </a:pP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S: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Ipinakita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ng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Diyos</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ang</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kanyang</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biyaya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pamamagitan</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ng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pagprotekta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Kanyang</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sariling</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bayan</a:t>
            </a:r>
            <a:b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br>
            <a:endParaRPr lang="en-US" altLang="zh-CN" sz="2800" b="1" dirty="0">
              <a:effectLst>
                <a:outerShdw blurRad="63500" dist="152400" dir="2700000" algn="tl" rotWithShape="0">
                  <a:srgbClr val="000000">
                    <a:alpha val="88000"/>
                  </a:srgbClr>
                </a:outerShdw>
              </a:effectLst>
              <a:latin typeface="Arial" charset="0"/>
              <a:ea typeface="SimSun" charset="0"/>
              <a:cs typeface="SimSun" charset="0"/>
            </a:endParaRPr>
          </a:p>
          <a:p>
            <a:pPr marL="574675" indent="-574675">
              <a:lnSpc>
                <a:spcPct val="90000"/>
              </a:lnSpc>
              <a:buFont typeface="Arial" charset="0"/>
              <a:buNone/>
              <a:tabLst>
                <a:tab pos="574675" algn="l"/>
                <a:tab pos="1431925" algn="l"/>
                <a:tab pos="2001838" algn="l"/>
              </a:tabLst>
              <a:defRPr/>
            </a:pP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R: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Ipinakita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ng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Diyos</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ang</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kanyang</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biyaya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mga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kabilang</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 </a:t>
            </a:r>
            <a:r>
              <a:rPr lang="en-US" altLang="zh-CN" sz="2800" b="1" dirty="0" err="1">
                <a:effectLst>
                  <a:outerShdw blurRad="63500" dist="152400" dir="2700000" algn="tl" rotWithShape="0">
                    <a:srgbClr val="000000">
                      <a:alpha val="88000"/>
                    </a:srgbClr>
                  </a:outerShdw>
                </a:effectLst>
                <a:latin typeface="Arial" charset="0"/>
                <a:ea typeface="SimSun" charset="0"/>
                <a:cs typeface="SimSun" charset="0"/>
              </a:rPr>
              <a:t>Kanya</a:t>
            </a: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a:t>
            </a:r>
            <a:endParaRPr lang="en-US" sz="2800" b="1" dirty="0">
              <a:effectLst>
                <a:outerShdw blurRad="63500" dist="152400" dir="2700000" algn="tl" rotWithShape="0">
                  <a:srgbClr val="000000">
                    <a:alpha val="88000"/>
                  </a:srgbClr>
                </a:outerShdw>
              </a:effectLst>
              <a:latin typeface="Arial" charset="0"/>
              <a:ea typeface="SimSun" charset="0"/>
              <a:cs typeface="SimSun" charset="0"/>
            </a:endParaRPr>
          </a:p>
        </p:txBody>
      </p:sp>
      <p:sp>
        <p:nvSpPr>
          <p:cNvPr id="125955" name="Text Box 5"/>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69</a:t>
            </a:r>
            <a:endParaRPr lang="en-US"/>
          </a:p>
        </p:txBody>
      </p:sp>
      <p:sp>
        <p:nvSpPr>
          <p:cNvPr id="30727" name="Text Box 7"/>
          <p:cNvSpPr txBox="1">
            <a:spLocks noChangeArrowheads="1"/>
          </p:cNvSpPr>
          <p:nvPr/>
        </p:nvSpPr>
        <p:spPr bwMode="auto">
          <a:xfrm>
            <a:off x="4821982"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Oo</a:t>
            </a:r>
            <a:endParaRPr lang="en-US" sz="3600" u="sng" dirty="0">
              <a:ea typeface="SimSun" pitchFamily="2" charset="-122"/>
              <a:cs typeface="SimSun" pitchFamily="2" charset="-122"/>
            </a:endParaRPr>
          </a:p>
        </p:txBody>
      </p:sp>
      <p:sp>
        <p:nvSpPr>
          <p:cNvPr id="30728" name="Text Box 8"/>
          <p:cNvSpPr txBox="1">
            <a:spLocks noChangeArrowheads="1"/>
          </p:cNvSpPr>
          <p:nvPr/>
        </p:nvSpPr>
        <p:spPr bwMode="auto">
          <a:xfrm>
            <a:off x="5652120" y="1219200"/>
            <a:ext cx="1297458"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a:ea typeface="SimSun" pitchFamily="2" charset="-122"/>
                <a:cs typeface="SimSun" pitchFamily="2" charset="-122"/>
              </a:rPr>
              <a:t>Hindi</a:t>
            </a:r>
          </a:p>
        </p:txBody>
      </p:sp>
      <p:sp>
        <p:nvSpPr>
          <p:cNvPr id="30729" name="Text Box 9"/>
          <p:cNvSpPr txBox="1">
            <a:spLocks noChangeArrowheads="1"/>
          </p:cNvSpPr>
          <p:nvPr/>
        </p:nvSpPr>
        <p:spPr bwMode="auto">
          <a:xfrm>
            <a:off x="6870700"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Problema</a:t>
            </a:r>
            <a:endParaRPr lang="en-US" sz="3600" u="sng" dirty="0">
              <a:ea typeface="SimSun" pitchFamily="2" charset="-122"/>
              <a:cs typeface="SimSun" pitchFamily="2" charset="-122"/>
            </a:endParaRPr>
          </a:p>
        </p:txBody>
      </p:sp>
      <p:sp>
        <p:nvSpPr>
          <p:cNvPr id="30730" name="Text Box 10"/>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a:ea typeface="SimSun" pitchFamily="2" charset="-122"/>
                <a:cs typeface="SimSun" pitchFamily="2" charset="-122"/>
              </a:rPr>
              <a:t>#1</a:t>
            </a:r>
          </a:p>
        </p:txBody>
      </p:sp>
      <p:grpSp>
        <p:nvGrpSpPr>
          <p:cNvPr id="2" name="Group 14"/>
          <p:cNvGrpSpPr>
            <a:grpSpLocks/>
          </p:cNvGrpSpPr>
          <p:nvPr/>
        </p:nvGrpSpPr>
        <p:grpSpPr bwMode="auto">
          <a:xfrm>
            <a:off x="6003192" y="3844404"/>
            <a:ext cx="595313" cy="595313"/>
            <a:chOff x="3225" y="3141"/>
            <a:chExt cx="375" cy="375"/>
          </a:xfrm>
        </p:grpSpPr>
        <p:sp>
          <p:nvSpPr>
            <p:cNvPr id="30732" name="Freeform 12"/>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chemeClr val="tx2"/>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30733" name="Freeform 13"/>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chemeClr val="tx2"/>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
        <p:nvSpPr>
          <p:cNvPr id="30735" name="Text Box 15"/>
          <p:cNvSpPr txBox="1">
            <a:spLocks noChangeArrowheads="1"/>
          </p:cNvSpPr>
          <p:nvPr/>
        </p:nvSpPr>
        <p:spPr bwMode="auto">
          <a:xfrm>
            <a:off x="6661196" y="2819400"/>
            <a:ext cx="2430417" cy="34290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200" dirty="0">
                <a:ea typeface="SimSun" pitchFamily="2" charset="-122"/>
                <a:cs typeface="SimSun" pitchFamily="2" charset="-122"/>
              </a:rPr>
              <a:t>Kung </a:t>
            </a:r>
            <a:r>
              <a:rPr lang="en-US" sz="3200" dirty="0" err="1">
                <a:ea typeface="SimSun" pitchFamily="2" charset="-122"/>
                <a:cs typeface="SimSun" pitchFamily="2" charset="-122"/>
              </a:rPr>
              <a:t>paano</a:t>
            </a:r>
            <a:r>
              <a:rPr lang="en-US" sz="3200" dirty="0">
                <a:ea typeface="SimSun" pitchFamily="2" charset="-122"/>
                <a:cs typeface="SimSun" pitchFamily="2" charset="-122"/>
              </a:rPr>
              <a:t> </a:t>
            </a:r>
            <a:r>
              <a:rPr lang="en-US" sz="3200" dirty="0" err="1">
                <a:ea typeface="SimSun" pitchFamily="2" charset="-122"/>
                <a:cs typeface="SimSun" pitchFamily="2" charset="-122"/>
              </a:rPr>
              <a:t>ipinakita</a:t>
            </a:r>
            <a:r>
              <a:rPr lang="en-US" sz="3200" dirty="0">
                <a:ea typeface="SimSun" pitchFamily="2" charset="-122"/>
                <a:cs typeface="SimSun" pitchFamily="2" charset="-122"/>
              </a:rPr>
              <a:t> </a:t>
            </a:r>
            <a:r>
              <a:rPr lang="en-US" sz="3200" dirty="0" err="1">
                <a:ea typeface="SimSun" pitchFamily="2" charset="-122"/>
                <a:cs typeface="SimSun" pitchFamily="2" charset="-122"/>
              </a:rPr>
              <a:t>ang</a:t>
            </a:r>
            <a:r>
              <a:rPr lang="en-US" sz="3200" dirty="0">
                <a:ea typeface="SimSun" pitchFamily="2" charset="-122"/>
                <a:cs typeface="SimSun" pitchFamily="2" charset="-122"/>
              </a:rPr>
              <a:t> </a:t>
            </a:r>
            <a:r>
              <a:rPr lang="en-US" sz="3200" dirty="0" err="1">
                <a:ea typeface="SimSun" pitchFamily="2" charset="-122"/>
                <a:cs typeface="SimSun" pitchFamily="2" charset="-122"/>
              </a:rPr>
              <a:t>biyaya</a:t>
            </a:r>
            <a:r>
              <a:rPr lang="en-US" sz="3200" dirty="0">
                <a:ea typeface="SimSun" pitchFamily="2" charset="-122"/>
                <a:cs typeface="SimSun" pitchFamily="2" charset="-122"/>
              </a:rPr>
              <a:t> </a:t>
            </a:r>
            <a:r>
              <a:rPr lang="en-US" sz="3200" dirty="0" err="1">
                <a:ea typeface="SimSun" pitchFamily="2" charset="-122"/>
                <a:cs typeface="SimSun" pitchFamily="2" charset="-122"/>
              </a:rPr>
              <a:t>na</a:t>
            </a:r>
            <a:r>
              <a:rPr lang="en-US" sz="3200" dirty="0">
                <a:ea typeface="SimSun" pitchFamily="2" charset="-122"/>
                <a:cs typeface="SimSun" pitchFamily="2" charset="-122"/>
              </a:rPr>
              <a:t> </a:t>
            </a:r>
            <a:r>
              <a:rPr lang="en-US" sz="3200" dirty="0" err="1">
                <a:ea typeface="SimSun" pitchFamily="2" charset="-122"/>
                <a:cs typeface="SimSun" pitchFamily="2" charset="-122"/>
              </a:rPr>
              <a:t>hindi</a:t>
            </a:r>
            <a:r>
              <a:rPr lang="en-US" sz="3200" dirty="0">
                <a:ea typeface="SimSun" pitchFamily="2" charset="-122"/>
                <a:cs typeface="SimSun" pitchFamily="2" charset="-122"/>
              </a:rPr>
              <a:t> </a:t>
            </a:r>
            <a:r>
              <a:rPr lang="en-US" sz="3200" dirty="0" err="1">
                <a:ea typeface="SimSun" pitchFamily="2" charset="-122"/>
                <a:cs typeface="SimSun" pitchFamily="2" charset="-122"/>
              </a:rPr>
              <a:t>nagpahayag</a:t>
            </a:r>
            <a:endParaRPr lang="en-US" sz="3200" dirty="0">
              <a:ea typeface="SimSun" pitchFamily="2" charset="-122"/>
              <a:cs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100"/>
                                        <p:tgtEl>
                                          <p:spTgt spid="30724">
                                            <p:txEl>
                                              <p:pRg st="0" end="0"/>
                                            </p:txEl>
                                          </p:spTgt>
                                        </p:tgtEl>
                                      </p:cBhvr>
                                    </p:animEffect>
                                    <p:anim calcmode="lin" valueType="num">
                                      <p:cBhvr>
                                        <p:cTn id="8" dur="4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072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072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072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0724">
                                            <p:txEl>
                                              <p:pRg st="1" end="1"/>
                                            </p:txEl>
                                          </p:spTgt>
                                        </p:tgtEl>
                                        <p:attrNameLst>
                                          <p:attrName>style.visibility</p:attrName>
                                        </p:attrNameLst>
                                      </p:cBhvr>
                                      <p:to>
                                        <p:strVal val="visible"/>
                                      </p:to>
                                    </p:set>
                                    <p:animEffect transition="in" filter="fade">
                                      <p:cBhvr>
                                        <p:cTn id="16" dur="100"/>
                                        <p:tgtEl>
                                          <p:spTgt spid="30724">
                                            <p:txEl>
                                              <p:pRg st="1" end="1"/>
                                            </p:txEl>
                                          </p:spTgt>
                                        </p:tgtEl>
                                      </p:cBhvr>
                                    </p:animEffect>
                                    <p:anim calcmode="lin" valueType="num">
                                      <p:cBhvr>
                                        <p:cTn id="17" dur="4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0724">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072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072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30735"/>
                                        </p:tgtEl>
                                        <p:attrNameLst>
                                          <p:attrName>style.visibility</p:attrName>
                                        </p:attrNameLst>
                                      </p:cBhvr>
                                      <p:to>
                                        <p:strVal val="visible"/>
                                      </p:to>
                                    </p:set>
                                    <p:animEffect transition="in" filter="fade">
                                      <p:cBhvr>
                                        <p:cTn id="36" dur="770" decel="100000"/>
                                        <p:tgtEl>
                                          <p:spTgt spid="30735"/>
                                        </p:tgtEl>
                                      </p:cBhvr>
                                    </p:animEffect>
                                    <p:animScale>
                                      <p:cBhvr>
                                        <p:cTn id="37" dur="770" decel="100000"/>
                                        <p:tgtEl>
                                          <p:spTgt spid="30735"/>
                                        </p:tgtEl>
                                      </p:cBhvr>
                                      <p:from x="10000" y="10000"/>
                                      <p:to x="200000" y="450000"/>
                                    </p:animScale>
                                    <p:animScale>
                                      <p:cBhvr>
                                        <p:cTn id="38" dur="1230" accel="100000" fill="hold">
                                          <p:stCondLst>
                                            <p:cond delay="770"/>
                                          </p:stCondLst>
                                        </p:cTn>
                                        <p:tgtEl>
                                          <p:spTgt spid="30735"/>
                                        </p:tgtEl>
                                      </p:cBhvr>
                                      <p:from x="200000" y="450000"/>
                                      <p:to x="100000" y="100000"/>
                                    </p:animScale>
                                    <p:set>
                                      <p:cBhvr>
                                        <p:cTn id="39" dur="770" fill="hold"/>
                                        <p:tgtEl>
                                          <p:spTgt spid="30735"/>
                                        </p:tgtEl>
                                        <p:attrNameLst>
                                          <p:attrName>ppt_x</p:attrName>
                                        </p:attrNameLst>
                                      </p:cBhvr>
                                      <p:to>
                                        <p:strVal val="(0.5)"/>
                                      </p:to>
                                    </p:set>
                                    <p:anim from="(0.5)" to="(#ppt_x)" calcmode="lin" valueType="num">
                                      <p:cBhvr>
                                        <p:cTn id="40" dur="1230" accel="100000" fill="hold">
                                          <p:stCondLst>
                                            <p:cond delay="770"/>
                                          </p:stCondLst>
                                        </p:cTn>
                                        <p:tgtEl>
                                          <p:spTgt spid="30735"/>
                                        </p:tgtEl>
                                        <p:attrNameLst>
                                          <p:attrName>ppt_x</p:attrName>
                                        </p:attrNameLst>
                                      </p:cBhvr>
                                    </p:anim>
                                    <p:set>
                                      <p:cBhvr>
                                        <p:cTn id="41" dur="770" fill="hold"/>
                                        <p:tgtEl>
                                          <p:spTgt spid="30735"/>
                                        </p:tgtEl>
                                        <p:attrNameLst>
                                          <p:attrName>ppt_y</p:attrName>
                                        </p:attrNameLst>
                                      </p:cBhvr>
                                      <p:to>
                                        <p:strVal val="(#ppt_y+0.4)"/>
                                      </p:to>
                                    </p:set>
                                    <p:anim from="(#ppt_y+0.4)" to="(#ppt_y)" calcmode="lin" valueType="num">
                                      <p:cBhvr>
                                        <p:cTn id="42" dur="1230" accel="100000" fill="hold">
                                          <p:stCondLst>
                                            <p:cond delay="770"/>
                                          </p:stCondLst>
                                        </p:cTn>
                                        <p:tgtEl>
                                          <p:spTgt spid="307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307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532806" y="76200"/>
            <a:ext cx="8278349" cy="1143000"/>
          </a:xfrm>
          <a:effectLst>
            <a:outerShdw blurRad="63500" dist="107763" dir="18900000" algn="ctr" rotWithShape="0">
              <a:srgbClr val="000000">
                <a:alpha val="74998"/>
              </a:srgbClr>
            </a:outerShdw>
          </a:effectLst>
        </p:spPr>
        <p:txBody>
          <a:bodyPr/>
          <a:lstStyle/>
          <a:p>
            <a:pPr>
              <a:defRPr/>
            </a:pPr>
            <a:r>
              <a:rPr lang="en-US" altLang="zh-CN" dirty="0" err="1">
                <a:latin typeface="Arial" charset="0"/>
                <a:ea typeface="SimSun" charset="0"/>
                <a:cs typeface="SimSun" charset="0"/>
              </a:rPr>
              <a:t>Pagsasanay</a:t>
            </a:r>
            <a:r>
              <a:rPr lang="en-US" altLang="zh-CN" dirty="0">
                <a:latin typeface="Arial" charset="0"/>
                <a:ea typeface="SimSun" charset="0"/>
                <a:cs typeface="SimSun" charset="0"/>
              </a:rPr>
              <a:t> </a:t>
            </a:r>
            <a:r>
              <a:rPr lang="en-US" altLang="zh-CN" dirty="0" err="1">
                <a:latin typeface="Arial" charset="0"/>
                <a:ea typeface="SimSun" charset="0"/>
                <a:cs typeface="SimSun" charset="0"/>
              </a:rPr>
              <a:t>sa</a:t>
            </a:r>
            <a:r>
              <a:rPr lang="en-US" altLang="zh-CN" dirty="0">
                <a:latin typeface="Arial" charset="0"/>
                <a:ea typeface="SimSun" charset="0"/>
                <a:cs typeface="SimSun" charset="0"/>
              </a:rPr>
              <a:t> </a:t>
            </a:r>
            <a:r>
              <a:rPr lang="en-US" altLang="zh-CN" dirty="0" err="1">
                <a:latin typeface="Arial" charset="0"/>
                <a:ea typeface="SimSun" charset="0"/>
                <a:cs typeface="SimSun" charset="0"/>
              </a:rPr>
              <a:t>Muling</a:t>
            </a:r>
            <a:r>
              <a:rPr lang="en-US" altLang="zh-CN" dirty="0">
                <a:latin typeface="Arial" charset="0"/>
                <a:ea typeface="SimSun" charset="0"/>
                <a:cs typeface="SimSun" charset="0"/>
              </a:rPr>
              <a:t> </a:t>
            </a:r>
            <a:r>
              <a:rPr lang="en-US" altLang="zh-CN" dirty="0" err="1">
                <a:latin typeface="Arial" charset="0"/>
                <a:ea typeface="SimSun" charset="0"/>
                <a:cs typeface="SimSun" charset="0"/>
              </a:rPr>
              <a:t>Pahayag</a:t>
            </a:r>
            <a:endParaRPr lang="en-US" dirty="0">
              <a:latin typeface="Arial" charset="0"/>
              <a:ea typeface="ＭＳ Ｐゴシック" charset="0"/>
              <a:cs typeface="ＭＳ Ｐゴシック" charset="0"/>
            </a:endParaRPr>
          </a:p>
        </p:txBody>
      </p:sp>
      <p:sp>
        <p:nvSpPr>
          <p:cNvPr id="440323" name="Rectangle 3"/>
          <p:cNvSpPr>
            <a:spLocks noGrp="1" noChangeArrowheads="1"/>
          </p:cNvSpPr>
          <p:nvPr>
            <p:ph type="body" sz="half" idx="1"/>
          </p:nvPr>
        </p:nvSpPr>
        <p:spPr>
          <a:xfrm>
            <a:off x="160338" y="2057400"/>
            <a:ext cx="5132387" cy="5043488"/>
          </a:xfrm>
        </p:spPr>
        <p:txBody>
          <a:bodyPr/>
          <a:lstStyle/>
          <a:p>
            <a:pPr marL="574675" indent="-574675">
              <a:lnSpc>
                <a:spcPct val="90000"/>
              </a:lnSpc>
              <a:buFont typeface="Arial" charset="0"/>
              <a:buNone/>
              <a:tabLst>
                <a:tab pos="574675" algn="l"/>
                <a:tab pos="1431925" algn="l"/>
                <a:tab pos="2001838" algn="l"/>
              </a:tabLst>
              <a:defRPr/>
            </a:pP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S: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Upang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magawa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ang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mas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dakilang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mga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bagay</a:t>
            </a:r>
            <a:r>
              <a:rPr lang="en-US" sz="2800" b="1" dirty="0">
                <a:effectLst>
                  <a:outerShdw blurRad="63500" dist="152400" dir="2700000" algn="tl" rotWithShape="0">
                    <a:srgbClr val="000000">
                      <a:alpha val="88000"/>
                    </a:srgbClr>
                  </a:outerShdw>
                </a:effectLst>
                <a:latin typeface="Arial" charset="0"/>
                <a:ea typeface="SimSun" charset="0"/>
                <a:cs typeface="SimSun" charset="0"/>
              </a:rPr>
              <a:t> para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Diyos</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ang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mga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Israelita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ay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kailangang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magtiwala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patuloy</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na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patunay</a:t>
            </a:r>
            <a:r>
              <a:rPr lang="en-US" sz="28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Diyos</a:t>
            </a:r>
            <a:b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br>
            <a:endParaRPr lang="en-US" altLang="zh-CN" sz="2800" b="1" dirty="0">
              <a:effectLst>
                <a:outerShdw blurRad="63500" dist="152400" dir="2700000" algn="tl" rotWithShape="0">
                  <a:srgbClr val="000000">
                    <a:alpha val="88000"/>
                  </a:srgbClr>
                </a:outerShdw>
              </a:effectLst>
              <a:latin typeface="Arial" charset="0"/>
              <a:ea typeface="SimSun" charset="0"/>
              <a:cs typeface="SimSun" charset="0"/>
            </a:endParaRPr>
          </a:p>
          <a:p>
            <a:pPr marL="574675" indent="-574675">
              <a:lnSpc>
                <a:spcPct val="90000"/>
              </a:lnSpc>
              <a:buFont typeface="Arial" charset="0"/>
              <a:buNone/>
              <a:tabLst>
                <a:tab pos="574675" algn="l"/>
                <a:tab pos="1431925" algn="l"/>
                <a:tab pos="2001838" algn="l"/>
              </a:tabLst>
              <a:defRPr/>
            </a:pP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R: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Maraming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beses</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na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Niya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itong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ginawa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kanila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magpapatuloy</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Siya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paggawa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nito</a:t>
            </a:r>
            <a:endParaRPr lang="en-US" sz="2800" b="1" dirty="0">
              <a:effectLst>
                <a:outerShdw blurRad="63500" dist="152400" dir="2700000" algn="tl" rotWithShape="0">
                  <a:srgbClr val="000000">
                    <a:alpha val="88000"/>
                  </a:srgbClr>
                </a:outerShdw>
              </a:effectLst>
              <a:latin typeface="Arial" charset="0"/>
              <a:ea typeface="SimSun" charset="0"/>
              <a:cs typeface="SimSun" charset="0"/>
            </a:endParaRPr>
          </a:p>
        </p:txBody>
      </p:sp>
      <p:sp>
        <p:nvSpPr>
          <p:cNvPr id="128003"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69</a:t>
            </a:r>
            <a:endParaRPr lang="en-US"/>
          </a:p>
        </p:txBody>
      </p:sp>
      <p:sp>
        <p:nvSpPr>
          <p:cNvPr id="440325" name="Text Box 5"/>
          <p:cNvSpPr txBox="1">
            <a:spLocks noChangeArrowheads="1"/>
          </p:cNvSpPr>
          <p:nvPr/>
        </p:nvSpPr>
        <p:spPr bwMode="auto">
          <a:xfrm>
            <a:off x="4716016"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Oo</a:t>
            </a:r>
            <a:endParaRPr lang="en-US" sz="3600" u="sng" dirty="0">
              <a:ea typeface="SimSun" pitchFamily="2" charset="-122"/>
              <a:cs typeface="SimSun" pitchFamily="2" charset="-122"/>
            </a:endParaRPr>
          </a:p>
        </p:txBody>
      </p:sp>
      <p:sp>
        <p:nvSpPr>
          <p:cNvPr id="440326" name="Text Box 6"/>
          <p:cNvSpPr txBox="1">
            <a:spLocks noChangeArrowheads="1"/>
          </p:cNvSpPr>
          <p:nvPr/>
        </p:nvSpPr>
        <p:spPr bwMode="auto">
          <a:xfrm>
            <a:off x="5650806" y="1219200"/>
            <a:ext cx="1369466"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a:ea typeface="SimSun" pitchFamily="2" charset="-122"/>
                <a:cs typeface="SimSun" pitchFamily="2" charset="-122"/>
              </a:rPr>
              <a:t>Hindi</a:t>
            </a:r>
          </a:p>
        </p:txBody>
      </p:sp>
      <p:sp>
        <p:nvSpPr>
          <p:cNvPr id="440327" name="Text Box 7"/>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Problema</a:t>
            </a:r>
            <a:endParaRPr lang="en-US" sz="3600" u="sng" dirty="0">
              <a:ea typeface="SimSun" pitchFamily="2" charset="-122"/>
              <a:cs typeface="SimSun" pitchFamily="2" charset="-122"/>
            </a:endParaRPr>
          </a:p>
        </p:txBody>
      </p:sp>
      <p:sp>
        <p:nvSpPr>
          <p:cNvPr id="440328" name="Text Box 8"/>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a:ea typeface="SimSun" pitchFamily="2" charset="-122"/>
                <a:cs typeface="SimSun" pitchFamily="2" charset="-122"/>
              </a:rPr>
              <a:t>#2</a:t>
            </a:r>
          </a:p>
        </p:txBody>
      </p:sp>
      <p:grpSp>
        <p:nvGrpSpPr>
          <p:cNvPr id="2" name="Group 9"/>
          <p:cNvGrpSpPr>
            <a:grpSpLocks/>
          </p:cNvGrpSpPr>
          <p:nvPr/>
        </p:nvGrpSpPr>
        <p:grpSpPr bwMode="auto">
          <a:xfrm>
            <a:off x="6037882" y="4579144"/>
            <a:ext cx="595313" cy="595313"/>
            <a:chOff x="3225" y="3141"/>
            <a:chExt cx="375" cy="375"/>
          </a:xfrm>
        </p:grpSpPr>
        <p:sp>
          <p:nvSpPr>
            <p:cNvPr id="440330"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0331"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
        <p:nvSpPr>
          <p:cNvPr id="440332" name="Text Box 12"/>
          <p:cNvSpPr txBox="1">
            <a:spLocks noChangeArrowheads="1"/>
          </p:cNvSpPr>
          <p:nvPr/>
        </p:nvSpPr>
        <p:spPr bwMode="auto">
          <a:xfrm>
            <a:off x="6781800" y="2819400"/>
            <a:ext cx="2309813" cy="34290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200" dirty="0" err="1">
                <a:ea typeface="SimSun" charset="0"/>
                <a:cs typeface="SimSun" charset="0"/>
              </a:rPr>
              <a:t>Ang</a:t>
            </a:r>
            <a:r>
              <a:rPr lang="en-US" sz="3200" dirty="0">
                <a:ea typeface="SimSun" charset="0"/>
                <a:cs typeface="SimSun" charset="0"/>
              </a:rPr>
              <a:t> </a:t>
            </a:r>
            <a:r>
              <a:rPr lang="en-US" sz="3200" dirty="0" err="1">
                <a:ea typeface="SimSun" charset="0"/>
                <a:cs typeface="SimSun" charset="0"/>
              </a:rPr>
              <a:t>pagkilos</a:t>
            </a:r>
            <a:r>
              <a:rPr lang="en-US" sz="3200" dirty="0">
                <a:ea typeface="SimSun" charset="0"/>
                <a:cs typeface="SimSun" charset="0"/>
              </a:rPr>
              <a:t> ng Israel ay </a:t>
            </a:r>
            <a:r>
              <a:rPr lang="en-US" sz="3200" dirty="0" err="1">
                <a:ea typeface="SimSun" charset="0"/>
                <a:cs typeface="SimSun" charset="0"/>
              </a:rPr>
              <a:t>nagpabago</a:t>
            </a:r>
            <a:r>
              <a:rPr lang="en-US" sz="3200" dirty="0">
                <a:ea typeface="SimSun" charset="0"/>
                <a:cs typeface="SimSun" charset="0"/>
              </a:rPr>
              <a:t> </a:t>
            </a:r>
            <a:r>
              <a:rPr lang="en-US" sz="3200" dirty="0" err="1">
                <a:ea typeface="SimSun" charset="0"/>
                <a:cs typeface="SimSun" charset="0"/>
              </a:rPr>
              <a:t>sa</a:t>
            </a:r>
            <a:r>
              <a:rPr lang="en-US" sz="3200" dirty="0">
                <a:ea typeface="SimSun" charset="0"/>
                <a:cs typeface="SimSun" charset="0"/>
              </a:rPr>
              <a:t> </a:t>
            </a:r>
            <a:r>
              <a:rPr lang="en-US" sz="3200" dirty="0" err="1">
                <a:ea typeface="SimSun" charset="0"/>
                <a:cs typeface="SimSun" charset="0"/>
              </a:rPr>
              <a:t>pagkilos</a:t>
            </a:r>
            <a:r>
              <a:rPr lang="en-US" sz="3200" dirty="0">
                <a:ea typeface="SimSun" charset="0"/>
                <a:cs typeface="SimSun" charset="0"/>
              </a:rPr>
              <a:t> ng </a:t>
            </a:r>
            <a:r>
              <a:rPr lang="en-US" sz="3200" dirty="0" err="1">
                <a:ea typeface="SimSun" charset="0"/>
                <a:cs typeface="SimSun" charset="0"/>
              </a:rPr>
              <a:t>Diyos</a:t>
            </a:r>
            <a:endParaRPr lang="en-US" sz="3200" dirty="0">
              <a:ea typeface="SimSun" charset="0"/>
              <a:cs typeface="SimSu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fade">
                                      <p:cBhvr>
                                        <p:cTn id="7" dur="100"/>
                                        <p:tgtEl>
                                          <p:spTgt spid="440323">
                                            <p:txEl>
                                              <p:pRg st="0" end="0"/>
                                            </p:txEl>
                                          </p:spTgt>
                                        </p:tgtEl>
                                      </p:cBhvr>
                                    </p:animEffect>
                                    <p:anim calcmode="lin" valueType="num">
                                      <p:cBhvr>
                                        <p:cTn id="8" dur="400" fill="hold"/>
                                        <p:tgtEl>
                                          <p:spTgt spid="4403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03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03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03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0323">
                                            <p:txEl>
                                              <p:pRg st="1" end="1"/>
                                            </p:txEl>
                                          </p:spTgt>
                                        </p:tgtEl>
                                        <p:attrNameLst>
                                          <p:attrName>style.visibility</p:attrName>
                                        </p:attrNameLst>
                                      </p:cBhvr>
                                      <p:to>
                                        <p:strVal val="visible"/>
                                      </p:to>
                                    </p:set>
                                    <p:animEffect transition="in" filter="fade">
                                      <p:cBhvr>
                                        <p:cTn id="16" dur="100"/>
                                        <p:tgtEl>
                                          <p:spTgt spid="440323">
                                            <p:txEl>
                                              <p:pRg st="1" end="1"/>
                                            </p:txEl>
                                          </p:spTgt>
                                        </p:tgtEl>
                                      </p:cBhvr>
                                    </p:animEffect>
                                    <p:anim calcmode="lin" valueType="num">
                                      <p:cBhvr>
                                        <p:cTn id="17" dur="4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032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03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03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40332"/>
                                        </p:tgtEl>
                                        <p:attrNameLst>
                                          <p:attrName>style.visibility</p:attrName>
                                        </p:attrNameLst>
                                      </p:cBhvr>
                                      <p:to>
                                        <p:strVal val="visible"/>
                                      </p:to>
                                    </p:set>
                                    <p:animEffect transition="in" filter="fade">
                                      <p:cBhvr>
                                        <p:cTn id="36" dur="770" decel="100000"/>
                                        <p:tgtEl>
                                          <p:spTgt spid="440332"/>
                                        </p:tgtEl>
                                      </p:cBhvr>
                                    </p:animEffect>
                                    <p:animScale>
                                      <p:cBhvr>
                                        <p:cTn id="37" dur="770" decel="100000"/>
                                        <p:tgtEl>
                                          <p:spTgt spid="440332"/>
                                        </p:tgtEl>
                                      </p:cBhvr>
                                      <p:from x="10000" y="10000"/>
                                      <p:to x="200000" y="450000"/>
                                    </p:animScale>
                                    <p:animScale>
                                      <p:cBhvr>
                                        <p:cTn id="38" dur="1230" accel="100000" fill="hold">
                                          <p:stCondLst>
                                            <p:cond delay="770"/>
                                          </p:stCondLst>
                                        </p:cTn>
                                        <p:tgtEl>
                                          <p:spTgt spid="440332"/>
                                        </p:tgtEl>
                                      </p:cBhvr>
                                      <p:from x="200000" y="450000"/>
                                      <p:to x="100000" y="100000"/>
                                    </p:animScale>
                                    <p:set>
                                      <p:cBhvr>
                                        <p:cTn id="39" dur="770" fill="hold"/>
                                        <p:tgtEl>
                                          <p:spTgt spid="440332"/>
                                        </p:tgtEl>
                                        <p:attrNameLst>
                                          <p:attrName>ppt_x</p:attrName>
                                        </p:attrNameLst>
                                      </p:cBhvr>
                                      <p:to>
                                        <p:strVal val="(0.5)"/>
                                      </p:to>
                                    </p:set>
                                    <p:anim from="(0.5)" to="(#ppt_x)" calcmode="lin" valueType="num">
                                      <p:cBhvr>
                                        <p:cTn id="40" dur="1230" accel="100000" fill="hold">
                                          <p:stCondLst>
                                            <p:cond delay="770"/>
                                          </p:stCondLst>
                                        </p:cTn>
                                        <p:tgtEl>
                                          <p:spTgt spid="440332"/>
                                        </p:tgtEl>
                                        <p:attrNameLst>
                                          <p:attrName>ppt_x</p:attrName>
                                        </p:attrNameLst>
                                      </p:cBhvr>
                                    </p:anim>
                                    <p:set>
                                      <p:cBhvr>
                                        <p:cTn id="41" dur="770" fill="hold"/>
                                        <p:tgtEl>
                                          <p:spTgt spid="440332"/>
                                        </p:tgtEl>
                                        <p:attrNameLst>
                                          <p:attrName>ppt_y</p:attrName>
                                        </p:attrNameLst>
                                      </p:cBhvr>
                                      <p:to>
                                        <p:strVal val="(#ppt_y+0.4)"/>
                                      </p:to>
                                    </p:set>
                                    <p:anim from="(#ppt_y+0.4)" to="(#ppt_y)" calcmode="lin" valueType="num">
                                      <p:cBhvr>
                                        <p:cTn id="42" dur="1230" accel="100000" fill="hold">
                                          <p:stCondLst>
                                            <p:cond delay="770"/>
                                          </p:stCondLst>
                                        </p:cTn>
                                        <p:tgtEl>
                                          <p:spTgt spid="4403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P spid="4403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532806" y="76200"/>
            <a:ext cx="8278349" cy="1143000"/>
          </a:xfrm>
          <a:effectLst>
            <a:outerShdw blurRad="63500" dist="107763" dir="18900000" algn="ctr" rotWithShape="0">
              <a:srgbClr val="000000">
                <a:alpha val="74998"/>
              </a:srgbClr>
            </a:outerShdw>
          </a:effectLst>
        </p:spPr>
        <p:txBody>
          <a:bodyPr/>
          <a:lstStyle/>
          <a:p>
            <a:pPr>
              <a:defRPr/>
            </a:pPr>
            <a:r>
              <a:rPr lang="en-US" altLang="zh-CN" dirty="0" err="1">
                <a:latin typeface="Arial" charset="0"/>
                <a:ea typeface="SimSun" charset="0"/>
                <a:cs typeface="SimSun" charset="0"/>
              </a:rPr>
              <a:t>Pagsasanay</a:t>
            </a:r>
            <a:r>
              <a:rPr lang="en-US" altLang="zh-CN" dirty="0">
                <a:latin typeface="Arial" charset="0"/>
                <a:ea typeface="SimSun" charset="0"/>
                <a:cs typeface="SimSun" charset="0"/>
              </a:rPr>
              <a:t> </a:t>
            </a:r>
            <a:r>
              <a:rPr lang="en-US" altLang="zh-CN" dirty="0" err="1">
                <a:latin typeface="Arial" charset="0"/>
                <a:ea typeface="SimSun" charset="0"/>
                <a:cs typeface="SimSun" charset="0"/>
              </a:rPr>
              <a:t>sa</a:t>
            </a:r>
            <a:r>
              <a:rPr lang="en-US" altLang="zh-CN" dirty="0">
                <a:latin typeface="Arial" charset="0"/>
                <a:ea typeface="SimSun" charset="0"/>
                <a:cs typeface="SimSun" charset="0"/>
              </a:rPr>
              <a:t> </a:t>
            </a:r>
            <a:r>
              <a:rPr lang="en-US" altLang="zh-CN" dirty="0" err="1">
                <a:latin typeface="Arial" charset="0"/>
                <a:ea typeface="SimSun" charset="0"/>
                <a:cs typeface="SimSun" charset="0"/>
              </a:rPr>
              <a:t>Muling</a:t>
            </a:r>
            <a:r>
              <a:rPr lang="en-US" altLang="zh-CN" dirty="0">
                <a:latin typeface="Arial" charset="0"/>
                <a:ea typeface="SimSun" charset="0"/>
                <a:cs typeface="SimSun" charset="0"/>
              </a:rPr>
              <a:t> </a:t>
            </a:r>
            <a:r>
              <a:rPr lang="en-US" altLang="zh-CN" dirty="0" err="1">
                <a:latin typeface="Arial" charset="0"/>
                <a:ea typeface="SimSun" charset="0"/>
                <a:cs typeface="SimSun" charset="0"/>
              </a:rPr>
              <a:t>Pahayag</a:t>
            </a:r>
            <a:endParaRPr lang="en-US" dirty="0">
              <a:latin typeface="Arial" charset="0"/>
              <a:ea typeface="ＭＳ Ｐゴシック" charset="0"/>
              <a:cs typeface="ＭＳ Ｐゴシック" charset="0"/>
            </a:endParaRPr>
          </a:p>
        </p:txBody>
      </p:sp>
      <p:sp>
        <p:nvSpPr>
          <p:cNvPr id="440323" name="Rectangle 3"/>
          <p:cNvSpPr>
            <a:spLocks noGrp="1" noChangeArrowheads="1"/>
          </p:cNvSpPr>
          <p:nvPr>
            <p:ph type="body" sz="half" idx="1"/>
          </p:nvPr>
        </p:nvSpPr>
        <p:spPr>
          <a:xfrm>
            <a:off x="160338" y="1916832"/>
            <a:ext cx="5132387" cy="5043488"/>
          </a:xfrm>
        </p:spPr>
        <p:txBody>
          <a:bodyPr/>
          <a:lstStyle/>
          <a:p>
            <a:pPr marL="574675" indent="-574675">
              <a:lnSpc>
                <a:spcPct val="90000"/>
              </a:lnSpc>
              <a:buFont typeface="Arial" charset="0"/>
              <a:buNone/>
              <a:tabLst>
                <a:tab pos="574675" algn="l"/>
                <a:tab pos="1431925" algn="l"/>
                <a:tab pos="2001838" algn="l"/>
              </a:tabLst>
              <a:defRPr/>
            </a:pPr>
            <a:r>
              <a:rPr lang="en-US" altLang="zh-CN" sz="2600" b="1" dirty="0">
                <a:effectLst>
                  <a:outerShdw blurRad="63500" dist="152400" dir="2700000" algn="tl" rotWithShape="0">
                    <a:srgbClr val="000000">
                      <a:alpha val="88000"/>
                    </a:srgbClr>
                  </a:outerShdw>
                </a:effectLst>
                <a:latin typeface="Arial" charset="0"/>
                <a:ea typeface="SimSun" charset="0"/>
                <a:cs typeface="SimSun" charset="0"/>
              </a:rPr>
              <a:t>S: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Dapat</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nating</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ipakita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ang</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ating</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pananampalataya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pamamagitan</a:t>
            </a:r>
            <a:r>
              <a:rPr lang="en-US" sz="26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pagsunod</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mga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paraan</a:t>
            </a:r>
            <a:r>
              <a:rPr lang="en-US" sz="26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tulong</a:t>
            </a:r>
            <a:r>
              <a:rPr lang="en-US" sz="26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Diyos</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nang</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walang</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alinlangan</a:t>
            </a:r>
            <a:br>
              <a:rPr lang="en-US" altLang="zh-CN" sz="2600" b="1" dirty="0">
                <a:effectLst>
                  <a:outerShdw blurRad="63500" dist="152400" dir="2700000" algn="tl" rotWithShape="0">
                    <a:srgbClr val="000000">
                      <a:alpha val="88000"/>
                    </a:srgbClr>
                  </a:outerShdw>
                </a:effectLst>
                <a:latin typeface="Arial" charset="0"/>
                <a:ea typeface="SimSun" charset="0"/>
                <a:cs typeface="SimSun" charset="0"/>
              </a:rPr>
            </a:br>
            <a:endParaRPr lang="en-US" altLang="zh-CN" sz="2600" b="1" dirty="0">
              <a:effectLst>
                <a:outerShdw blurRad="63500" dist="152400" dir="2700000" algn="tl" rotWithShape="0">
                  <a:srgbClr val="000000">
                    <a:alpha val="88000"/>
                  </a:srgbClr>
                </a:outerShdw>
              </a:effectLst>
              <a:latin typeface="Arial" charset="0"/>
              <a:ea typeface="SimSun" charset="0"/>
              <a:cs typeface="SimSun" charset="0"/>
            </a:endParaRPr>
          </a:p>
          <a:p>
            <a:pPr marL="574675" indent="-574675">
              <a:lnSpc>
                <a:spcPct val="90000"/>
              </a:lnSpc>
              <a:buFont typeface="Arial" charset="0"/>
              <a:buNone/>
              <a:tabLst>
                <a:tab pos="574675" algn="l"/>
                <a:tab pos="1431925" algn="l"/>
                <a:tab pos="2001838" algn="l"/>
              </a:tabLst>
              <a:defRPr/>
            </a:pPr>
            <a:r>
              <a:rPr lang="en-US" altLang="zh-CN" sz="2600" b="1" dirty="0">
                <a:effectLst>
                  <a:outerShdw blurRad="63500" dist="152400" dir="2700000" algn="tl" rotWithShape="0">
                    <a:srgbClr val="000000">
                      <a:alpha val="88000"/>
                    </a:srgbClr>
                  </a:outerShdw>
                </a:effectLst>
                <a:latin typeface="Arial" charset="0"/>
                <a:ea typeface="SimSun" charset="0"/>
                <a:cs typeface="SimSun" charset="0"/>
              </a:rPr>
              <a:t>R: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Ipinakita</a:t>
            </a:r>
            <a:r>
              <a:rPr lang="en-US" sz="26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mga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Israelita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ang</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kanilang</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pananampalataya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pamamagitan</a:t>
            </a:r>
            <a:r>
              <a:rPr lang="en-US" sz="26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pagsunod</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hindi</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pantay</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na</a:t>
            </a:r>
            <a:r>
              <a:rPr lang="en-US" sz="2600" b="1" dirty="0">
                <a:effectLst>
                  <a:outerShdw blurRad="63500" dist="152400" dir="2700000" algn="tl" rotWithShape="0">
                    <a:srgbClr val="000000">
                      <a:alpha val="88000"/>
                    </a:srgbClr>
                  </a:outerShdw>
                </a:effectLst>
                <a:latin typeface="Arial" charset="0"/>
                <a:ea typeface="SimSun" charset="0"/>
                <a:cs typeface="SimSun" charset="0"/>
              </a:rPr>
              <a:t>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estratehiya</a:t>
            </a:r>
            <a:r>
              <a:rPr lang="en-US" sz="26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600" b="1" dirty="0" err="1">
                <a:effectLst>
                  <a:outerShdw blurRad="63500" dist="152400" dir="2700000" algn="tl" rotWithShape="0">
                    <a:srgbClr val="000000">
                      <a:alpha val="88000"/>
                    </a:srgbClr>
                  </a:outerShdw>
                </a:effectLst>
                <a:latin typeface="Arial" charset="0"/>
                <a:ea typeface="SimSun" charset="0"/>
                <a:cs typeface="SimSun" charset="0"/>
              </a:rPr>
              <a:t>Diyos</a:t>
            </a:r>
            <a:endParaRPr lang="en-US" sz="2600" b="1" dirty="0">
              <a:effectLst>
                <a:outerShdw blurRad="63500" dist="152400" dir="2700000" algn="tl" rotWithShape="0">
                  <a:srgbClr val="000000">
                    <a:alpha val="88000"/>
                  </a:srgbClr>
                </a:outerShdw>
              </a:effectLst>
              <a:latin typeface="Arial" charset="0"/>
              <a:ea typeface="SimSun" charset="0"/>
              <a:cs typeface="SimSun" charset="0"/>
            </a:endParaRPr>
          </a:p>
        </p:txBody>
      </p:sp>
      <p:sp>
        <p:nvSpPr>
          <p:cNvPr id="128003"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69</a:t>
            </a:r>
            <a:endParaRPr lang="en-US"/>
          </a:p>
        </p:txBody>
      </p:sp>
      <p:sp>
        <p:nvSpPr>
          <p:cNvPr id="440325" name="Text Box 5"/>
          <p:cNvSpPr txBox="1">
            <a:spLocks noChangeArrowheads="1"/>
          </p:cNvSpPr>
          <p:nvPr/>
        </p:nvSpPr>
        <p:spPr bwMode="auto">
          <a:xfrm>
            <a:off x="4716016"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Oo</a:t>
            </a:r>
            <a:endParaRPr lang="en-US" sz="3600" u="sng" dirty="0">
              <a:ea typeface="SimSun" pitchFamily="2" charset="-122"/>
              <a:cs typeface="SimSun" pitchFamily="2" charset="-122"/>
            </a:endParaRPr>
          </a:p>
        </p:txBody>
      </p:sp>
      <p:sp>
        <p:nvSpPr>
          <p:cNvPr id="440326" name="Text Box 6"/>
          <p:cNvSpPr txBox="1">
            <a:spLocks noChangeArrowheads="1"/>
          </p:cNvSpPr>
          <p:nvPr/>
        </p:nvSpPr>
        <p:spPr bwMode="auto">
          <a:xfrm>
            <a:off x="5650806" y="1219200"/>
            <a:ext cx="1369466"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a:ea typeface="SimSun" pitchFamily="2" charset="-122"/>
                <a:cs typeface="SimSun" pitchFamily="2" charset="-122"/>
              </a:rPr>
              <a:t>Hindi</a:t>
            </a:r>
          </a:p>
        </p:txBody>
      </p:sp>
      <p:sp>
        <p:nvSpPr>
          <p:cNvPr id="440327" name="Text Box 7"/>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Problema</a:t>
            </a:r>
            <a:endParaRPr lang="en-US" sz="3600" u="sng" dirty="0">
              <a:ea typeface="SimSun" pitchFamily="2" charset="-122"/>
              <a:cs typeface="SimSun" pitchFamily="2" charset="-122"/>
            </a:endParaRPr>
          </a:p>
        </p:txBody>
      </p:sp>
      <p:sp>
        <p:nvSpPr>
          <p:cNvPr id="440328" name="Text Box 8"/>
          <p:cNvSpPr txBox="1">
            <a:spLocks noChangeArrowheads="1"/>
          </p:cNvSpPr>
          <p:nvPr/>
        </p:nvSpPr>
        <p:spPr bwMode="auto">
          <a:xfrm>
            <a:off x="285616"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dirty="0">
                <a:ea typeface="SimSun" pitchFamily="2" charset="-122"/>
                <a:cs typeface="SimSun" pitchFamily="2" charset="-122"/>
              </a:rPr>
              <a:t>#3</a:t>
            </a:r>
          </a:p>
        </p:txBody>
      </p:sp>
      <p:grpSp>
        <p:nvGrpSpPr>
          <p:cNvPr id="2" name="Group 9"/>
          <p:cNvGrpSpPr>
            <a:grpSpLocks/>
          </p:cNvGrpSpPr>
          <p:nvPr/>
        </p:nvGrpSpPr>
        <p:grpSpPr bwMode="auto">
          <a:xfrm>
            <a:off x="6037882" y="4579144"/>
            <a:ext cx="595313" cy="595313"/>
            <a:chOff x="3225" y="3141"/>
            <a:chExt cx="375" cy="375"/>
          </a:xfrm>
        </p:grpSpPr>
        <p:sp>
          <p:nvSpPr>
            <p:cNvPr id="440330"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0331"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
        <p:nvSpPr>
          <p:cNvPr id="440332" name="Text Box 12"/>
          <p:cNvSpPr txBox="1">
            <a:spLocks noChangeArrowheads="1"/>
          </p:cNvSpPr>
          <p:nvPr/>
        </p:nvSpPr>
        <p:spPr bwMode="auto">
          <a:xfrm>
            <a:off x="6781800" y="2819400"/>
            <a:ext cx="2309813" cy="34290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endParaRPr lang="it-IT" sz="3200" dirty="0">
              <a:ea typeface="SimSun" charset="0"/>
              <a:cs typeface="SimSun" charset="0"/>
            </a:endParaRPr>
          </a:p>
          <a:p>
            <a:pPr>
              <a:spcBef>
                <a:spcPct val="20000"/>
              </a:spcBef>
              <a:buClr>
                <a:schemeClr val="tx2"/>
              </a:buClr>
              <a:buSzPct val="75000"/>
              <a:buFont typeface="Arial" charset="0"/>
              <a:buNone/>
              <a:defRPr/>
            </a:pPr>
            <a:r>
              <a:rPr lang="it-IT" sz="3200" dirty="0">
                <a:ea typeface="SimSun" charset="0"/>
                <a:cs typeface="SimSun" charset="0"/>
              </a:rPr>
              <a:t>"Kami" ay naging "Israelita"</a:t>
            </a:r>
            <a:endParaRPr lang="en-US" sz="3200" dirty="0">
              <a:ea typeface="SimSun" charset="0"/>
              <a:cs typeface="SimSun" charset="0"/>
            </a:endParaRPr>
          </a:p>
        </p:txBody>
      </p:sp>
    </p:spTree>
    <p:extLst>
      <p:ext uri="{BB962C8B-B14F-4D97-AF65-F5344CB8AC3E}">
        <p14:creationId xmlns:p14="http://schemas.microsoft.com/office/powerpoint/2010/main" val="4008460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fade">
                                      <p:cBhvr>
                                        <p:cTn id="7" dur="100"/>
                                        <p:tgtEl>
                                          <p:spTgt spid="440323">
                                            <p:txEl>
                                              <p:pRg st="0" end="0"/>
                                            </p:txEl>
                                          </p:spTgt>
                                        </p:tgtEl>
                                      </p:cBhvr>
                                    </p:animEffect>
                                    <p:anim calcmode="lin" valueType="num">
                                      <p:cBhvr>
                                        <p:cTn id="8" dur="400" fill="hold"/>
                                        <p:tgtEl>
                                          <p:spTgt spid="4403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03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03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03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0323">
                                            <p:txEl>
                                              <p:pRg st="1" end="1"/>
                                            </p:txEl>
                                          </p:spTgt>
                                        </p:tgtEl>
                                        <p:attrNameLst>
                                          <p:attrName>style.visibility</p:attrName>
                                        </p:attrNameLst>
                                      </p:cBhvr>
                                      <p:to>
                                        <p:strVal val="visible"/>
                                      </p:to>
                                    </p:set>
                                    <p:animEffect transition="in" filter="fade">
                                      <p:cBhvr>
                                        <p:cTn id="16" dur="100"/>
                                        <p:tgtEl>
                                          <p:spTgt spid="440323">
                                            <p:txEl>
                                              <p:pRg st="1" end="1"/>
                                            </p:txEl>
                                          </p:spTgt>
                                        </p:tgtEl>
                                      </p:cBhvr>
                                    </p:animEffect>
                                    <p:anim calcmode="lin" valueType="num">
                                      <p:cBhvr>
                                        <p:cTn id="17" dur="4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032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03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03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40332"/>
                                        </p:tgtEl>
                                        <p:attrNameLst>
                                          <p:attrName>style.visibility</p:attrName>
                                        </p:attrNameLst>
                                      </p:cBhvr>
                                      <p:to>
                                        <p:strVal val="visible"/>
                                      </p:to>
                                    </p:set>
                                    <p:animEffect transition="in" filter="fade">
                                      <p:cBhvr>
                                        <p:cTn id="36" dur="770" decel="100000"/>
                                        <p:tgtEl>
                                          <p:spTgt spid="440332"/>
                                        </p:tgtEl>
                                      </p:cBhvr>
                                    </p:animEffect>
                                    <p:animScale>
                                      <p:cBhvr>
                                        <p:cTn id="37" dur="770" decel="100000"/>
                                        <p:tgtEl>
                                          <p:spTgt spid="440332"/>
                                        </p:tgtEl>
                                      </p:cBhvr>
                                      <p:from x="10000" y="10000"/>
                                      <p:to x="200000" y="450000"/>
                                    </p:animScale>
                                    <p:animScale>
                                      <p:cBhvr>
                                        <p:cTn id="38" dur="1230" accel="100000" fill="hold">
                                          <p:stCondLst>
                                            <p:cond delay="770"/>
                                          </p:stCondLst>
                                        </p:cTn>
                                        <p:tgtEl>
                                          <p:spTgt spid="440332"/>
                                        </p:tgtEl>
                                      </p:cBhvr>
                                      <p:from x="200000" y="450000"/>
                                      <p:to x="100000" y="100000"/>
                                    </p:animScale>
                                    <p:set>
                                      <p:cBhvr>
                                        <p:cTn id="39" dur="770" fill="hold"/>
                                        <p:tgtEl>
                                          <p:spTgt spid="440332"/>
                                        </p:tgtEl>
                                        <p:attrNameLst>
                                          <p:attrName>ppt_x</p:attrName>
                                        </p:attrNameLst>
                                      </p:cBhvr>
                                      <p:to>
                                        <p:strVal val="(0.5)"/>
                                      </p:to>
                                    </p:set>
                                    <p:anim from="(0.5)" to="(#ppt_x)" calcmode="lin" valueType="num">
                                      <p:cBhvr>
                                        <p:cTn id="40" dur="1230" accel="100000" fill="hold">
                                          <p:stCondLst>
                                            <p:cond delay="770"/>
                                          </p:stCondLst>
                                        </p:cTn>
                                        <p:tgtEl>
                                          <p:spTgt spid="440332"/>
                                        </p:tgtEl>
                                        <p:attrNameLst>
                                          <p:attrName>ppt_x</p:attrName>
                                        </p:attrNameLst>
                                      </p:cBhvr>
                                    </p:anim>
                                    <p:set>
                                      <p:cBhvr>
                                        <p:cTn id="41" dur="770" fill="hold"/>
                                        <p:tgtEl>
                                          <p:spTgt spid="440332"/>
                                        </p:tgtEl>
                                        <p:attrNameLst>
                                          <p:attrName>ppt_y</p:attrName>
                                        </p:attrNameLst>
                                      </p:cBhvr>
                                      <p:to>
                                        <p:strVal val="(#ppt_y+0.4)"/>
                                      </p:to>
                                    </p:set>
                                    <p:anim from="(#ppt_y+0.4)" to="(#ppt_y)" calcmode="lin" valueType="num">
                                      <p:cBhvr>
                                        <p:cTn id="42" dur="1230" accel="100000" fill="hold">
                                          <p:stCondLst>
                                            <p:cond delay="770"/>
                                          </p:stCondLst>
                                        </p:cTn>
                                        <p:tgtEl>
                                          <p:spTgt spid="4403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P spid="4403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532806" y="76200"/>
            <a:ext cx="8278349" cy="1143000"/>
          </a:xfrm>
          <a:effectLst>
            <a:outerShdw blurRad="63500" dist="107763" dir="18900000" algn="ctr" rotWithShape="0">
              <a:srgbClr val="000000">
                <a:alpha val="74998"/>
              </a:srgbClr>
            </a:outerShdw>
          </a:effectLst>
        </p:spPr>
        <p:txBody>
          <a:bodyPr/>
          <a:lstStyle/>
          <a:p>
            <a:pPr>
              <a:defRPr/>
            </a:pPr>
            <a:r>
              <a:rPr lang="en-US" altLang="zh-CN" dirty="0" err="1">
                <a:latin typeface="Arial" charset="0"/>
                <a:ea typeface="SimSun" charset="0"/>
                <a:cs typeface="SimSun" charset="0"/>
              </a:rPr>
              <a:t>Pagsasanay</a:t>
            </a:r>
            <a:r>
              <a:rPr lang="en-US" altLang="zh-CN" dirty="0">
                <a:latin typeface="Arial" charset="0"/>
                <a:ea typeface="SimSun" charset="0"/>
                <a:cs typeface="SimSun" charset="0"/>
              </a:rPr>
              <a:t> </a:t>
            </a:r>
            <a:r>
              <a:rPr lang="en-US" altLang="zh-CN" dirty="0" err="1">
                <a:latin typeface="Arial" charset="0"/>
                <a:ea typeface="SimSun" charset="0"/>
                <a:cs typeface="SimSun" charset="0"/>
              </a:rPr>
              <a:t>sa</a:t>
            </a:r>
            <a:r>
              <a:rPr lang="en-US" altLang="zh-CN" dirty="0">
                <a:latin typeface="Arial" charset="0"/>
                <a:ea typeface="SimSun" charset="0"/>
                <a:cs typeface="SimSun" charset="0"/>
              </a:rPr>
              <a:t> </a:t>
            </a:r>
            <a:r>
              <a:rPr lang="en-US" altLang="zh-CN" dirty="0" err="1">
                <a:latin typeface="Arial" charset="0"/>
                <a:ea typeface="SimSun" charset="0"/>
                <a:cs typeface="SimSun" charset="0"/>
              </a:rPr>
              <a:t>Muling</a:t>
            </a:r>
            <a:r>
              <a:rPr lang="en-US" altLang="zh-CN" dirty="0">
                <a:latin typeface="Arial" charset="0"/>
                <a:ea typeface="SimSun" charset="0"/>
                <a:cs typeface="SimSun" charset="0"/>
              </a:rPr>
              <a:t> </a:t>
            </a:r>
            <a:r>
              <a:rPr lang="en-US" altLang="zh-CN" dirty="0" err="1">
                <a:latin typeface="Arial" charset="0"/>
                <a:ea typeface="SimSun" charset="0"/>
                <a:cs typeface="SimSun" charset="0"/>
              </a:rPr>
              <a:t>Pahayag</a:t>
            </a:r>
            <a:endParaRPr lang="en-US" dirty="0">
              <a:latin typeface="Arial" charset="0"/>
              <a:ea typeface="ＭＳ Ｐゴシック" charset="0"/>
              <a:cs typeface="ＭＳ Ｐゴシック" charset="0"/>
            </a:endParaRPr>
          </a:p>
        </p:txBody>
      </p:sp>
      <p:sp>
        <p:nvSpPr>
          <p:cNvPr id="440323" name="Rectangle 3"/>
          <p:cNvSpPr>
            <a:spLocks noGrp="1" noChangeArrowheads="1"/>
          </p:cNvSpPr>
          <p:nvPr>
            <p:ph type="body" sz="half" idx="1"/>
          </p:nvPr>
        </p:nvSpPr>
        <p:spPr>
          <a:xfrm>
            <a:off x="160339" y="1916832"/>
            <a:ext cx="4555678" cy="5043488"/>
          </a:xfrm>
        </p:spPr>
        <p:txBody>
          <a:bodyPr/>
          <a:lstStyle/>
          <a:p>
            <a:pPr marL="574675" indent="-574675">
              <a:lnSpc>
                <a:spcPct val="90000"/>
              </a:lnSpc>
              <a:buFont typeface="Arial" charset="0"/>
              <a:buNone/>
              <a:tabLst>
                <a:tab pos="574675" algn="l"/>
                <a:tab pos="1431925" algn="l"/>
                <a:tab pos="2001838" algn="l"/>
              </a:tabLst>
              <a:defRPr/>
            </a:pPr>
            <a:r>
              <a:rPr lang="en-US" altLang="zh-CN" b="1" dirty="0">
                <a:effectLst>
                  <a:outerShdw blurRad="63500" dist="152400" dir="2700000" algn="tl" rotWithShape="0">
                    <a:srgbClr val="000000">
                      <a:alpha val="88000"/>
                    </a:srgbClr>
                  </a:outerShdw>
                </a:effectLst>
                <a:latin typeface="Arial" charset="0"/>
                <a:ea typeface="SimSun" charset="0"/>
                <a:cs typeface="SimSun" charset="0"/>
              </a:rPr>
              <a:t>S:	</a:t>
            </a:r>
            <a:r>
              <a:rPr lang="en-US" b="1" dirty="0">
                <a:effectLst>
                  <a:outerShdw blurRad="63500" dist="152400" dir="2700000" algn="tl" rotWithShape="0">
                    <a:srgbClr val="000000">
                      <a:alpha val="88000"/>
                    </a:srgbClr>
                  </a:outerShdw>
                </a:effectLst>
                <a:latin typeface="Arial" charset="0"/>
                <a:ea typeface="SimSun" charset="0"/>
                <a:cs typeface="SimSun" charset="0"/>
              </a:rPr>
              <a:t>Kung </a:t>
            </a:r>
            <a:r>
              <a:rPr lang="en-US" b="1" dirty="0" err="1">
                <a:effectLst>
                  <a:outerShdw blurRad="63500" dist="152400" dir="2700000" algn="tl" rotWithShape="0">
                    <a:srgbClr val="000000">
                      <a:alpha val="88000"/>
                    </a:srgbClr>
                  </a:outerShdw>
                </a:effectLst>
                <a:latin typeface="Arial" charset="0"/>
                <a:ea typeface="SimSun" charset="0"/>
                <a:cs typeface="SimSun" charset="0"/>
              </a:rPr>
              <a:t>mahal</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mo</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ang</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Diyos</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susundin</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mo</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Siya</a:t>
            </a:r>
            <a:br>
              <a:rPr lang="en-US" altLang="zh-CN" b="1" dirty="0">
                <a:effectLst>
                  <a:outerShdw blurRad="63500" dist="152400" dir="2700000" algn="tl" rotWithShape="0">
                    <a:srgbClr val="000000">
                      <a:alpha val="88000"/>
                    </a:srgbClr>
                  </a:outerShdw>
                </a:effectLst>
                <a:latin typeface="Arial" charset="0"/>
                <a:ea typeface="SimSun" charset="0"/>
                <a:cs typeface="SimSun" charset="0"/>
              </a:rPr>
            </a:br>
            <a:endParaRPr lang="en-US" altLang="zh-CN" b="1" dirty="0">
              <a:effectLst>
                <a:outerShdw blurRad="63500" dist="152400" dir="2700000" algn="tl" rotWithShape="0">
                  <a:srgbClr val="000000">
                    <a:alpha val="88000"/>
                  </a:srgbClr>
                </a:outerShdw>
              </a:effectLst>
              <a:latin typeface="Arial" charset="0"/>
              <a:ea typeface="SimSun" charset="0"/>
              <a:cs typeface="SimSun" charset="0"/>
            </a:endParaRPr>
          </a:p>
          <a:p>
            <a:pPr marL="574675" indent="-574675">
              <a:lnSpc>
                <a:spcPct val="90000"/>
              </a:lnSpc>
              <a:buFont typeface="Arial" charset="0"/>
              <a:buNone/>
              <a:tabLst>
                <a:tab pos="574675" algn="l"/>
                <a:tab pos="1431925" algn="l"/>
                <a:tab pos="2001838" algn="l"/>
              </a:tabLst>
              <a:defRPr/>
            </a:pPr>
            <a:r>
              <a:rPr lang="en-US" altLang="zh-CN" b="1" dirty="0">
                <a:effectLst>
                  <a:outerShdw blurRad="63500" dist="152400" dir="2700000" algn="tl" rotWithShape="0">
                    <a:srgbClr val="000000">
                      <a:alpha val="88000"/>
                    </a:srgbClr>
                  </a:outerShdw>
                </a:effectLst>
                <a:latin typeface="Arial" charset="0"/>
                <a:ea typeface="SimSun" charset="0"/>
                <a:cs typeface="SimSun" charset="0"/>
              </a:rPr>
              <a:t>R:	</a:t>
            </a:r>
            <a:r>
              <a:rPr lang="en-US" b="1" dirty="0" err="1">
                <a:effectLst>
                  <a:outerShdw blurRad="63500" dist="152400" dir="2700000" algn="tl" rotWithShape="0">
                    <a:srgbClr val="000000">
                      <a:alpha val="88000"/>
                    </a:srgbClr>
                  </a:outerShdw>
                </a:effectLst>
                <a:latin typeface="Arial" charset="0"/>
                <a:ea typeface="SimSun" charset="0"/>
                <a:cs typeface="SimSun" charset="0"/>
              </a:rPr>
              <a:t>Ang</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pagsunod</a:t>
            </a:r>
            <a:r>
              <a:rPr lang="en-US" b="1" dirty="0">
                <a:effectLst>
                  <a:outerShdw blurRad="63500" dist="152400" dir="2700000" algn="tl" rotWithShape="0">
                    <a:srgbClr val="000000">
                      <a:alpha val="88000"/>
                    </a:srgbClr>
                  </a:outerShdw>
                </a:effectLst>
                <a:latin typeface="Arial" charset="0"/>
                <a:ea typeface="SimSun" charset="0"/>
                <a:cs typeface="SimSun" charset="0"/>
              </a:rPr>
              <a:t> at </a:t>
            </a:r>
            <a:r>
              <a:rPr lang="en-US" b="1" dirty="0" err="1">
                <a:effectLst>
                  <a:outerShdw blurRad="63500" dist="152400" dir="2700000" algn="tl" rotWithShape="0">
                    <a:srgbClr val="000000">
                      <a:alpha val="88000"/>
                    </a:srgbClr>
                  </a:outerShdw>
                </a:effectLst>
                <a:latin typeface="Arial" charset="0"/>
                <a:ea typeface="SimSun" charset="0"/>
                <a:cs typeface="SimSun" charset="0"/>
              </a:rPr>
              <a:t>pag-ibig</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sa</a:t>
            </a:r>
            <a:r>
              <a:rPr lang="en-US" b="1" dirty="0">
                <a:effectLst>
                  <a:outerShdw blurRad="63500" dist="152400" dir="2700000" algn="tl" rotWithShape="0">
                    <a:srgbClr val="000000">
                      <a:alpha val="88000"/>
                    </a:srgbClr>
                  </a:outerShdw>
                </a:effectLst>
                <a:latin typeface="Arial" charset="0"/>
                <a:ea typeface="SimSun" charset="0"/>
                <a:cs typeface="SimSun" charset="0"/>
              </a:rPr>
              <a:t> </a:t>
            </a:r>
            <a:r>
              <a:rPr lang="en-US" b="1" dirty="0" err="1">
                <a:effectLst>
                  <a:outerShdw blurRad="63500" dist="152400" dir="2700000" algn="tl" rotWithShape="0">
                    <a:srgbClr val="000000">
                      <a:alpha val="88000"/>
                    </a:srgbClr>
                  </a:outerShdw>
                </a:effectLst>
                <a:latin typeface="Arial" charset="0"/>
                <a:ea typeface="SimSun" charset="0"/>
                <a:cs typeface="SimSun" charset="0"/>
              </a:rPr>
              <a:t>Diyos</a:t>
            </a:r>
            <a:r>
              <a:rPr lang="en-US" b="1" dirty="0">
                <a:effectLst>
                  <a:outerShdw blurRad="63500" dist="152400" dir="2700000" algn="tl" rotWithShape="0">
                    <a:srgbClr val="000000">
                      <a:alpha val="88000"/>
                    </a:srgbClr>
                  </a:outerShdw>
                </a:effectLst>
                <a:latin typeface="Arial" charset="0"/>
                <a:ea typeface="SimSun" charset="0"/>
                <a:cs typeface="SimSun" charset="0"/>
              </a:rPr>
              <a:t> ay </a:t>
            </a:r>
            <a:r>
              <a:rPr lang="en-US" b="1" dirty="0" err="1">
                <a:effectLst>
                  <a:outerShdw blurRad="63500" dist="152400" dir="2700000" algn="tl" rotWithShape="0">
                    <a:srgbClr val="000000">
                      <a:alpha val="88000"/>
                    </a:srgbClr>
                  </a:outerShdw>
                </a:effectLst>
                <a:latin typeface="Arial" charset="0"/>
                <a:ea typeface="SimSun" charset="0"/>
                <a:cs typeface="SimSun" charset="0"/>
              </a:rPr>
              <a:t>magkasama</a:t>
            </a:r>
            <a:endParaRPr lang="en-US" b="1" dirty="0">
              <a:effectLst>
                <a:outerShdw blurRad="63500" dist="152400" dir="2700000" algn="tl" rotWithShape="0">
                  <a:srgbClr val="000000">
                    <a:alpha val="88000"/>
                  </a:srgbClr>
                </a:outerShdw>
              </a:effectLst>
              <a:latin typeface="Arial" charset="0"/>
              <a:ea typeface="SimSun" charset="0"/>
              <a:cs typeface="SimSun" charset="0"/>
            </a:endParaRPr>
          </a:p>
        </p:txBody>
      </p:sp>
      <p:sp>
        <p:nvSpPr>
          <p:cNvPr id="128003"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69</a:t>
            </a:r>
            <a:endParaRPr lang="en-US"/>
          </a:p>
        </p:txBody>
      </p:sp>
      <p:sp>
        <p:nvSpPr>
          <p:cNvPr id="440325" name="Text Box 5"/>
          <p:cNvSpPr txBox="1">
            <a:spLocks noChangeArrowheads="1"/>
          </p:cNvSpPr>
          <p:nvPr/>
        </p:nvSpPr>
        <p:spPr bwMode="auto">
          <a:xfrm>
            <a:off x="4939890" y="1202266"/>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Oo</a:t>
            </a:r>
            <a:endParaRPr lang="en-US" sz="3600" u="sng" dirty="0">
              <a:ea typeface="SimSun" pitchFamily="2" charset="-122"/>
              <a:cs typeface="SimSun" pitchFamily="2" charset="-122"/>
            </a:endParaRPr>
          </a:p>
        </p:txBody>
      </p:sp>
      <p:sp>
        <p:nvSpPr>
          <p:cNvPr id="440326" name="Text Box 6"/>
          <p:cNvSpPr txBox="1">
            <a:spLocks noChangeArrowheads="1"/>
          </p:cNvSpPr>
          <p:nvPr/>
        </p:nvSpPr>
        <p:spPr bwMode="auto">
          <a:xfrm>
            <a:off x="5788818" y="1219200"/>
            <a:ext cx="1369466"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a:ea typeface="SimSun" pitchFamily="2" charset="-122"/>
                <a:cs typeface="SimSun" pitchFamily="2" charset="-122"/>
              </a:rPr>
              <a:t>Hindi</a:t>
            </a:r>
          </a:p>
        </p:txBody>
      </p:sp>
      <p:sp>
        <p:nvSpPr>
          <p:cNvPr id="440327" name="Text Box 7"/>
          <p:cNvSpPr txBox="1">
            <a:spLocks noChangeArrowheads="1"/>
          </p:cNvSpPr>
          <p:nvPr/>
        </p:nvSpPr>
        <p:spPr bwMode="auto">
          <a:xfrm>
            <a:off x="7020272" y="1202267"/>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Problema</a:t>
            </a:r>
            <a:endParaRPr lang="en-US" sz="3600" u="sng" dirty="0">
              <a:ea typeface="SimSun" pitchFamily="2" charset="-122"/>
              <a:cs typeface="SimSun" pitchFamily="2" charset="-122"/>
            </a:endParaRPr>
          </a:p>
        </p:txBody>
      </p:sp>
      <p:sp>
        <p:nvSpPr>
          <p:cNvPr id="440328" name="Text Box 8"/>
          <p:cNvSpPr txBox="1">
            <a:spLocks noChangeArrowheads="1"/>
          </p:cNvSpPr>
          <p:nvPr/>
        </p:nvSpPr>
        <p:spPr bwMode="auto">
          <a:xfrm>
            <a:off x="285616"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dirty="0">
                <a:ea typeface="SimSun" pitchFamily="2" charset="-122"/>
                <a:cs typeface="SimSun" pitchFamily="2" charset="-122"/>
              </a:rPr>
              <a:t>#4</a:t>
            </a:r>
          </a:p>
        </p:txBody>
      </p:sp>
      <p:grpSp>
        <p:nvGrpSpPr>
          <p:cNvPr id="2" name="Group 9"/>
          <p:cNvGrpSpPr>
            <a:grpSpLocks/>
          </p:cNvGrpSpPr>
          <p:nvPr/>
        </p:nvGrpSpPr>
        <p:grpSpPr bwMode="auto">
          <a:xfrm>
            <a:off x="4939890" y="3843263"/>
            <a:ext cx="595313" cy="595313"/>
            <a:chOff x="3225" y="3141"/>
            <a:chExt cx="375" cy="375"/>
          </a:xfrm>
        </p:grpSpPr>
        <p:sp>
          <p:nvSpPr>
            <p:cNvPr id="440330"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0331"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Tree>
    <p:extLst>
      <p:ext uri="{BB962C8B-B14F-4D97-AF65-F5344CB8AC3E}">
        <p14:creationId xmlns:p14="http://schemas.microsoft.com/office/powerpoint/2010/main" val="55341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fade">
                                      <p:cBhvr>
                                        <p:cTn id="7" dur="100"/>
                                        <p:tgtEl>
                                          <p:spTgt spid="440323">
                                            <p:txEl>
                                              <p:pRg st="0" end="0"/>
                                            </p:txEl>
                                          </p:spTgt>
                                        </p:tgtEl>
                                      </p:cBhvr>
                                    </p:animEffect>
                                    <p:anim calcmode="lin" valueType="num">
                                      <p:cBhvr>
                                        <p:cTn id="8" dur="400" fill="hold"/>
                                        <p:tgtEl>
                                          <p:spTgt spid="4403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03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03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03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0323">
                                            <p:txEl>
                                              <p:pRg st="1" end="1"/>
                                            </p:txEl>
                                          </p:spTgt>
                                        </p:tgtEl>
                                        <p:attrNameLst>
                                          <p:attrName>style.visibility</p:attrName>
                                        </p:attrNameLst>
                                      </p:cBhvr>
                                      <p:to>
                                        <p:strVal val="visible"/>
                                      </p:to>
                                    </p:set>
                                    <p:animEffect transition="in" filter="fade">
                                      <p:cBhvr>
                                        <p:cTn id="16" dur="100"/>
                                        <p:tgtEl>
                                          <p:spTgt spid="440323">
                                            <p:txEl>
                                              <p:pRg st="1" end="1"/>
                                            </p:txEl>
                                          </p:spTgt>
                                        </p:tgtEl>
                                      </p:cBhvr>
                                    </p:animEffect>
                                    <p:anim calcmode="lin" valueType="num">
                                      <p:cBhvr>
                                        <p:cTn id="17" dur="4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032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03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03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532806" y="76200"/>
            <a:ext cx="8278349" cy="1143000"/>
          </a:xfrm>
          <a:effectLst>
            <a:outerShdw blurRad="63500" dist="107763" dir="18900000" algn="ctr" rotWithShape="0">
              <a:srgbClr val="000000">
                <a:alpha val="74998"/>
              </a:srgbClr>
            </a:outerShdw>
          </a:effectLst>
        </p:spPr>
        <p:txBody>
          <a:bodyPr/>
          <a:lstStyle/>
          <a:p>
            <a:pPr>
              <a:defRPr/>
            </a:pPr>
            <a:r>
              <a:rPr lang="en-US" altLang="zh-CN" dirty="0" err="1">
                <a:latin typeface="Arial" charset="0"/>
                <a:ea typeface="SimSun" charset="0"/>
                <a:cs typeface="SimSun" charset="0"/>
              </a:rPr>
              <a:t>Pagsasanay</a:t>
            </a:r>
            <a:r>
              <a:rPr lang="en-US" altLang="zh-CN" dirty="0">
                <a:latin typeface="Arial" charset="0"/>
                <a:ea typeface="SimSun" charset="0"/>
                <a:cs typeface="SimSun" charset="0"/>
              </a:rPr>
              <a:t> </a:t>
            </a:r>
            <a:r>
              <a:rPr lang="en-US" altLang="zh-CN" dirty="0" err="1">
                <a:latin typeface="Arial" charset="0"/>
                <a:ea typeface="SimSun" charset="0"/>
                <a:cs typeface="SimSun" charset="0"/>
              </a:rPr>
              <a:t>sa</a:t>
            </a:r>
            <a:r>
              <a:rPr lang="en-US" altLang="zh-CN" dirty="0">
                <a:latin typeface="Arial" charset="0"/>
                <a:ea typeface="SimSun" charset="0"/>
                <a:cs typeface="SimSun" charset="0"/>
              </a:rPr>
              <a:t> </a:t>
            </a:r>
            <a:r>
              <a:rPr lang="en-US" altLang="zh-CN" dirty="0" err="1">
                <a:latin typeface="Arial" charset="0"/>
                <a:ea typeface="SimSun" charset="0"/>
                <a:cs typeface="SimSun" charset="0"/>
              </a:rPr>
              <a:t>Muling</a:t>
            </a:r>
            <a:r>
              <a:rPr lang="en-US" altLang="zh-CN" dirty="0">
                <a:latin typeface="Arial" charset="0"/>
                <a:ea typeface="SimSun" charset="0"/>
                <a:cs typeface="SimSun" charset="0"/>
              </a:rPr>
              <a:t> </a:t>
            </a:r>
            <a:r>
              <a:rPr lang="en-US" altLang="zh-CN" dirty="0" err="1">
                <a:latin typeface="Arial" charset="0"/>
                <a:ea typeface="SimSun" charset="0"/>
                <a:cs typeface="SimSun" charset="0"/>
              </a:rPr>
              <a:t>Pahayag</a:t>
            </a:r>
            <a:endParaRPr lang="en-US" dirty="0">
              <a:latin typeface="Arial" charset="0"/>
              <a:ea typeface="ＭＳ Ｐゴシック" charset="0"/>
              <a:cs typeface="ＭＳ Ｐゴシック" charset="0"/>
            </a:endParaRPr>
          </a:p>
        </p:txBody>
      </p:sp>
      <p:sp>
        <p:nvSpPr>
          <p:cNvPr id="440323" name="Rectangle 3"/>
          <p:cNvSpPr>
            <a:spLocks noGrp="1" noChangeArrowheads="1"/>
          </p:cNvSpPr>
          <p:nvPr>
            <p:ph type="body" sz="half" idx="1"/>
          </p:nvPr>
        </p:nvSpPr>
        <p:spPr>
          <a:xfrm>
            <a:off x="160339" y="1916832"/>
            <a:ext cx="4647698" cy="4680520"/>
          </a:xfrm>
        </p:spPr>
        <p:txBody>
          <a:bodyPr/>
          <a:lstStyle/>
          <a:p>
            <a:pPr marL="574675" indent="-574675">
              <a:lnSpc>
                <a:spcPct val="90000"/>
              </a:lnSpc>
              <a:buFont typeface="Arial" charset="0"/>
              <a:buNone/>
              <a:tabLst>
                <a:tab pos="574675" algn="l"/>
                <a:tab pos="1431925" algn="l"/>
                <a:tab pos="2001838" algn="l"/>
              </a:tabLst>
              <a:defRPr/>
            </a:pP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S: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Ang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panalangin</a:t>
            </a:r>
            <a:r>
              <a:rPr lang="en-US" sz="2800" b="1" dirty="0">
                <a:effectLst>
                  <a:outerShdw blurRad="63500" dist="152400" dir="2700000" algn="tl" rotWithShape="0">
                    <a:srgbClr val="000000">
                      <a:alpha val="88000"/>
                    </a:srgbClr>
                  </a:outerShdw>
                </a:effectLst>
                <a:latin typeface="Arial" charset="0"/>
                <a:ea typeface="SimSun" charset="0"/>
                <a:cs typeface="SimSun" charset="0"/>
              </a:rPr>
              <a:t> ay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dapat</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na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pinakamataas</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na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priyoridad</a:t>
            </a:r>
            <a:r>
              <a:rPr lang="en-US" sz="28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Kristiyano</a:t>
            </a:r>
            <a:b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br>
            <a:endParaRPr lang="en-US" altLang="zh-CN" sz="2800" b="1" dirty="0">
              <a:effectLst>
                <a:outerShdw blurRad="63500" dist="152400" dir="2700000" algn="tl" rotWithShape="0">
                  <a:srgbClr val="000000">
                    <a:alpha val="88000"/>
                  </a:srgbClr>
                </a:outerShdw>
              </a:effectLst>
              <a:latin typeface="Arial" charset="0"/>
              <a:ea typeface="SimSun" charset="0"/>
              <a:cs typeface="SimSun" charset="0"/>
            </a:endParaRPr>
          </a:p>
          <a:p>
            <a:pPr marL="574675" indent="-574675">
              <a:lnSpc>
                <a:spcPct val="90000"/>
              </a:lnSpc>
              <a:buFont typeface="Arial" charset="0"/>
              <a:buNone/>
              <a:tabLst>
                <a:tab pos="574675" algn="l"/>
                <a:tab pos="1431925" algn="l"/>
                <a:tab pos="2001838" algn="l"/>
              </a:tabLst>
              <a:defRPr/>
            </a:pPr>
            <a:r>
              <a:rPr lang="en-US" altLang="zh-CN" sz="2800" b="1" dirty="0">
                <a:effectLst>
                  <a:outerShdw blurRad="63500" dist="152400" dir="2700000" algn="tl" rotWithShape="0">
                    <a:srgbClr val="000000">
                      <a:alpha val="88000"/>
                    </a:srgbClr>
                  </a:outerShdw>
                </a:effectLst>
                <a:latin typeface="Arial" charset="0"/>
                <a:ea typeface="SimSun" charset="0"/>
                <a:cs typeface="SimSun" charset="0"/>
              </a:rPr>
              <a:t>R: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Ang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iyong</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pakikipag-usap</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Diyos</a:t>
            </a:r>
            <a:r>
              <a:rPr lang="en-US" sz="2800" b="1" dirty="0">
                <a:effectLst>
                  <a:outerShdw blurRad="63500" dist="152400" dir="2700000" algn="tl" rotWithShape="0">
                    <a:srgbClr val="000000">
                      <a:alpha val="88000"/>
                    </a:srgbClr>
                  </a:outerShdw>
                </a:effectLst>
                <a:latin typeface="Arial" charset="0"/>
                <a:ea typeface="SimSun" charset="0"/>
                <a:cs typeface="SimSun" charset="0"/>
              </a:rPr>
              <a:t> ay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dapat</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na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mauna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sa</a:t>
            </a:r>
            <a:r>
              <a:rPr lang="en-US" sz="2800" b="1" dirty="0">
                <a:effectLst>
                  <a:outerShdw blurRad="63500" dist="152400" dir="2700000" algn="tl" rotWithShape="0">
                    <a:srgbClr val="000000">
                      <a:alpha val="88000"/>
                    </a:srgbClr>
                  </a:outerShdw>
                </a:effectLst>
                <a:latin typeface="Arial" charset="0"/>
                <a:ea typeface="SimSun" charset="0"/>
                <a:cs typeface="SimSun" charset="0"/>
              </a:rPr>
              <a:t>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lahat</a:t>
            </a:r>
            <a:r>
              <a:rPr lang="en-US" sz="2800" b="1" dirty="0">
                <a:effectLst>
                  <a:outerShdw blurRad="63500" dist="152400" dir="2700000" algn="tl" rotWithShape="0">
                    <a:srgbClr val="000000">
                      <a:alpha val="88000"/>
                    </a:srgbClr>
                  </a:outerShdw>
                </a:effectLst>
                <a:latin typeface="Arial" charset="0"/>
                <a:ea typeface="SimSun" charset="0"/>
                <a:cs typeface="SimSun" charset="0"/>
              </a:rPr>
              <a:t> ng </a:t>
            </a:r>
            <a:r>
              <a:rPr lang="en-US" sz="2800" b="1" dirty="0" err="1">
                <a:effectLst>
                  <a:outerShdw blurRad="63500" dist="152400" dir="2700000" algn="tl" rotWithShape="0">
                    <a:srgbClr val="000000">
                      <a:alpha val="88000"/>
                    </a:srgbClr>
                  </a:outerShdw>
                </a:effectLst>
                <a:latin typeface="Arial" charset="0"/>
                <a:ea typeface="SimSun" charset="0"/>
                <a:cs typeface="SimSun" charset="0"/>
              </a:rPr>
              <a:t>iba</a:t>
            </a:r>
            <a:r>
              <a:rPr lang="en-US" sz="2800" b="1" dirty="0">
                <a:effectLst>
                  <a:outerShdw blurRad="63500" dist="152400" dir="2700000" algn="tl" rotWithShape="0">
                    <a:srgbClr val="000000">
                      <a:alpha val="88000"/>
                    </a:srgbClr>
                  </a:outerShdw>
                </a:effectLst>
                <a:latin typeface="Arial" charset="0"/>
                <a:ea typeface="SimSun" charset="0"/>
                <a:cs typeface="SimSun" charset="0"/>
              </a:rPr>
              <a:t> pa</a:t>
            </a:r>
          </a:p>
        </p:txBody>
      </p:sp>
      <p:sp>
        <p:nvSpPr>
          <p:cNvPr id="128003"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69</a:t>
            </a:r>
            <a:endParaRPr lang="en-US"/>
          </a:p>
        </p:txBody>
      </p:sp>
      <p:sp>
        <p:nvSpPr>
          <p:cNvPr id="440325" name="Text Box 5"/>
          <p:cNvSpPr txBox="1">
            <a:spLocks noChangeArrowheads="1"/>
          </p:cNvSpPr>
          <p:nvPr/>
        </p:nvSpPr>
        <p:spPr bwMode="auto">
          <a:xfrm>
            <a:off x="4939890" y="1202266"/>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Oo</a:t>
            </a:r>
            <a:endParaRPr lang="en-US" sz="3600" u="sng" dirty="0">
              <a:ea typeface="SimSun" pitchFamily="2" charset="-122"/>
              <a:cs typeface="SimSun" pitchFamily="2" charset="-122"/>
            </a:endParaRPr>
          </a:p>
        </p:txBody>
      </p:sp>
      <p:sp>
        <p:nvSpPr>
          <p:cNvPr id="440326" name="Text Box 6"/>
          <p:cNvSpPr txBox="1">
            <a:spLocks noChangeArrowheads="1"/>
          </p:cNvSpPr>
          <p:nvPr/>
        </p:nvSpPr>
        <p:spPr bwMode="auto">
          <a:xfrm>
            <a:off x="5788818" y="1219200"/>
            <a:ext cx="1369466"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a:ea typeface="SimSun" pitchFamily="2" charset="-122"/>
                <a:cs typeface="SimSun" pitchFamily="2" charset="-122"/>
              </a:rPr>
              <a:t>Hindi</a:t>
            </a:r>
          </a:p>
        </p:txBody>
      </p:sp>
      <p:sp>
        <p:nvSpPr>
          <p:cNvPr id="440327" name="Text Box 7"/>
          <p:cNvSpPr txBox="1">
            <a:spLocks noChangeArrowheads="1"/>
          </p:cNvSpPr>
          <p:nvPr/>
        </p:nvSpPr>
        <p:spPr bwMode="auto">
          <a:xfrm>
            <a:off x="7020272" y="1202267"/>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u="sng" dirty="0" err="1">
                <a:ea typeface="SimSun" pitchFamily="2" charset="-122"/>
                <a:cs typeface="SimSun" pitchFamily="2" charset="-122"/>
              </a:rPr>
              <a:t>Problema</a:t>
            </a:r>
            <a:endParaRPr lang="en-US" sz="3600" u="sng" dirty="0">
              <a:ea typeface="SimSun" pitchFamily="2" charset="-122"/>
              <a:cs typeface="SimSun" pitchFamily="2" charset="-122"/>
            </a:endParaRPr>
          </a:p>
        </p:txBody>
      </p:sp>
      <p:sp>
        <p:nvSpPr>
          <p:cNvPr id="440328" name="Text Box 8"/>
          <p:cNvSpPr txBox="1">
            <a:spLocks noChangeArrowheads="1"/>
          </p:cNvSpPr>
          <p:nvPr/>
        </p:nvSpPr>
        <p:spPr bwMode="auto">
          <a:xfrm>
            <a:off x="285616"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en-US" sz="3600" dirty="0">
                <a:ea typeface="SimSun" pitchFamily="2" charset="-122"/>
                <a:cs typeface="SimSun" pitchFamily="2" charset="-122"/>
              </a:rPr>
              <a:t>#5</a:t>
            </a:r>
          </a:p>
        </p:txBody>
      </p:sp>
      <p:grpSp>
        <p:nvGrpSpPr>
          <p:cNvPr id="2" name="Group 9"/>
          <p:cNvGrpSpPr>
            <a:grpSpLocks/>
          </p:cNvGrpSpPr>
          <p:nvPr/>
        </p:nvGrpSpPr>
        <p:grpSpPr bwMode="auto">
          <a:xfrm>
            <a:off x="4939890" y="4257092"/>
            <a:ext cx="595313" cy="595313"/>
            <a:chOff x="3225" y="3141"/>
            <a:chExt cx="375" cy="375"/>
          </a:xfrm>
        </p:grpSpPr>
        <p:sp>
          <p:nvSpPr>
            <p:cNvPr id="440330"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0331"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Tree>
    <p:extLst>
      <p:ext uri="{BB962C8B-B14F-4D97-AF65-F5344CB8AC3E}">
        <p14:creationId xmlns:p14="http://schemas.microsoft.com/office/powerpoint/2010/main" val="3577041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fade">
                                      <p:cBhvr>
                                        <p:cTn id="7" dur="100"/>
                                        <p:tgtEl>
                                          <p:spTgt spid="440323">
                                            <p:txEl>
                                              <p:pRg st="0" end="0"/>
                                            </p:txEl>
                                          </p:spTgt>
                                        </p:tgtEl>
                                      </p:cBhvr>
                                    </p:animEffect>
                                    <p:anim calcmode="lin" valueType="num">
                                      <p:cBhvr>
                                        <p:cTn id="8" dur="400" fill="hold"/>
                                        <p:tgtEl>
                                          <p:spTgt spid="4403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03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03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03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0323">
                                            <p:txEl>
                                              <p:pRg st="1" end="1"/>
                                            </p:txEl>
                                          </p:spTgt>
                                        </p:tgtEl>
                                        <p:attrNameLst>
                                          <p:attrName>style.visibility</p:attrName>
                                        </p:attrNameLst>
                                      </p:cBhvr>
                                      <p:to>
                                        <p:strVal val="visible"/>
                                      </p:to>
                                    </p:set>
                                    <p:animEffect transition="in" filter="fade">
                                      <p:cBhvr>
                                        <p:cTn id="16" dur="100"/>
                                        <p:tgtEl>
                                          <p:spTgt spid="440323">
                                            <p:txEl>
                                              <p:pRg st="1" end="1"/>
                                            </p:txEl>
                                          </p:spTgt>
                                        </p:tgtEl>
                                      </p:cBhvr>
                                    </p:animEffect>
                                    <p:anim calcmode="lin" valueType="num">
                                      <p:cBhvr>
                                        <p:cTn id="17" dur="4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032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03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03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noFill/>
        </p:spPr>
        <p:txBody>
          <a:bodyPr/>
          <a:lstStyle/>
          <a:p>
            <a:pPr eaLnBrk="1" hangingPunct="1"/>
            <a:r>
              <a:rPr lang="en-US" b="1">
                <a:solidFill>
                  <a:schemeClr val="bg1"/>
                </a:solidFill>
                <a:latin typeface="Arial" charset="0"/>
                <a:ea typeface="ＭＳ Ｐゴシック" charset="0"/>
                <a:cs typeface="ＭＳ Ｐゴシック" charset="0"/>
              </a:rPr>
              <a:t>Title Over Black</a:t>
            </a:r>
            <a:endParaRPr lang="en-US">
              <a:solidFill>
                <a:schemeClr val="bg1"/>
              </a:solidFill>
              <a:latin typeface="Arial" charset="0"/>
              <a:ea typeface="ＭＳ Ｐゴシック" charset="0"/>
              <a:cs typeface="ＭＳ Ｐゴシック" charset="0"/>
            </a:endParaRPr>
          </a:p>
        </p:txBody>
      </p:sp>
      <p:pic>
        <p:nvPicPr>
          <p:cNvPr id="136194" name="Picture 4" descr="OfferingRefund"/>
          <p:cNvPicPr>
            <a:picLocks noChangeAspect="1" noChangeArrowheads="1"/>
          </p:cNvPicPr>
          <p:nvPr/>
        </p:nvPicPr>
        <p:blipFill>
          <a:blip r:embed="rId3" cstate="screen">
            <a:extLst>
              <a:ext uri="{28A0092B-C50C-407E-A947-70E740481C1C}">
                <a14:useLocalDpi xmlns:a14="http://schemas.microsoft.com/office/drawing/2010/main"/>
              </a:ext>
            </a:extLst>
          </a:blip>
          <a:srcRect t="8170" b="32292"/>
          <a:stretch>
            <a:fillRect/>
          </a:stretch>
        </p:blipFill>
        <p:spPr bwMode="auto">
          <a:xfrm>
            <a:off x="323850" y="-99392"/>
            <a:ext cx="8515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8" name="Rectangle 3"/>
          <p:cNvSpPr>
            <a:spLocks noGrp="1" noChangeArrowheads="1"/>
          </p:cNvSpPr>
          <p:nvPr>
            <p:ph type="body" idx="1"/>
          </p:nvPr>
        </p:nvSpPr>
        <p:spPr>
          <a:xfrm>
            <a:off x="323850" y="5232400"/>
            <a:ext cx="8532813" cy="1600200"/>
          </a:xfrm>
          <a:solidFill>
            <a:srgbClr val="000090"/>
          </a:solidFill>
        </p:spPr>
        <p:txBody>
          <a:bodyPr lIns="90488" tIns="44450" rIns="90488" bIns="44450"/>
          <a:lstStyle/>
          <a:p>
            <a:pPr marL="0" indent="0" algn="ctr">
              <a:lnSpc>
                <a:spcPct val="90000"/>
              </a:lnSpc>
              <a:buClr>
                <a:schemeClr val="tx2"/>
              </a:buClr>
              <a:buSzPct val="75000"/>
              <a:buFont typeface="Arial" charset="0"/>
              <a:buNone/>
              <a:defRPr/>
            </a:pP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"Sa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totoo</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lang</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ang</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sermon ay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hindi</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lubos</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na</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nakakatugon</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sa</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aking</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mga</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pangangailangan</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Saan</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ako</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pupunta</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upang</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makakuha</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ng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isang</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refund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sa</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aking</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 </a:t>
            </a:r>
            <a:r>
              <a:rPr lang="en-US" altLang="ja-JP" sz="2800" b="1" dirty="0" err="1">
                <a:solidFill>
                  <a:schemeClr val="bg1"/>
                </a:solidFill>
                <a:effectLst>
                  <a:outerShdw blurRad="63500" dist="152400" dir="2700000" algn="tl" rotWithShape="0">
                    <a:srgbClr val="000000">
                      <a:alpha val="88000"/>
                    </a:srgbClr>
                  </a:outerShdw>
                </a:effectLst>
                <a:latin typeface="Arial" charset="0"/>
                <a:ea typeface="SimSun" charset="0"/>
                <a:cs typeface="SimSun" charset="0"/>
              </a:rPr>
              <a:t>alay</a:t>
            </a:r>
            <a:r>
              <a:rPr lang="en-US" altLang="ja-JP"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rPr>
              <a:t>?"</a:t>
            </a:r>
            <a:endParaRPr lang="en-US" sz="2800" b="1" dirty="0">
              <a:solidFill>
                <a:schemeClr val="bg1"/>
              </a:solidFill>
              <a:effectLst>
                <a:outerShdw blurRad="63500" dist="152400" dir="2700000" algn="tl" rotWithShape="0">
                  <a:srgbClr val="000000">
                    <a:alpha val="88000"/>
                  </a:srgbClr>
                </a:outerShdw>
              </a:effectLst>
              <a:latin typeface="Arial" charset="0"/>
              <a:ea typeface="SimSun" charset="0"/>
              <a:cs typeface="SimSu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44035" name="Text Box 3"/>
          <p:cNvSpPr txBox="1">
            <a:spLocks noChangeArrowheads="1"/>
          </p:cNvSpPr>
          <p:nvPr/>
        </p:nvSpPr>
        <p:spPr bwMode="auto">
          <a:xfrm>
            <a:off x="457199" y="1012686"/>
            <a:ext cx="8596313" cy="127419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nSpc>
                <a:spcPct val="80000"/>
              </a:lnSpc>
              <a:spcBef>
                <a:spcPct val="50000"/>
              </a:spcBef>
              <a:defRPr/>
            </a:pPr>
            <a:r>
              <a:rPr lang="en-US" sz="3200" b="1" dirty="0" err="1">
                <a:solidFill>
                  <a:schemeClr val="bg1"/>
                </a:solidFill>
                <a:latin typeface="Arial"/>
                <a:ea typeface="ＭＳ Ｐゴシック" charset="-128"/>
                <a:cs typeface="Arial"/>
              </a:rPr>
              <a:t>Paksa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natin</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malalaman</a:t>
            </a:r>
            <a:r>
              <a:rPr lang="en-US" sz="3200" b="1" dirty="0">
                <a:solidFill>
                  <a:schemeClr val="bg1"/>
                </a:solidFill>
                <a:latin typeface="Arial"/>
                <a:ea typeface="ＭＳ Ｐゴシック" charset="-128"/>
                <a:cs typeface="Arial"/>
              </a:rPr>
              <a:t> kung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makipag-usap</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di-</a:t>
            </a:r>
            <a:r>
              <a:rPr lang="en-US" sz="3200" b="1" dirty="0" err="1">
                <a:solidFill>
                  <a:schemeClr val="bg1"/>
                </a:solidFill>
                <a:latin typeface="Arial"/>
                <a:ea typeface="ＭＳ Ｐゴシック" charset="-128"/>
                <a:cs typeface="Arial"/>
              </a:rPr>
              <a:t>Kristiyano</a:t>
            </a:r>
            <a:r>
              <a:rPr lang="en-US" sz="3200" b="1" dirty="0">
                <a:solidFill>
                  <a:schemeClr val="bg1"/>
                </a:solidFill>
                <a:latin typeface="Arial"/>
                <a:ea typeface="ＭＳ Ｐゴシック" charset="-128"/>
                <a:cs typeface="Arial"/>
              </a:rPr>
              <a:t> (Col. 4: 6c)?</a:t>
            </a:r>
          </a:p>
        </p:txBody>
      </p:sp>
      <p:sp>
        <p:nvSpPr>
          <p:cNvPr id="44036" name="Rectangle 4"/>
          <p:cNvSpPr>
            <a:spLocks noGrp="1" noChangeArrowheads="1"/>
          </p:cNvSpPr>
          <p:nvPr>
            <p:ph type="title" idx="4294967295"/>
          </p:nvPr>
        </p:nvSpPr>
        <p:spPr>
          <a:xfrm>
            <a:off x="533400" y="152400"/>
            <a:ext cx="7924800" cy="707886"/>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4000" b="1" dirty="0" err="1">
                <a:solidFill>
                  <a:srgbClr val="FFFFFF"/>
                </a:solidFill>
                <a:latin typeface="Arial" charset="0"/>
                <a:ea typeface="ＭＳ Ｐゴシック" charset="0"/>
                <a:cs typeface="Arial" charset="0"/>
              </a:rPr>
              <a:t>Pag-iisip</a:t>
            </a:r>
            <a:r>
              <a:rPr lang="en-US" sz="4000" b="1" dirty="0">
                <a:solidFill>
                  <a:srgbClr val="FFFFFF"/>
                </a:solidFill>
                <a:latin typeface="Arial" charset="0"/>
                <a:ea typeface="ＭＳ Ｐゴシック" charset="0"/>
                <a:cs typeface="Arial" charset="0"/>
              </a:rPr>
              <a:t> ng </a:t>
            </a:r>
            <a:r>
              <a:rPr lang="en-US" sz="4000" b="1" dirty="0" err="1">
                <a:solidFill>
                  <a:srgbClr val="FFFFFF"/>
                </a:solidFill>
                <a:latin typeface="Arial" charset="0"/>
                <a:ea typeface="ＭＳ Ｐゴシック" charset="0"/>
                <a:cs typeface="Arial" charset="0"/>
              </a:rPr>
              <a:t>Paglilipat</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9638" y="95250"/>
            <a:ext cx="523875" cy="463550"/>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cs typeface="Arial" charset="0"/>
            </a:endParaRPr>
          </a:p>
        </p:txBody>
      </p:sp>
      <p:sp>
        <p:nvSpPr>
          <p:cNvPr id="44038" name="Text Box 6"/>
          <p:cNvSpPr txBox="1">
            <a:spLocks noChangeArrowheads="1"/>
          </p:cNvSpPr>
          <p:nvPr/>
        </p:nvSpPr>
        <p:spPr bwMode="auto">
          <a:xfrm>
            <a:off x="533400" y="2346631"/>
            <a:ext cx="8077200" cy="92948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600" b="1" dirty="0">
                <a:solidFill>
                  <a:schemeClr val="bg1"/>
                </a:solidFill>
                <a:latin typeface="Arial"/>
                <a:ea typeface="ＭＳ Ｐゴシック" charset="-128"/>
                <a:cs typeface="Arial"/>
              </a:rPr>
              <a:t>I. </a:t>
            </a:r>
            <a:r>
              <a:rPr lang="en-US" sz="3200" b="1" dirty="0" err="1">
                <a:solidFill>
                  <a:schemeClr val="bg1"/>
                </a:solidFill>
                <a:latin typeface="Arial"/>
                <a:ea typeface="ＭＳ Ｐゴシック" charset="-128"/>
                <a:cs typeface="Arial"/>
              </a:rPr>
              <a:t>Magsalita</a:t>
            </a:r>
            <a:r>
              <a:rPr lang="en-US" sz="3200" b="1" dirty="0">
                <a:solidFill>
                  <a:schemeClr val="bg1"/>
                </a:solidFill>
                <a:latin typeface="Arial"/>
                <a:ea typeface="ＭＳ Ｐゴシック" charset="-128"/>
                <a:cs typeface="Arial"/>
              </a:rPr>
              <a:t> ng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maiinam</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na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salita</a:t>
            </a:r>
            <a:r>
              <a:rPr lang="en-US" sz="3200" b="1" dirty="0">
                <a:solidFill>
                  <a:schemeClr val="bg1"/>
                </a:solidFill>
                <a:latin typeface="Arial"/>
                <a:ea typeface="ＭＳ Ｐゴシック" charset="-128"/>
                <a:cs typeface="Arial"/>
              </a:rPr>
              <a:t>(6a)</a:t>
            </a:r>
          </a:p>
        </p:txBody>
      </p:sp>
      <p:sp>
        <p:nvSpPr>
          <p:cNvPr id="44039" name="Text Box 7"/>
          <p:cNvSpPr txBox="1">
            <a:spLocks noChangeArrowheads="1"/>
          </p:cNvSpPr>
          <p:nvPr/>
        </p:nvSpPr>
        <p:spPr bwMode="auto">
          <a:xfrm>
            <a:off x="1066800" y="3190875"/>
            <a:ext cx="7543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Arial"/>
                <a:ea typeface="ＭＳ Ｐゴシック" charset="-128"/>
                <a:cs typeface="Arial"/>
              </a:rPr>
              <a:t>A.  </a:t>
            </a:r>
            <a:br>
              <a:rPr lang="en-US" sz="3200" b="1" dirty="0">
                <a:solidFill>
                  <a:schemeClr val="bg1"/>
                </a:solidFill>
                <a:latin typeface="Arial"/>
                <a:ea typeface="ＭＳ Ｐゴシック" charset="-128"/>
                <a:cs typeface="Arial"/>
              </a:rPr>
            </a:br>
            <a:r>
              <a:rPr lang="en-US" sz="3200" b="1" dirty="0">
                <a:solidFill>
                  <a:schemeClr val="bg1"/>
                </a:solidFill>
                <a:latin typeface="Arial"/>
                <a:ea typeface="ＭＳ Ｐゴシック" charset="-128"/>
                <a:cs typeface="Arial"/>
              </a:rPr>
              <a:t>B.  </a:t>
            </a:r>
          </a:p>
        </p:txBody>
      </p:sp>
      <p:sp>
        <p:nvSpPr>
          <p:cNvPr id="44040" name="Text Box 8"/>
          <p:cNvSpPr txBox="1">
            <a:spLocks noChangeArrowheads="1"/>
          </p:cNvSpPr>
          <p:nvPr/>
        </p:nvSpPr>
        <p:spPr bwMode="auto">
          <a:xfrm>
            <a:off x="457200" y="3957902"/>
            <a:ext cx="8686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nSpc>
                <a:spcPct val="80000"/>
              </a:lnSpc>
              <a:spcBef>
                <a:spcPct val="50000"/>
              </a:spcBef>
              <a:defRPr/>
            </a:pPr>
            <a:r>
              <a:rPr lang="en-US" sz="3200" b="1" dirty="0">
                <a:solidFill>
                  <a:srgbClr val="FFFF00"/>
                </a:solidFill>
                <a:latin typeface="Arial"/>
                <a:ea typeface="ＭＳ Ｐゴシック" charset="-128"/>
                <a:cs typeface="Arial"/>
              </a:rPr>
              <a:t>(</a:t>
            </a:r>
            <a:r>
              <a:rPr lang="en-US" sz="3200" b="1" dirty="0" err="1">
                <a:solidFill>
                  <a:srgbClr val="FFFF00"/>
                </a:solidFill>
                <a:latin typeface="Arial"/>
                <a:ea typeface="ＭＳ Ｐゴシック" charset="-128"/>
                <a:cs typeface="Arial"/>
              </a:rPr>
              <a:t>Anuman</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ang</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nasa</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iyong</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paglipat</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napupunta</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dito</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sa</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loob</a:t>
            </a:r>
            <a:r>
              <a:rPr lang="en-US" sz="3200" b="1" dirty="0">
                <a:solidFill>
                  <a:srgbClr val="FFFF00"/>
                </a:solidFill>
                <a:latin typeface="Arial"/>
                <a:ea typeface="ＭＳ Ｐゴシック" charset="-128"/>
                <a:cs typeface="Arial"/>
              </a:rPr>
              <a:t> ng </a:t>
            </a:r>
            <a:r>
              <a:rPr lang="en-US" sz="3200" b="1" dirty="0" err="1">
                <a:solidFill>
                  <a:srgbClr val="FFFF00"/>
                </a:solidFill>
                <a:latin typeface="Arial"/>
                <a:ea typeface="ＭＳ Ｐゴシック" charset="-128"/>
                <a:cs typeface="Arial"/>
              </a:rPr>
              <a:t>mga</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panaklong</a:t>
            </a:r>
            <a:r>
              <a:rPr lang="en-US" sz="3200" b="1" dirty="0">
                <a:solidFill>
                  <a:srgbClr val="FFFF00"/>
                </a:solidFill>
                <a:latin typeface="Arial"/>
                <a:ea typeface="ＭＳ Ｐゴシック" charset="-128"/>
                <a:cs typeface="Arial"/>
              </a:rPr>
              <a:t>)</a:t>
            </a:r>
          </a:p>
        </p:txBody>
      </p:sp>
      <p:sp>
        <p:nvSpPr>
          <p:cNvPr id="44041" name="Text Box 9"/>
          <p:cNvSpPr txBox="1">
            <a:spLocks noChangeArrowheads="1"/>
          </p:cNvSpPr>
          <p:nvPr/>
        </p:nvSpPr>
        <p:spPr bwMode="auto">
          <a:xfrm>
            <a:off x="1090795" y="5738037"/>
            <a:ext cx="7543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Arial"/>
                <a:ea typeface="ＭＳ Ｐゴシック" charset="-128"/>
                <a:cs typeface="Arial"/>
              </a:rPr>
              <a:t>A. </a:t>
            </a:r>
            <a:br>
              <a:rPr lang="en-US" sz="3200" b="1" dirty="0">
                <a:solidFill>
                  <a:schemeClr val="bg1"/>
                </a:solidFill>
                <a:latin typeface="Arial"/>
                <a:ea typeface="ＭＳ Ｐゴシック" charset="-128"/>
                <a:cs typeface="Arial"/>
              </a:rPr>
            </a:br>
            <a:r>
              <a:rPr lang="en-US" sz="3200" b="1" dirty="0">
                <a:solidFill>
                  <a:schemeClr val="bg1"/>
                </a:solidFill>
                <a:latin typeface="Arial"/>
                <a:ea typeface="ＭＳ Ｐゴシック" charset="-128"/>
                <a:cs typeface="Arial"/>
              </a:rPr>
              <a:t>B. </a:t>
            </a:r>
          </a:p>
        </p:txBody>
      </p:sp>
      <p:sp>
        <p:nvSpPr>
          <p:cNvPr id="44042" name="Text Box 10"/>
          <p:cNvSpPr txBox="1">
            <a:spLocks noChangeArrowheads="1"/>
          </p:cNvSpPr>
          <p:nvPr/>
        </p:nvSpPr>
        <p:spPr bwMode="auto">
          <a:xfrm>
            <a:off x="566440" y="4838143"/>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solidFill>
                  <a:schemeClr val="bg1"/>
                </a:solidFill>
                <a:latin typeface="Arial"/>
                <a:ea typeface="ＭＳ Ｐゴシック" charset="-128"/>
                <a:cs typeface="Arial"/>
              </a:rPr>
              <a:t>II. </a:t>
            </a:r>
            <a:r>
              <a:rPr lang="en-US" sz="3200" b="1" dirty="0" err="1">
                <a:solidFill>
                  <a:schemeClr val="bg1"/>
                </a:solidFill>
                <a:latin typeface="Arial"/>
                <a:ea typeface="ＭＳ Ｐゴシック" charset="-128"/>
                <a:cs typeface="Arial"/>
              </a:rPr>
              <a:t>Magsalita</a:t>
            </a:r>
            <a:r>
              <a:rPr lang="en-US" sz="3200" b="1" dirty="0">
                <a:solidFill>
                  <a:schemeClr val="bg1"/>
                </a:solidFill>
                <a:latin typeface="Arial"/>
                <a:ea typeface="ＭＳ Ｐゴシック" charset="-128"/>
                <a:cs typeface="Arial"/>
              </a:rPr>
              <a:t> ng </a:t>
            </a:r>
            <a:r>
              <a:rPr lang="en-US" sz="3200" b="1" dirty="0" err="1">
                <a:solidFill>
                  <a:schemeClr val="bg1"/>
                </a:solidFill>
                <a:latin typeface="Arial"/>
                <a:ea typeface="ＭＳ Ｐゴシック" charset="-128"/>
                <a:cs typeface="Arial"/>
              </a:rPr>
              <a:t>matalinong</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salita</a:t>
            </a:r>
            <a:r>
              <a:rPr lang="en-US" sz="3200" b="1" dirty="0">
                <a:solidFill>
                  <a:schemeClr val="bg1"/>
                </a:solidFill>
                <a:latin typeface="Arial"/>
                <a:ea typeface="ＭＳ Ｐゴシック" charset="-128"/>
                <a:cs typeface="Arial"/>
              </a:rPr>
              <a:t> (6b)</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500" fill="hold"/>
                                        <p:tgtEl>
                                          <p:spTgt spid="44040"/>
                                        </p:tgtEl>
                                        <p:attrNameLst>
                                          <p:attrName>ppt_w</p:attrName>
                                        </p:attrNameLst>
                                      </p:cBhvr>
                                      <p:tavLst>
                                        <p:tav tm="0">
                                          <p:val>
                                            <p:strVal val="#ppt_w*0.05"/>
                                          </p:val>
                                        </p:tav>
                                        <p:tav tm="100000">
                                          <p:val>
                                            <p:strVal val="#ppt_w"/>
                                          </p:val>
                                        </p:tav>
                                      </p:tavLst>
                                    </p:anim>
                                    <p:anim calcmode="lin" valueType="num">
                                      <p:cBhvr>
                                        <p:cTn id="8" dur="500" fill="hold"/>
                                        <p:tgtEl>
                                          <p:spTgt spid="44040"/>
                                        </p:tgtEl>
                                        <p:attrNameLst>
                                          <p:attrName>ppt_h</p:attrName>
                                        </p:attrNameLst>
                                      </p:cBhvr>
                                      <p:tavLst>
                                        <p:tav tm="0">
                                          <p:val>
                                            <p:strVal val="#ppt_h"/>
                                          </p:val>
                                        </p:tav>
                                        <p:tav tm="100000">
                                          <p:val>
                                            <p:strVal val="#ppt_h"/>
                                          </p:val>
                                        </p:tav>
                                      </p:tavLst>
                                    </p:anim>
                                    <p:anim calcmode="lin" valueType="num">
                                      <p:cBhvr>
                                        <p:cTn id="9" dur="500" fill="hold"/>
                                        <p:tgtEl>
                                          <p:spTgt spid="44040"/>
                                        </p:tgtEl>
                                        <p:attrNameLst>
                                          <p:attrName>ppt_x</p:attrName>
                                        </p:attrNameLst>
                                      </p:cBhvr>
                                      <p:tavLst>
                                        <p:tav tm="0">
                                          <p:val>
                                            <p:strVal val="#ppt_x-.2"/>
                                          </p:val>
                                        </p:tav>
                                        <p:tav tm="100000">
                                          <p:val>
                                            <p:strVal val="#ppt_x"/>
                                          </p:val>
                                        </p:tav>
                                      </p:tavLst>
                                    </p:anim>
                                    <p:anim calcmode="lin" valueType="num">
                                      <p:cBhvr>
                                        <p:cTn id="10" dur="500" fill="hold"/>
                                        <p:tgtEl>
                                          <p:spTgt spid="44040"/>
                                        </p:tgtEl>
                                        <p:attrNameLst>
                                          <p:attrName>ppt_y</p:attrName>
                                        </p:attrNameLst>
                                      </p:cBhvr>
                                      <p:tavLst>
                                        <p:tav tm="0">
                                          <p:val>
                                            <p:strVal val="#ppt_y"/>
                                          </p:val>
                                        </p:tav>
                                        <p:tav tm="100000">
                                          <p:val>
                                            <p:strVal val="#ppt_y"/>
                                          </p:val>
                                        </p:tav>
                                      </p:tavLst>
                                    </p:anim>
                                    <p:animEffect transition="in" filter="fade">
                                      <p:cBhvr>
                                        <p:cTn id="11"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03426"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6"/>
          <p:cNvSpPr>
            <a:spLocks noGrp="1" noChangeArrowheads="1"/>
          </p:cNvSpPr>
          <p:nvPr>
            <p:ph type="title"/>
          </p:nvPr>
        </p:nvSpPr>
        <p:spPr>
          <a:xfrm>
            <a:off x="4583008" y="599120"/>
            <a:ext cx="4466456" cy="1295400"/>
          </a:xfrm>
          <a:effectLst>
            <a:outerShdw blurRad="63500" dist="38099" dir="2700000" algn="ctr" rotWithShape="0">
              <a:srgbClr val="FF0000">
                <a:alpha val="74998"/>
              </a:srgbClr>
            </a:outerShdw>
          </a:effectLst>
        </p:spPr>
        <p:txBody>
          <a:bodyPr/>
          <a:lstStyle/>
          <a:p>
            <a:pPr eaLnBrk="1" hangingPunct="1">
              <a:defRPr/>
            </a:pPr>
            <a:r>
              <a:rPr lang="en-US" sz="6000" b="1" dirty="0" err="1">
                <a:solidFill>
                  <a:schemeClr val="bg1"/>
                </a:solidFill>
                <a:latin typeface="Arial" charset="0"/>
                <a:ea typeface="ＭＳ Ｐゴシック" charset="0"/>
                <a:cs typeface="Arial" charset="0"/>
              </a:rPr>
              <a:t>Maging</a:t>
            </a:r>
            <a:r>
              <a:rPr lang="en-US" sz="6000" b="1" dirty="0">
                <a:solidFill>
                  <a:schemeClr val="bg1"/>
                </a:solidFill>
                <a:latin typeface="Arial" charset="0"/>
                <a:ea typeface="ＭＳ Ｐゴシック" charset="0"/>
                <a:cs typeface="Arial" charset="0"/>
              </a:rPr>
              <a:t> </a:t>
            </a:r>
            <a:r>
              <a:rPr lang="en-US" sz="6000" b="1" dirty="0" err="1">
                <a:solidFill>
                  <a:schemeClr val="bg1"/>
                </a:solidFill>
                <a:latin typeface="Arial" charset="0"/>
                <a:ea typeface="ＭＳ Ｐゴシック" charset="0"/>
                <a:cs typeface="Arial" charset="0"/>
              </a:rPr>
              <a:t>Malinaw</a:t>
            </a:r>
            <a:r>
              <a:rPr lang="en-US" sz="6000" b="1" dirty="0">
                <a:solidFill>
                  <a:schemeClr val="bg1"/>
                </a:solidFill>
                <a:latin typeface="Arial" charset="0"/>
                <a:ea typeface="ＭＳ Ｐゴシック" charset="0"/>
                <a:cs typeface="Arial" charset="0"/>
              </a:rPr>
              <a:t>!</a:t>
            </a:r>
            <a:endParaRPr lang="en-US" sz="4000" b="1" dirty="0">
              <a:solidFill>
                <a:schemeClr val="bg1"/>
              </a:solidFill>
              <a:latin typeface="Arial" charset="0"/>
              <a:ea typeface="ＭＳ Ｐゴシック" charset="0"/>
              <a:cs typeface="Arial" charset="0"/>
            </a:endParaRPr>
          </a:p>
        </p:txBody>
      </p:sp>
      <p:pic>
        <p:nvPicPr>
          <p:cNvPr id="103428" name="Picture 9" descr="FunnySign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914400"/>
            <a:ext cx="4033838" cy="538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txBox="1">
            <a:spLocks noChangeArrowheads="1"/>
          </p:cNvSpPr>
          <p:nvPr/>
        </p:nvSpPr>
        <p:spPr bwMode="auto">
          <a:xfrm>
            <a:off x="4716016" y="3789040"/>
            <a:ext cx="3744416" cy="2880320"/>
          </a:xfrm>
          <a:prstGeom prst="rect">
            <a:avLst/>
          </a:prstGeom>
          <a:noFill/>
          <a:ln>
            <a:noFill/>
          </a:ln>
          <a:effectLst>
            <a:outerShdw blurRad="63500" dist="38099" dir="2700000" algn="ctr" rotWithShape="0">
              <a:srgbClr val="FF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4800" b="1" dirty="0">
                <a:solidFill>
                  <a:schemeClr val="bg1"/>
                </a:solidFill>
                <a:latin typeface="Arial" charset="0"/>
                <a:ea typeface="ＭＳ Ｐゴシック" charset="0"/>
                <a:cs typeface="Arial" charset="0"/>
              </a:rPr>
              <a:t>NO STOPPING ANY TIME?</a:t>
            </a:r>
            <a:endParaRPr lang="en-US" sz="3200" b="1" dirty="0">
              <a:solidFill>
                <a:schemeClr val="bg1"/>
              </a:solidFill>
              <a:latin typeface="Arial" charset="0"/>
              <a:ea typeface="ＭＳ Ｐゴシック" charset="0"/>
              <a:cs typeface="Arial" charset="0"/>
            </a:endParaRPr>
          </a:p>
        </p:txBody>
      </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46083" name="Text Box 3"/>
          <p:cNvSpPr txBox="1">
            <a:spLocks noChangeArrowheads="1"/>
          </p:cNvSpPr>
          <p:nvPr/>
        </p:nvSpPr>
        <p:spPr bwMode="auto">
          <a:xfrm>
            <a:off x="437149" y="1005070"/>
            <a:ext cx="8534400" cy="127419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200" b="1" dirty="0" err="1">
                <a:solidFill>
                  <a:schemeClr val="bg1"/>
                </a:solidFill>
                <a:latin typeface="Arial"/>
                <a:ea typeface="ＭＳ Ｐゴシック" charset="-128"/>
                <a:cs typeface="Arial"/>
              </a:rPr>
              <a:t>Paksa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natin</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malalaman</a:t>
            </a:r>
            <a:r>
              <a:rPr lang="en-US" sz="3200" b="1" dirty="0">
                <a:solidFill>
                  <a:schemeClr val="bg1"/>
                </a:solidFill>
                <a:latin typeface="Arial"/>
                <a:ea typeface="ＭＳ Ｐゴシック" charset="-128"/>
                <a:cs typeface="Arial"/>
              </a:rPr>
              <a:t> kung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makipag-usap</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di-</a:t>
            </a:r>
            <a:r>
              <a:rPr lang="en-US" sz="3200" b="1" dirty="0" err="1">
                <a:solidFill>
                  <a:schemeClr val="bg1"/>
                </a:solidFill>
                <a:latin typeface="Arial"/>
                <a:ea typeface="ＭＳ Ｐゴシック" charset="-128"/>
                <a:cs typeface="Arial"/>
              </a:rPr>
              <a:t>Kristiyano</a:t>
            </a:r>
            <a:r>
              <a:rPr lang="en-US" sz="3200" b="1" dirty="0">
                <a:solidFill>
                  <a:schemeClr val="bg1"/>
                </a:solidFill>
                <a:latin typeface="Arial"/>
                <a:ea typeface="ＭＳ Ｐゴシック" charset="-128"/>
                <a:cs typeface="Arial"/>
              </a:rPr>
              <a:t> (Col. 4: 6c)?</a:t>
            </a:r>
          </a:p>
        </p:txBody>
      </p:sp>
      <p:sp>
        <p:nvSpPr>
          <p:cNvPr id="46084"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Mga</a:t>
            </a: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 Uri ng </a:t>
            </a: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Mga</a:t>
            </a: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 </a:t>
            </a: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Paglilipat</a:t>
            </a:r>
            <a:endParaRPr lang="en-US" sz="4000" b="1" dirty="0">
              <a:solidFill>
                <a:srgbClr val="FFFFFF"/>
              </a:solidFill>
              <a:latin typeface="Arial" charset="0"/>
              <a:ea typeface="ＭＳ Ｐゴシック" charset="0"/>
              <a:cs typeface="Arial" charset="0"/>
            </a:endParaRPr>
          </a:p>
        </p:txBody>
      </p:sp>
      <p:sp>
        <p:nvSpPr>
          <p:cNvPr id="46085" name="Text Box 5"/>
          <p:cNvSpPr txBox="1">
            <a:spLocks noChangeArrowheads="1"/>
          </p:cNvSpPr>
          <p:nvPr/>
        </p:nvSpPr>
        <p:spPr bwMode="auto">
          <a:xfrm>
            <a:off x="8529638" y="95250"/>
            <a:ext cx="523875" cy="463550"/>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cs typeface="Arial" charset="0"/>
            </a:endParaRPr>
          </a:p>
        </p:txBody>
      </p:sp>
      <p:sp>
        <p:nvSpPr>
          <p:cNvPr id="46086" name="Text Box 6"/>
          <p:cNvSpPr txBox="1">
            <a:spLocks noChangeArrowheads="1"/>
          </p:cNvSpPr>
          <p:nvPr/>
        </p:nvSpPr>
        <p:spPr bwMode="auto">
          <a:xfrm>
            <a:off x="471016" y="2220527"/>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pt-BR" sz="3200" b="1" dirty="0">
                <a:solidFill>
                  <a:schemeClr val="bg1"/>
                </a:solidFill>
                <a:latin typeface="Arial"/>
                <a:ea typeface="ＭＳ Ｐゴシック" charset="-128"/>
                <a:cs typeface="Arial"/>
              </a:rPr>
              <a:t>I. Magsalita ng mga maiinam na salita(6a)</a:t>
            </a:r>
          </a:p>
        </p:txBody>
      </p:sp>
      <p:sp>
        <p:nvSpPr>
          <p:cNvPr id="46087" name="Text Box 7"/>
          <p:cNvSpPr txBox="1">
            <a:spLocks noChangeArrowheads="1"/>
          </p:cNvSpPr>
          <p:nvPr/>
        </p:nvSpPr>
        <p:spPr bwMode="auto">
          <a:xfrm>
            <a:off x="1216083" y="3023394"/>
            <a:ext cx="7543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Arial"/>
                <a:ea typeface="ＭＳ Ｐゴシック" charset="-128"/>
                <a:cs typeface="Arial"/>
              </a:rPr>
              <a:t>A.  </a:t>
            </a:r>
            <a:br>
              <a:rPr lang="en-US" sz="3200" b="1" dirty="0">
                <a:solidFill>
                  <a:schemeClr val="bg1"/>
                </a:solidFill>
                <a:latin typeface="Arial"/>
                <a:ea typeface="ＭＳ Ｐゴシック" charset="-128"/>
                <a:cs typeface="Arial"/>
              </a:rPr>
            </a:br>
            <a:r>
              <a:rPr lang="en-US" sz="3200" b="1" dirty="0">
                <a:solidFill>
                  <a:schemeClr val="bg1"/>
                </a:solidFill>
                <a:latin typeface="Arial"/>
                <a:ea typeface="ＭＳ Ｐゴシック" charset="-128"/>
                <a:cs typeface="Arial"/>
              </a:rPr>
              <a:t>B.  </a:t>
            </a:r>
          </a:p>
        </p:txBody>
      </p:sp>
      <p:sp>
        <p:nvSpPr>
          <p:cNvPr id="46088" name="Text Box 8"/>
          <p:cNvSpPr txBox="1">
            <a:spLocks noChangeArrowheads="1"/>
          </p:cNvSpPr>
          <p:nvPr/>
        </p:nvSpPr>
        <p:spPr bwMode="auto">
          <a:xfrm>
            <a:off x="533400" y="4454939"/>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dirty="0">
                <a:solidFill>
                  <a:srgbClr val="FFFF00"/>
                </a:solidFill>
                <a:cs typeface="Arial" charset="0"/>
              </a:rPr>
              <a:t>(</a:t>
            </a:r>
            <a:r>
              <a:rPr lang="en-US" sz="3200" b="1" dirty="0" err="1">
                <a:solidFill>
                  <a:srgbClr val="FFFF00"/>
                </a:solidFill>
                <a:cs typeface="Arial" charset="0"/>
              </a:rPr>
              <a:t>Ano</a:t>
            </a:r>
            <a:r>
              <a:rPr lang="en-US" sz="3200" b="1" dirty="0">
                <a:solidFill>
                  <a:srgbClr val="FFFF00"/>
                </a:solidFill>
                <a:cs typeface="Arial" charset="0"/>
              </a:rPr>
              <a:t> </a:t>
            </a:r>
            <a:r>
              <a:rPr lang="en-US" sz="3200" b="1" dirty="0" err="1">
                <a:solidFill>
                  <a:srgbClr val="FFFF00"/>
                </a:solidFill>
                <a:cs typeface="Arial" charset="0"/>
              </a:rPr>
              <a:t>ang</a:t>
            </a:r>
            <a:r>
              <a:rPr lang="en-US" sz="3200" b="1" dirty="0">
                <a:solidFill>
                  <a:srgbClr val="FFFF00"/>
                </a:solidFill>
                <a:cs typeface="Arial" charset="0"/>
              </a:rPr>
              <a:t> </a:t>
            </a:r>
            <a:r>
              <a:rPr lang="en-US" sz="3200" b="1" dirty="0" err="1">
                <a:solidFill>
                  <a:srgbClr val="FFFF00"/>
                </a:solidFill>
                <a:cs typeface="Arial" charset="0"/>
              </a:rPr>
              <a:t>pangalawang</a:t>
            </a:r>
            <a:r>
              <a:rPr lang="en-US" sz="3200" b="1" dirty="0">
                <a:solidFill>
                  <a:srgbClr val="FFFF00"/>
                </a:solidFill>
                <a:cs typeface="Arial" charset="0"/>
              </a:rPr>
              <a:t> </a:t>
            </a:r>
            <a:r>
              <a:rPr lang="en-US" sz="3200" b="1" dirty="0" err="1">
                <a:solidFill>
                  <a:srgbClr val="FFFF00"/>
                </a:solidFill>
                <a:cs typeface="Arial" charset="0"/>
              </a:rPr>
              <a:t>paraan</a:t>
            </a:r>
            <a:r>
              <a:rPr lang="en-US" sz="3200" b="1" dirty="0">
                <a:solidFill>
                  <a:srgbClr val="FFFF00"/>
                </a:solidFill>
                <a:cs typeface="Arial" charset="0"/>
              </a:rPr>
              <a:t> </a:t>
            </a:r>
            <a:r>
              <a:rPr lang="en-US" sz="3200" b="1" dirty="0" err="1">
                <a:solidFill>
                  <a:srgbClr val="FFFF00"/>
                </a:solidFill>
                <a:cs typeface="Arial" charset="0"/>
              </a:rPr>
              <a:t>upang</a:t>
            </a:r>
            <a:r>
              <a:rPr lang="en-US" sz="3200" b="1" dirty="0">
                <a:solidFill>
                  <a:srgbClr val="FFFF00"/>
                </a:solidFill>
                <a:cs typeface="Arial" charset="0"/>
              </a:rPr>
              <a:t> </a:t>
            </a:r>
            <a:r>
              <a:rPr lang="en-US" sz="3200" b="1" dirty="0" err="1">
                <a:solidFill>
                  <a:srgbClr val="FFFF00"/>
                </a:solidFill>
                <a:cs typeface="Arial" charset="0"/>
              </a:rPr>
              <a:t>makipag-usap</a:t>
            </a:r>
            <a:r>
              <a:rPr lang="en-US" sz="3200" b="1" dirty="0">
                <a:solidFill>
                  <a:srgbClr val="FFFF00"/>
                </a:solidFill>
                <a:cs typeface="Arial" charset="0"/>
              </a:rPr>
              <a:t> </a:t>
            </a:r>
            <a:r>
              <a:rPr lang="en-US" sz="3200" b="1" dirty="0" err="1">
                <a:solidFill>
                  <a:srgbClr val="FFFF00"/>
                </a:solidFill>
                <a:cs typeface="Arial" charset="0"/>
              </a:rPr>
              <a:t>sa</a:t>
            </a:r>
            <a:r>
              <a:rPr lang="en-US" sz="3200" b="1" dirty="0">
                <a:solidFill>
                  <a:srgbClr val="FFFF00"/>
                </a:solidFill>
                <a:cs typeface="Arial" charset="0"/>
              </a:rPr>
              <a:t> </a:t>
            </a:r>
            <a:r>
              <a:rPr lang="en-US" sz="3200" b="1" dirty="0" err="1">
                <a:solidFill>
                  <a:srgbClr val="FFFF00"/>
                </a:solidFill>
                <a:cs typeface="Arial" charset="0"/>
              </a:rPr>
              <a:t>mga</a:t>
            </a:r>
            <a:r>
              <a:rPr lang="en-US" sz="3200" b="1" dirty="0">
                <a:solidFill>
                  <a:srgbClr val="FFFF00"/>
                </a:solidFill>
                <a:cs typeface="Arial" charset="0"/>
              </a:rPr>
              <a:t> di-</a:t>
            </a:r>
            <a:r>
              <a:rPr lang="en-US" sz="3200" b="1" dirty="0" err="1">
                <a:solidFill>
                  <a:srgbClr val="FFFF00"/>
                </a:solidFill>
                <a:cs typeface="Arial" charset="0"/>
              </a:rPr>
              <a:t>Kristiyano</a:t>
            </a:r>
            <a:r>
              <a:rPr lang="en-US" sz="3200" b="1" dirty="0">
                <a:solidFill>
                  <a:srgbClr val="FFFF00"/>
                </a:solidFill>
                <a:cs typeface="Arial" charset="0"/>
              </a:rPr>
              <a:t>?)</a:t>
            </a:r>
          </a:p>
        </p:txBody>
      </p:sp>
      <p:sp>
        <p:nvSpPr>
          <p:cNvPr id="46089" name="Text Box 9"/>
          <p:cNvSpPr txBox="1">
            <a:spLocks noChangeArrowheads="1"/>
          </p:cNvSpPr>
          <p:nvPr/>
        </p:nvSpPr>
        <p:spPr bwMode="auto">
          <a:xfrm>
            <a:off x="1216083" y="6079309"/>
            <a:ext cx="7543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Arial"/>
                <a:ea typeface="ＭＳ Ｐゴシック" charset="-128"/>
                <a:cs typeface="Arial"/>
              </a:rPr>
              <a:t>A. </a:t>
            </a:r>
            <a:br>
              <a:rPr lang="en-US" sz="3200" b="1" dirty="0">
                <a:solidFill>
                  <a:schemeClr val="bg1"/>
                </a:solidFill>
                <a:latin typeface="Arial"/>
                <a:ea typeface="ＭＳ Ｐゴシック" charset="-128"/>
                <a:cs typeface="Arial"/>
              </a:rPr>
            </a:br>
            <a:r>
              <a:rPr lang="en-US" sz="3200" b="1" dirty="0">
                <a:solidFill>
                  <a:schemeClr val="bg1"/>
                </a:solidFill>
                <a:latin typeface="Arial"/>
                <a:ea typeface="ＭＳ Ｐゴシック" charset="-128"/>
                <a:cs typeface="Arial"/>
              </a:rPr>
              <a:t>B. </a:t>
            </a:r>
          </a:p>
        </p:txBody>
      </p:sp>
      <p:sp>
        <p:nvSpPr>
          <p:cNvPr id="46090" name="Text Box 10"/>
          <p:cNvSpPr txBox="1">
            <a:spLocks noChangeArrowheads="1"/>
          </p:cNvSpPr>
          <p:nvPr/>
        </p:nvSpPr>
        <p:spPr bwMode="auto">
          <a:xfrm>
            <a:off x="533400" y="5257806"/>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solidFill>
                  <a:schemeClr val="bg1"/>
                </a:solidFill>
                <a:latin typeface="Arial"/>
                <a:ea typeface="ＭＳ Ｐゴシック" charset="-128"/>
                <a:cs typeface="Arial"/>
              </a:rPr>
              <a:t>II. </a:t>
            </a:r>
            <a:r>
              <a:rPr lang="en-US" sz="3200" b="1" dirty="0" err="1">
                <a:solidFill>
                  <a:schemeClr val="bg1"/>
                </a:solidFill>
                <a:latin typeface="Arial"/>
                <a:ea typeface="ＭＳ Ｐゴシック" charset="-128"/>
                <a:cs typeface="Arial"/>
              </a:rPr>
              <a:t>Magsalita</a:t>
            </a:r>
            <a:r>
              <a:rPr lang="en-US" sz="3200" b="1" dirty="0">
                <a:solidFill>
                  <a:schemeClr val="bg1"/>
                </a:solidFill>
                <a:latin typeface="Arial"/>
                <a:ea typeface="ＭＳ Ｐゴシック" charset="-128"/>
                <a:cs typeface="Arial"/>
              </a:rPr>
              <a:t> ng </a:t>
            </a:r>
            <a:r>
              <a:rPr lang="en-US" sz="3200" b="1" dirty="0" err="1">
                <a:solidFill>
                  <a:schemeClr val="bg1"/>
                </a:solidFill>
                <a:latin typeface="Arial"/>
                <a:ea typeface="ＭＳ Ｐゴシック" charset="-128"/>
                <a:cs typeface="Arial"/>
              </a:rPr>
              <a:t>matalinong</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salita</a:t>
            </a:r>
            <a:r>
              <a:rPr lang="en-US" sz="3200" b="1" dirty="0">
                <a:solidFill>
                  <a:schemeClr val="bg1"/>
                </a:solidFill>
                <a:latin typeface="Arial"/>
                <a:ea typeface="ＭＳ Ｐゴシック" charset="-128"/>
                <a:cs typeface="Arial"/>
              </a:rPr>
              <a:t> (6b)</a:t>
            </a:r>
          </a:p>
        </p:txBody>
      </p:sp>
      <p:sp>
        <p:nvSpPr>
          <p:cNvPr id="46091" name="WordArt 11"/>
          <p:cNvSpPr>
            <a:spLocks noChangeArrowheads="1" noChangeShapeType="1" noTextEdit="1"/>
          </p:cNvSpPr>
          <p:nvPr/>
        </p:nvSpPr>
        <p:spPr bwMode="auto">
          <a:xfrm>
            <a:off x="533400" y="3100768"/>
            <a:ext cx="3822576" cy="1412909"/>
          </a:xfrm>
          <a:prstGeom prst="rect">
            <a:avLst/>
          </a:prstGeom>
        </p:spPr>
        <p:txBody>
          <a:bodyPr wrap="none" fromWordArt="1">
            <a:prstTxWarp prst="textDoubleWave1">
              <a:avLst>
                <a:gd name="adj1" fmla="val 6500"/>
                <a:gd name="adj2" fmla="val 0"/>
              </a:avLst>
            </a:prstTxWarp>
          </a:bodyPr>
          <a:lstStyle/>
          <a:p>
            <a:pPr algn="ct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endParaRPr>
          </a:p>
          <a:p>
            <a:pPr algn="ct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Rhetorical </a:t>
            </a: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na</a:t>
            </a: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 </a:t>
            </a: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Tanong</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fade">
                                      <p:cBhvr>
                                        <p:cTn id="7" dur="770" decel="100000"/>
                                        <p:tgtEl>
                                          <p:spTgt spid="46091"/>
                                        </p:tgtEl>
                                      </p:cBhvr>
                                    </p:animEffect>
                                    <p:animScale>
                                      <p:cBhvr>
                                        <p:cTn id="8" dur="770" decel="100000"/>
                                        <p:tgtEl>
                                          <p:spTgt spid="46091"/>
                                        </p:tgtEl>
                                      </p:cBhvr>
                                      <p:from x="10000" y="10000"/>
                                      <p:to x="200000" y="450000"/>
                                    </p:animScale>
                                    <p:animScale>
                                      <p:cBhvr>
                                        <p:cTn id="9" dur="1230" accel="100000" fill="hold">
                                          <p:stCondLst>
                                            <p:cond delay="770"/>
                                          </p:stCondLst>
                                        </p:cTn>
                                        <p:tgtEl>
                                          <p:spTgt spid="46091"/>
                                        </p:tgtEl>
                                      </p:cBhvr>
                                      <p:from x="200000" y="450000"/>
                                      <p:to x="100000" y="100000"/>
                                    </p:animScale>
                                    <p:set>
                                      <p:cBhvr>
                                        <p:cTn id="10" dur="770" fill="hold"/>
                                        <p:tgtEl>
                                          <p:spTgt spid="46091"/>
                                        </p:tgtEl>
                                        <p:attrNameLst>
                                          <p:attrName>ppt_x</p:attrName>
                                        </p:attrNameLst>
                                      </p:cBhvr>
                                      <p:to>
                                        <p:strVal val="(0.5)"/>
                                      </p:to>
                                    </p:set>
                                    <p:anim from="(0.5)" to="(#ppt_x)" calcmode="lin" valueType="num">
                                      <p:cBhvr>
                                        <p:cTn id="11" dur="1230" accel="100000" fill="hold">
                                          <p:stCondLst>
                                            <p:cond delay="770"/>
                                          </p:stCondLst>
                                        </p:cTn>
                                        <p:tgtEl>
                                          <p:spTgt spid="46091"/>
                                        </p:tgtEl>
                                        <p:attrNameLst>
                                          <p:attrName>ppt_x</p:attrName>
                                        </p:attrNameLst>
                                      </p:cBhvr>
                                    </p:anim>
                                    <p:set>
                                      <p:cBhvr>
                                        <p:cTn id="12" dur="770" fill="hold"/>
                                        <p:tgtEl>
                                          <p:spTgt spid="46091"/>
                                        </p:tgtEl>
                                        <p:attrNameLst>
                                          <p:attrName>ppt_y</p:attrName>
                                        </p:attrNameLst>
                                      </p:cBhvr>
                                      <p:to>
                                        <p:strVal val="(#ppt_y+0.4)"/>
                                      </p:to>
                                    </p:set>
                                    <p:anim from="(#ppt_y+0.4)" to="(#ppt_y)" calcmode="lin" valueType="num">
                                      <p:cBhvr>
                                        <p:cTn id="13" dur="1230" accel="100000" fill="hold">
                                          <p:stCondLst>
                                            <p:cond delay="770"/>
                                          </p:stCondLst>
                                        </p:cTn>
                                        <p:tgtEl>
                                          <p:spTgt spid="4609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46088"/>
                                        </p:tgtEl>
                                        <p:attrNameLst>
                                          <p:attrName>style.visibility</p:attrName>
                                        </p:attrNameLst>
                                      </p:cBhvr>
                                      <p:to>
                                        <p:strVal val="visible"/>
                                      </p:to>
                                    </p:set>
                                    <p:anim calcmode="lin" valueType="num">
                                      <p:cBhvr>
                                        <p:cTn id="18" dur="1000" fill="hold"/>
                                        <p:tgtEl>
                                          <p:spTgt spid="46088"/>
                                        </p:tgtEl>
                                        <p:attrNameLst>
                                          <p:attrName>ppt_w</p:attrName>
                                        </p:attrNameLst>
                                      </p:cBhvr>
                                      <p:tavLst>
                                        <p:tav tm="0">
                                          <p:val>
                                            <p:fltVal val="0"/>
                                          </p:val>
                                        </p:tav>
                                        <p:tav tm="100000">
                                          <p:val>
                                            <p:strVal val="#ppt_w"/>
                                          </p:val>
                                        </p:tav>
                                      </p:tavLst>
                                    </p:anim>
                                    <p:anim calcmode="lin" valueType="num">
                                      <p:cBhvr>
                                        <p:cTn id="19" dur="1000" fill="hold"/>
                                        <p:tgtEl>
                                          <p:spTgt spid="46088"/>
                                        </p:tgtEl>
                                        <p:attrNameLst>
                                          <p:attrName>ppt_h</p:attrName>
                                        </p:attrNameLst>
                                      </p:cBhvr>
                                      <p:tavLst>
                                        <p:tav tm="0">
                                          <p:val>
                                            <p:fltVal val="0"/>
                                          </p:val>
                                        </p:tav>
                                        <p:tav tm="100000">
                                          <p:val>
                                            <p:strVal val="#ppt_h"/>
                                          </p:val>
                                        </p:tav>
                                      </p:tavLst>
                                    </p:anim>
                                    <p:anim calcmode="lin" valueType="num">
                                      <p:cBhvr>
                                        <p:cTn id="20" dur="1000" fill="hold"/>
                                        <p:tgtEl>
                                          <p:spTgt spid="4608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60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460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46083" name="Text Box 3"/>
          <p:cNvSpPr txBox="1">
            <a:spLocks noChangeArrowheads="1"/>
          </p:cNvSpPr>
          <p:nvPr/>
        </p:nvSpPr>
        <p:spPr bwMode="auto">
          <a:xfrm>
            <a:off x="437149" y="1005070"/>
            <a:ext cx="8534400" cy="127419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200" b="1" dirty="0" err="1">
                <a:solidFill>
                  <a:schemeClr val="bg1"/>
                </a:solidFill>
                <a:latin typeface="Arial"/>
                <a:ea typeface="ＭＳ Ｐゴシック" charset="-128"/>
                <a:cs typeface="Arial"/>
              </a:rPr>
              <a:t>Paksa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natin</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malalaman</a:t>
            </a:r>
            <a:r>
              <a:rPr lang="en-US" sz="3200" b="1" dirty="0">
                <a:solidFill>
                  <a:schemeClr val="bg1"/>
                </a:solidFill>
                <a:latin typeface="Arial"/>
                <a:ea typeface="ＭＳ Ｐゴシック" charset="-128"/>
                <a:cs typeface="Arial"/>
              </a:rPr>
              <a:t> kung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makipag-usap</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di-</a:t>
            </a:r>
            <a:r>
              <a:rPr lang="en-US" sz="3200" b="1" dirty="0" err="1">
                <a:solidFill>
                  <a:schemeClr val="bg1"/>
                </a:solidFill>
                <a:latin typeface="Arial"/>
                <a:ea typeface="ＭＳ Ｐゴシック" charset="-128"/>
                <a:cs typeface="Arial"/>
              </a:rPr>
              <a:t>Kristiyano</a:t>
            </a:r>
            <a:r>
              <a:rPr lang="en-US" sz="3200" b="1" dirty="0">
                <a:solidFill>
                  <a:schemeClr val="bg1"/>
                </a:solidFill>
                <a:latin typeface="Arial"/>
                <a:ea typeface="ＭＳ Ｐゴシック" charset="-128"/>
                <a:cs typeface="Arial"/>
              </a:rPr>
              <a:t> (Col. 4: 6c)?</a:t>
            </a:r>
          </a:p>
        </p:txBody>
      </p:sp>
      <p:sp>
        <p:nvSpPr>
          <p:cNvPr id="46084"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Mga</a:t>
            </a: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 Uri ng </a:t>
            </a: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Mga</a:t>
            </a: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 </a:t>
            </a: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Paglilipat</a:t>
            </a:r>
            <a:endParaRPr lang="en-US" sz="4000" b="1" dirty="0">
              <a:solidFill>
                <a:srgbClr val="FFFFFF"/>
              </a:solidFill>
              <a:latin typeface="Arial" charset="0"/>
              <a:ea typeface="ＭＳ Ｐゴシック" charset="0"/>
              <a:cs typeface="Arial" charset="0"/>
            </a:endParaRPr>
          </a:p>
        </p:txBody>
      </p:sp>
      <p:sp>
        <p:nvSpPr>
          <p:cNvPr id="46085" name="Text Box 5"/>
          <p:cNvSpPr txBox="1">
            <a:spLocks noChangeArrowheads="1"/>
          </p:cNvSpPr>
          <p:nvPr/>
        </p:nvSpPr>
        <p:spPr bwMode="auto">
          <a:xfrm>
            <a:off x="8529638" y="95250"/>
            <a:ext cx="523875" cy="463550"/>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cs typeface="Arial" charset="0"/>
            </a:endParaRPr>
          </a:p>
        </p:txBody>
      </p:sp>
      <p:sp>
        <p:nvSpPr>
          <p:cNvPr id="46086" name="Text Box 6"/>
          <p:cNvSpPr txBox="1">
            <a:spLocks noChangeArrowheads="1"/>
          </p:cNvSpPr>
          <p:nvPr/>
        </p:nvSpPr>
        <p:spPr bwMode="auto">
          <a:xfrm>
            <a:off x="471016" y="2220527"/>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pt-BR" sz="3200" b="1" dirty="0">
                <a:solidFill>
                  <a:schemeClr val="bg1"/>
                </a:solidFill>
                <a:latin typeface="Arial"/>
                <a:ea typeface="ＭＳ Ｐゴシック" charset="-128"/>
                <a:cs typeface="Arial"/>
              </a:rPr>
              <a:t>I. Magsalita ng mga maiinam na salita(6a)</a:t>
            </a:r>
          </a:p>
        </p:txBody>
      </p:sp>
      <p:sp>
        <p:nvSpPr>
          <p:cNvPr id="46087" name="Text Box 7"/>
          <p:cNvSpPr txBox="1">
            <a:spLocks noChangeArrowheads="1"/>
          </p:cNvSpPr>
          <p:nvPr/>
        </p:nvSpPr>
        <p:spPr bwMode="auto">
          <a:xfrm>
            <a:off x="1216083" y="3023394"/>
            <a:ext cx="7543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Arial"/>
                <a:ea typeface="ＭＳ Ｐゴシック" charset="-128"/>
                <a:cs typeface="Arial"/>
              </a:rPr>
              <a:t>A.  </a:t>
            </a:r>
            <a:br>
              <a:rPr lang="en-US" sz="3200" b="1" dirty="0">
                <a:solidFill>
                  <a:schemeClr val="bg1"/>
                </a:solidFill>
                <a:latin typeface="Arial"/>
                <a:ea typeface="ＭＳ Ｐゴシック" charset="-128"/>
                <a:cs typeface="Arial"/>
              </a:rPr>
            </a:br>
            <a:r>
              <a:rPr lang="en-US" sz="3200" b="1" dirty="0">
                <a:solidFill>
                  <a:schemeClr val="bg1"/>
                </a:solidFill>
                <a:latin typeface="Arial"/>
                <a:ea typeface="ＭＳ Ｐゴシック" charset="-128"/>
                <a:cs typeface="Arial"/>
              </a:rPr>
              <a:t>B.  </a:t>
            </a:r>
          </a:p>
        </p:txBody>
      </p:sp>
      <p:sp>
        <p:nvSpPr>
          <p:cNvPr id="46088" name="Text Box 8"/>
          <p:cNvSpPr txBox="1">
            <a:spLocks noChangeArrowheads="1"/>
          </p:cNvSpPr>
          <p:nvPr/>
        </p:nvSpPr>
        <p:spPr bwMode="auto">
          <a:xfrm>
            <a:off x="533400" y="3817841"/>
            <a:ext cx="8077200" cy="127419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dirty="0">
                <a:solidFill>
                  <a:schemeClr val="bg1"/>
                </a:solidFill>
                <a:cs typeface="Arial" charset="0"/>
              </a:rPr>
              <a:t>(</a:t>
            </a:r>
            <a:r>
              <a:rPr lang="en-US" sz="3200" b="1" dirty="0" err="1">
                <a:solidFill>
                  <a:srgbClr val="FFF61C"/>
                </a:solidFill>
                <a:cs typeface="Arial" charset="0"/>
              </a:rPr>
              <a:t>Nakita</a:t>
            </a:r>
            <a:r>
              <a:rPr lang="en-US" sz="3200" b="1" dirty="0">
                <a:solidFill>
                  <a:srgbClr val="FFF61C"/>
                </a:solidFill>
                <a:cs typeface="Arial" charset="0"/>
              </a:rPr>
              <a:t> </a:t>
            </a:r>
            <a:r>
              <a:rPr lang="en-US" sz="3200" b="1" dirty="0" err="1">
                <a:solidFill>
                  <a:schemeClr val="bg1"/>
                </a:solidFill>
                <a:cs typeface="Arial" charset="0"/>
              </a:rPr>
              <a:t>natin</a:t>
            </a:r>
            <a:r>
              <a:rPr lang="en-US" sz="3200" b="1" dirty="0">
                <a:solidFill>
                  <a:schemeClr val="bg1"/>
                </a:solidFill>
                <a:cs typeface="Arial" charset="0"/>
              </a:rPr>
              <a:t> </a:t>
            </a:r>
            <a:r>
              <a:rPr lang="en-US" sz="3200" b="1" dirty="0" err="1">
                <a:solidFill>
                  <a:schemeClr val="bg1"/>
                </a:solidFill>
                <a:cs typeface="Arial" charset="0"/>
              </a:rPr>
              <a:t>na</a:t>
            </a:r>
            <a:r>
              <a:rPr lang="en-US" sz="3200" b="1" dirty="0">
                <a:solidFill>
                  <a:schemeClr val="bg1"/>
                </a:solidFill>
                <a:cs typeface="Arial" charset="0"/>
              </a:rPr>
              <a:t> </a:t>
            </a:r>
            <a:r>
              <a:rPr lang="en-US" sz="3200" b="1" dirty="0" err="1">
                <a:solidFill>
                  <a:schemeClr val="bg1"/>
                </a:solidFill>
                <a:cs typeface="Arial" charset="0"/>
              </a:rPr>
              <a:t>dapat</a:t>
            </a:r>
            <a:r>
              <a:rPr lang="en-US" sz="3200" b="1" dirty="0">
                <a:solidFill>
                  <a:schemeClr val="bg1"/>
                </a:solidFill>
                <a:cs typeface="Arial" charset="0"/>
              </a:rPr>
              <a:t> </a:t>
            </a:r>
            <a:r>
              <a:rPr lang="en-US" sz="3200" b="1" dirty="0" err="1">
                <a:solidFill>
                  <a:schemeClr val="bg1"/>
                </a:solidFill>
                <a:cs typeface="Arial" charset="0"/>
              </a:rPr>
              <a:t>nating</a:t>
            </a:r>
            <a:r>
              <a:rPr lang="en-US" sz="3200" b="1" dirty="0">
                <a:solidFill>
                  <a:schemeClr val="bg1"/>
                </a:solidFill>
                <a:cs typeface="Arial" charset="0"/>
              </a:rPr>
              <a:t> </a:t>
            </a:r>
            <a:r>
              <a:rPr lang="en-US" sz="3200" b="1" dirty="0" err="1">
                <a:solidFill>
                  <a:schemeClr val="bg1"/>
                </a:solidFill>
                <a:cs typeface="Arial" charset="0"/>
              </a:rPr>
              <a:t>magsalita</a:t>
            </a:r>
            <a:r>
              <a:rPr lang="en-US" sz="3200" b="1" dirty="0">
                <a:solidFill>
                  <a:schemeClr val="bg1"/>
                </a:solidFill>
                <a:cs typeface="Arial" charset="0"/>
              </a:rPr>
              <a:t> ng </a:t>
            </a:r>
            <a:r>
              <a:rPr lang="en-US" sz="3200" b="1" dirty="0" err="1">
                <a:solidFill>
                  <a:schemeClr val="bg1"/>
                </a:solidFill>
                <a:cs typeface="Arial" charset="0"/>
              </a:rPr>
              <a:t>magagandang</a:t>
            </a:r>
            <a:r>
              <a:rPr lang="en-US" sz="3200" b="1" dirty="0">
                <a:solidFill>
                  <a:schemeClr val="bg1"/>
                </a:solidFill>
                <a:cs typeface="Arial" charset="0"/>
              </a:rPr>
              <a:t> </a:t>
            </a:r>
            <a:r>
              <a:rPr lang="en-US" sz="3200" b="1" dirty="0" err="1">
                <a:solidFill>
                  <a:schemeClr val="bg1"/>
                </a:solidFill>
                <a:cs typeface="Arial" charset="0"/>
              </a:rPr>
              <a:t>salita</a:t>
            </a:r>
            <a:r>
              <a:rPr lang="en-US" sz="3200" b="1" dirty="0">
                <a:solidFill>
                  <a:schemeClr val="bg1"/>
                </a:solidFill>
                <a:cs typeface="Arial" charset="0"/>
              </a:rPr>
              <a:t> </a:t>
            </a:r>
            <a:r>
              <a:rPr lang="en-US" sz="3200" b="1" dirty="0" err="1">
                <a:solidFill>
                  <a:schemeClr val="bg1"/>
                </a:solidFill>
                <a:cs typeface="Arial" charset="0"/>
              </a:rPr>
              <a:t>sa</a:t>
            </a:r>
            <a:r>
              <a:rPr lang="en-US" sz="3200" b="1" dirty="0">
                <a:solidFill>
                  <a:schemeClr val="bg1"/>
                </a:solidFill>
                <a:cs typeface="Arial" charset="0"/>
              </a:rPr>
              <a:t> </a:t>
            </a:r>
            <a:r>
              <a:rPr lang="en-US" sz="3200" b="1" dirty="0" err="1">
                <a:solidFill>
                  <a:schemeClr val="bg1"/>
                </a:solidFill>
                <a:cs typeface="Arial" charset="0"/>
              </a:rPr>
              <a:t>mga</a:t>
            </a:r>
            <a:r>
              <a:rPr lang="en-US" sz="3200" b="1" dirty="0">
                <a:solidFill>
                  <a:schemeClr val="bg1"/>
                </a:solidFill>
                <a:cs typeface="Arial" charset="0"/>
              </a:rPr>
              <a:t> di-</a:t>
            </a:r>
            <a:r>
              <a:rPr lang="en-US" sz="3200" b="1" dirty="0" err="1">
                <a:solidFill>
                  <a:schemeClr val="bg1"/>
                </a:solidFill>
                <a:cs typeface="Arial" charset="0"/>
              </a:rPr>
              <a:t>Kristiyano</a:t>
            </a:r>
            <a:r>
              <a:rPr lang="en-US" sz="3200" b="1" dirty="0">
                <a:solidFill>
                  <a:schemeClr val="bg1"/>
                </a:solidFill>
                <a:cs typeface="Arial" charset="0"/>
              </a:rPr>
              <a:t>. </a:t>
            </a:r>
            <a:r>
              <a:rPr lang="en-US" sz="3200" b="1" dirty="0" err="1">
                <a:solidFill>
                  <a:srgbClr val="FFF61C"/>
                </a:solidFill>
                <a:cs typeface="Arial" charset="0"/>
              </a:rPr>
              <a:t>Ngayon</a:t>
            </a:r>
            <a:r>
              <a:rPr lang="en-US" sz="3200" b="1" dirty="0">
                <a:solidFill>
                  <a:srgbClr val="FFF61C"/>
                </a:solidFill>
                <a:cs typeface="Arial" charset="0"/>
              </a:rPr>
              <a:t> </a:t>
            </a:r>
            <a:r>
              <a:rPr lang="en-US" sz="3200" b="1" dirty="0">
                <a:solidFill>
                  <a:schemeClr val="bg1"/>
                </a:solidFill>
                <a:cs typeface="Arial" charset="0"/>
              </a:rPr>
              <a:t>...)</a:t>
            </a:r>
          </a:p>
        </p:txBody>
      </p:sp>
      <p:sp>
        <p:nvSpPr>
          <p:cNvPr id="46089" name="Text Box 9"/>
          <p:cNvSpPr txBox="1">
            <a:spLocks noChangeArrowheads="1"/>
          </p:cNvSpPr>
          <p:nvPr/>
        </p:nvSpPr>
        <p:spPr bwMode="auto">
          <a:xfrm>
            <a:off x="1216083" y="6079309"/>
            <a:ext cx="7543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Arial"/>
                <a:ea typeface="ＭＳ Ｐゴシック" charset="-128"/>
                <a:cs typeface="Arial"/>
              </a:rPr>
              <a:t>A. </a:t>
            </a:r>
            <a:br>
              <a:rPr lang="en-US" sz="3200" b="1" dirty="0">
                <a:solidFill>
                  <a:schemeClr val="bg1"/>
                </a:solidFill>
                <a:latin typeface="Arial"/>
                <a:ea typeface="ＭＳ Ｐゴシック" charset="-128"/>
                <a:cs typeface="Arial"/>
              </a:rPr>
            </a:br>
            <a:r>
              <a:rPr lang="en-US" sz="3200" b="1" dirty="0">
                <a:solidFill>
                  <a:schemeClr val="bg1"/>
                </a:solidFill>
                <a:latin typeface="Arial"/>
                <a:ea typeface="ＭＳ Ｐゴシック" charset="-128"/>
                <a:cs typeface="Arial"/>
              </a:rPr>
              <a:t>B. </a:t>
            </a:r>
          </a:p>
        </p:txBody>
      </p:sp>
      <p:sp>
        <p:nvSpPr>
          <p:cNvPr id="46090" name="Text Box 10"/>
          <p:cNvSpPr txBox="1">
            <a:spLocks noChangeArrowheads="1"/>
          </p:cNvSpPr>
          <p:nvPr/>
        </p:nvSpPr>
        <p:spPr bwMode="auto">
          <a:xfrm>
            <a:off x="533400" y="5257806"/>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solidFill>
                  <a:schemeClr val="bg1"/>
                </a:solidFill>
                <a:latin typeface="Arial"/>
                <a:ea typeface="ＭＳ Ｐゴシック" charset="-128"/>
                <a:cs typeface="Arial"/>
              </a:rPr>
              <a:t>II. </a:t>
            </a:r>
            <a:r>
              <a:rPr lang="en-US" sz="3200" b="1" dirty="0" err="1">
                <a:solidFill>
                  <a:schemeClr val="bg1"/>
                </a:solidFill>
                <a:latin typeface="Arial"/>
                <a:ea typeface="ＭＳ Ｐゴシック" charset="-128"/>
                <a:cs typeface="Arial"/>
              </a:rPr>
              <a:t>Magsalita</a:t>
            </a:r>
            <a:r>
              <a:rPr lang="en-US" sz="3200" b="1" dirty="0">
                <a:solidFill>
                  <a:schemeClr val="bg1"/>
                </a:solidFill>
                <a:latin typeface="Arial"/>
                <a:ea typeface="ＭＳ Ｐゴシック" charset="-128"/>
                <a:cs typeface="Arial"/>
              </a:rPr>
              <a:t> ng </a:t>
            </a:r>
            <a:r>
              <a:rPr lang="en-US" sz="3200" b="1" dirty="0" err="1">
                <a:solidFill>
                  <a:schemeClr val="bg1"/>
                </a:solidFill>
                <a:latin typeface="Arial"/>
                <a:ea typeface="ＭＳ Ｐゴシック" charset="-128"/>
                <a:cs typeface="Arial"/>
              </a:rPr>
              <a:t>matalinong</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salita</a:t>
            </a:r>
            <a:r>
              <a:rPr lang="en-US" sz="3200" b="1" dirty="0">
                <a:solidFill>
                  <a:schemeClr val="bg1"/>
                </a:solidFill>
                <a:latin typeface="Arial"/>
                <a:ea typeface="ＭＳ Ｐゴシック" charset="-128"/>
                <a:cs typeface="Arial"/>
              </a:rPr>
              <a:t> (6b)</a:t>
            </a:r>
          </a:p>
        </p:txBody>
      </p:sp>
      <p:sp>
        <p:nvSpPr>
          <p:cNvPr id="46091" name="WordArt 11"/>
          <p:cNvSpPr>
            <a:spLocks noChangeArrowheads="1" noChangeShapeType="1" noTextEdit="1"/>
          </p:cNvSpPr>
          <p:nvPr/>
        </p:nvSpPr>
        <p:spPr bwMode="auto">
          <a:xfrm>
            <a:off x="533400" y="3204721"/>
            <a:ext cx="3606552" cy="421484"/>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Flashback</a:t>
            </a:r>
          </a:p>
        </p:txBody>
      </p:sp>
    </p:spTree>
    <p:extLst>
      <p:ext uri="{BB962C8B-B14F-4D97-AF65-F5344CB8AC3E}">
        <p14:creationId xmlns:p14="http://schemas.microsoft.com/office/powerpoint/2010/main" val="45609657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fade">
                                      <p:cBhvr>
                                        <p:cTn id="7" dur="770" decel="100000"/>
                                        <p:tgtEl>
                                          <p:spTgt spid="46091"/>
                                        </p:tgtEl>
                                      </p:cBhvr>
                                    </p:animEffect>
                                    <p:animScale>
                                      <p:cBhvr>
                                        <p:cTn id="8" dur="770" decel="100000"/>
                                        <p:tgtEl>
                                          <p:spTgt spid="46091"/>
                                        </p:tgtEl>
                                      </p:cBhvr>
                                      <p:from x="10000" y="10000"/>
                                      <p:to x="200000" y="450000"/>
                                    </p:animScale>
                                    <p:animScale>
                                      <p:cBhvr>
                                        <p:cTn id="9" dur="1230" accel="100000" fill="hold">
                                          <p:stCondLst>
                                            <p:cond delay="770"/>
                                          </p:stCondLst>
                                        </p:cTn>
                                        <p:tgtEl>
                                          <p:spTgt spid="46091"/>
                                        </p:tgtEl>
                                      </p:cBhvr>
                                      <p:from x="200000" y="450000"/>
                                      <p:to x="100000" y="100000"/>
                                    </p:animScale>
                                    <p:set>
                                      <p:cBhvr>
                                        <p:cTn id="10" dur="770" fill="hold"/>
                                        <p:tgtEl>
                                          <p:spTgt spid="46091"/>
                                        </p:tgtEl>
                                        <p:attrNameLst>
                                          <p:attrName>ppt_x</p:attrName>
                                        </p:attrNameLst>
                                      </p:cBhvr>
                                      <p:to>
                                        <p:strVal val="(0.5)"/>
                                      </p:to>
                                    </p:set>
                                    <p:anim from="(0.5)" to="(#ppt_x)" calcmode="lin" valueType="num">
                                      <p:cBhvr>
                                        <p:cTn id="11" dur="1230" accel="100000" fill="hold">
                                          <p:stCondLst>
                                            <p:cond delay="770"/>
                                          </p:stCondLst>
                                        </p:cTn>
                                        <p:tgtEl>
                                          <p:spTgt spid="46091"/>
                                        </p:tgtEl>
                                        <p:attrNameLst>
                                          <p:attrName>ppt_x</p:attrName>
                                        </p:attrNameLst>
                                      </p:cBhvr>
                                    </p:anim>
                                    <p:set>
                                      <p:cBhvr>
                                        <p:cTn id="12" dur="770" fill="hold"/>
                                        <p:tgtEl>
                                          <p:spTgt spid="46091"/>
                                        </p:tgtEl>
                                        <p:attrNameLst>
                                          <p:attrName>ppt_y</p:attrName>
                                        </p:attrNameLst>
                                      </p:cBhvr>
                                      <p:to>
                                        <p:strVal val="(#ppt_y+0.4)"/>
                                      </p:to>
                                    </p:set>
                                    <p:anim from="(#ppt_y+0.4)" to="(#ppt_y)" calcmode="lin" valueType="num">
                                      <p:cBhvr>
                                        <p:cTn id="13" dur="1230" accel="100000" fill="hold">
                                          <p:stCondLst>
                                            <p:cond delay="770"/>
                                          </p:stCondLst>
                                        </p:cTn>
                                        <p:tgtEl>
                                          <p:spTgt spid="4609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46088"/>
                                        </p:tgtEl>
                                        <p:attrNameLst>
                                          <p:attrName>style.visibility</p:attrName>
                                        </p:attrNameLst>
                                      </p:cBhvr>
                                      <p:to>
                                        <p:strVal val="visible"/>
                                      </p:to>
                                    </p:set>
                                    <p:anim calcmode="lin" valueType="num">
                                      <p:cBhvr>
                                        <p:cTn id="18" dur="1000" fill="hold"/>
                                        <p:tgtEl>
                                          <p:spTgt spid="46088"/>
                                        </p:tgtEl>
                                        <p:attrNameLst>
                                          <p:attrName>ppt_w</p:attrName>
                                        </p:attrNameLst>
                                      </p:cBhvr>
                                      <p:tavLst>
                                        <p:tav tm="0">
                                          <p:val>
                                            <p:fltVal val="0"/>
                                          </p:val>
                                        </p:tav>
                                        <p:tav tm="100000">
                                          <p:val>
                                            <p:strVal val="#ppt_w"/>
                                          </p:val>
                                        </p:tav>
                                      </p:tavLst>
                                    </p:anim>
                                    <p:anim calcmode="lin" valueType="num">
                                      <p:cBhvr>
                                        <p:cTn id="19" dur="1000" fill="hold"/>
                                        <p:tgtEl>
                                          <p:spTgt spid="46088"/>
                                        </p:tgtEl>
                                        <p:attrNameLst>
                                          <p:attrName>ppt_h</p:attrName>
                                        </p:attrNameLst>
                                      </p:cBhvr>
                                      <p:tavLst>
                                        <p:tav tm="0">
                                          <p:val>
                                            <p:fltVal val="0"/>
                                          </p:val>
                                        </p:tav>
                                        <p:tav tm="100000">
                                          <p:val>
                                            <p:strVal val="#ppt_h"/>
                                          </p:val>
                                        </p:tav>
                                      </p:tavLst>
                                    </p:anim>
                                    <p:anim calcmode="lin" valueType="num">
                                      <p:cBhvr>
                                        <p:cTn id="20" dur="1000" fill="hold"/>
                                        <p:tgtEl>
                                          <p:spTgt spid="4608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60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460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46083" name="Text Box 3"/>
          <p:cNvSpPr txBox="1">
            <a:spLocks noChangeArrowheads="1"/>
          </p:cNvSpPr>
          <p:nvPr/>
        </p:nvSpPr>
        <p:spPr bwMode="auto">
          <a:xfrm>
            <a:off x="437149" y="1005070"/>
            <a:ext cx="8534400" cy="127419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200" b="1" dirty="0" err="1">
                <a:solidFill>
                  <a:schemeClr val="bg1"/>
                </a:solidFill>
                <a:latin typeface="Arial"/>
                <a:ea typeface="ＭＳ Ｐゴシック" charset="-128"/>
                <a:cs typeface="Arial"/>
              </a:rPr>
              <a:t>Paksa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natin</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malalaman</a:t>
            </a:r>
            <a:r>
              <a:rPr lang="en-US" sz="3200" b="1" dirty="0">
                <a:solidFill>
                  <a:schemeClr val="bg1"/>
                </a:solidFill>
                <a:latin typeface="Arial"/>
                <a:ea typeface="ＭＳ Ｐゴシック" charset="-128"/>
                <a:cs typeface="Arial"/>
              </a:rPr>
              <a:t> kung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makipag-usap</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di-</a:t>
            </a:r>
            <a:r>
              <a:rPr lang="en-US" sz="3200" b="1" dirty="0" err="1">
                <a:solidFill>
                  <a:schemeClr val="bg1"/>
                </a:solidFill>
                <a:latin typeface="Arial"/>
                <a:ea typeface="ＭＳ Ｐゴシック" charset="-128"/>
                <a:cs typeface="Arial"/>
              </a:rPr>
              <a:t>Kristiyano</a:t>
            </a:r>
            <a:r>
              <a:rPr lang="en-US" sz="3200" b="1" dirty="0">
                <a:solidFill>
                  <a:schemeClr val="bg1"/>
                </a:solidFill>
                <a:latin typeface="Arial"/>
                <a:ea typeface="ＭＳ Ｐゴシック" charset="-128"/>
                <a:cs typeface="Arial"/>
              </a:rPr>
              <a:t> (Col. 4: 6c)?</a:t>
            </a:r>
          </a:p>
        </p:txBody>
      </p:sp>
      <p:sp>
        <p:nvSpPr>
          <p:cNvPr id="46084"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Mga</a:t>
            </a: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 Uri ng </a:t>
            </a: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Mga</a:t>
            </a: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 </a:t>
            </a: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Paglilipat</a:t>
            </a:r>
            <a:endParaRPr lang="en-US" sz="4000" b="1" dirty="0">
              <a:solidFill>
                <a:srgbClr val="FFFFFF"/>
              </a:solidFill>
              <a:latin typeface="Arial" charset="0"/>
              <a:ea typeface="ＭＳ Ｐゴシック" charset="0"/>
              <a:cs typeface="Arial" charset="0"/>
            </a:endParaRPr>
          </a:p>
        </p:txBody>
      </p:sp>
      <p:sp>
        <p:nvSpPr>
          <p:cNvPr id="46085" name="Text Box 5"/>
          <p:cNvSpPr txBox="1">
            <a:spLocks noChangeArrowheads="1"/>
          </p:cNvSpPr>
          <p:nvPr/>
        </p:nvSpPr>
        <p:spPr bwMode="auto">
          <a:xfrm>
            <a:off x="8529638" y="95250"/>
            <a:ext cx="523875" cy="463550"/>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cs typeface="Arial" charset="0"/>
            </a:endParaRPr>
          </a:p>
        </p:txBody>
      </p:sp>
      <p:sp>
        <p:nvSpPr>
          <p:cNvPr id="46086" name="Text Box 6"/>
          <p:cNvSpPr txBox="1">
            <a:spLocks noChangeArrowheads="1"/>
          </p:cNvSpPr>
          <p:nvPr/>
        </p:nvSpPr>
        <p:spPr bwMode="auto">
          <a:xfrm>
            <a:off x="471016" y="2220527"/>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pt-BR" sz="3200" b="1" dirty="0">
                <a:solidFill>
                  <a:schemeClr val="bg1"/>
                </a:solidFill>
                <a:latin typeface="Arial"/>
                <a:ea typeface="ＭＳ Ｐゴシック" charset="-128"/>
                <a:cs typeface="Arial"/>
              </a:rPr>
              <a:t>I. Magsalita ng mga maiinam na salita(6a)</a:t>
            </a:r>
          </a:p>
        </p:txBody>
      </p:sp>
      <p:sp>
        <p:nvSpPr>
          <p:cNvPr id="46087" name="Text Box 7"/>
          <p:cNvSpPr txBox="1">
            <a:spLocks noChangeArrowheads="1"/>
          </p:cNvSpPr>
          <p:nvPr/>
        </p:nvSpPr>
        <p:spPr bwMode="auto">
          <a:xfrm>
            <a:off x="1216083" y="3023394"/>
            <a:ext cx="7543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Arial"/>
                <a:ea typeface="ＭＳ Ｐゴシック" charset="-128"/>
                <a:cs typeface="Arial"/>
              </a:rPr>
              <a:t>A.  </a:t>
            </a:r>
            <a:br>
              <a:rPr lang="en-US" sz="3200" b="1" dirty="0">
                <a:solidFill>
                  <a:schemeClr val="bg1"/>
                </a:solidFill>
                <a:latin typeface="Arial"/>
                <a:ea typeface="ＭＳ Ｐゴシック" charset="-128"/>
                <a:cs typeface="Arial"/>
              </a:rPr>
            </a:br>
            <a:r>
              <a:rPr lang="en-US" sz="3200" b="1" dirty="0">
                <a:solidFill>
                  <a:schemeClr val="bg1"/>
                </a:solidFill>
                <a:latin typeface="Arial"/>
                <a:ea typeface="ＭＳ Ｐゴシック" charset="-128"/>
                <a:cs typeface="Arial"/>
              </a:rPr>
              <a:t>B.  </a:t>
            </a:r>
          </a:p>
        </p:txBody>
      </p:sp>
      <p:sp>
        <p:nvSpPr>
          <p:cNvPr id="46088" name="Text Box 8"/>
          <p:cNvSpPr txBox="1">
            <a:spLocks noChangeArrowheads="1"/>
          </p:cNvSpPr>
          <p:nvPr/>
        </p:nvSpPr>
        <p:spPr bwMode="auto">
          <a:xfrm>
            <a:off x="533400" y="3817841"/>
            <a:ext cx="8077200" cy="127419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dirty="0">
                <a:solidFill>
                  <a:srgbClr val="FFF61C"/>
                </a:solidFill>
                <a:cs typeface="Arial" charset="0"/>
              </a:rPr>
              <a:t>(</a:t>
            </a:r>
            <a:r>
              <a:rPr lang="en-US" sz="3200" b="1" dirty="0" err="1">
                <a:solidFill>
                  <a:srgbClr val="FFF61C"/>
                </a:solidFill>
                <a:cs typeface="Arial" charset="0"/>
              </a:rPr>
              <a:t>Ang</a:t>
            </a:r>
            <a:r>
              <a:rPr lang="en-US" sz="3200" b="1" dirty="0">
                <a:solidFill>
                  <a:srgbClr val="FFF61C"/>
                </a:solidFill>
                <a:cs typeface="Arial" charset="0"/>
              </a:rPr>
              <a:t> </a:t>
            </a:r>
            <a:r>
              <a:rPr lang="en-US" sz="3200" b="1" dirty="0" err="1">
                <a:solidFill>
                  <a:srgbClr val="FFF61C"/>
                </a:solidFill>
                <a:cs typeface="Arial" charset="0"/>
              </a:rPr>
              <a:t>pangalawang</a:t>
            </a:r>
            <a:r>
              <a:rPr lang="en-US" sz="3200" b="1" dirty="0">
                <a:solidFill>
                  <a:srgbClr val="FFF61C"/>
                </a:solidFill>
                <a:cs typeface="Arial" charset="0"/>
              </a:rPr>
              <a:t> </a:t>
            </a:r>
            <a:r>
              <a:rPr lang="en-US" sz="3200" b="1" dirty="0" err="1">
                <a:solidFill>
                  <a:srgbClr val="FFF61C"/>
                </a:solidFill>
                <a:cs typeface="Arial" charset="0"/>
              </a:rPr>
              <a:t>paraan</a:t>
            </a:r>
            <a:r>
              <a:rPr lang="en-US" sz="3200" b="1" dirty="0">
                <a:solidFill>
                  <a:srgbClr val="FFF61C"/>
                </a:solidFill>
                <a:cs typeface="Arial" charset="0"/>
              </a:rPr>
              <a:t> </a:t>
            </a:r>
            <a:r>
              <a:rPr lang="en-US" sz="3200" b="1" dirty="0" err="1">
                <a:solidFill>
                  <a:srgbClr val="FFF61C"/>
                </a:solidFill>
                <a:cs typeface="Arial" charset="0"/>
              </a:rPr>
              <a:t>upang</a:t>
            </a:r>
            <a:r>
              <a:rPr lang="en-US" sz="3200" b="1" dirty="0">
                <a:solidFill>
                  <a:srgbClr val="FFF61C"/>
                </a:solidFill>
                <a:cs typeface="Arial" charset="0"/>
              </a:rPr>
              <a:t> </a:t>
            </a:r>
            <a:r>
              <a:rPr lang="en-US" sz="3200" b="1" dirty="0" err="1">
                <a:solidFill>
                  <a:srgbClr val="FFF61C"/>
                </a:solidFill>
                <a:cs typeface="Arial" charset="0"/>
              </a:rPr>
              <a:t>makipag-usap</a:t>
            </a:r>
            <a:r>
              <a:rPr lang="en-US" sz="3200" b="1" dirty="0">
                <a:solidFill>
                  <a:srgbClr val="FFF61C"/>
                </a:solidFill>
                <a:cs typeface="Arial" charset="0"/>
              </a:rPr>
              <a:t> </a:t>
            </a:r>
            <a:r>
              <a:rPr lang="en-US" sz="3200" b="1" dirty="0" err="1">
                <a:solidFill>
                  <a:srgbClr val="FFF61C"/>
                </a:solidFill>
                <a:cs typeface="Arial" charset="0"/>
              </a:rPr>
              <a:t>sa</a:t>
            </a:r>
            <a:r>
              <a:rPr lang="en-US" sz="3200" b="1" dirty="0">
                <a:solidFill>
                  <a:srgbClr val="FFF61C"/>
                </a:solidFill>
                <a:cs typeface="Arial" charset="0"/>
              </a:rPr>
              <a:t> </a:t>
            </a:r>
            <a:r>
              <a:rPr lang="en-US" sz="3200" b="1" dirty="0" err="1">
                <a:solidFill>
                  <a:srgbClr val="FFF61C"/>
                </a:solidFill>
                <a:cs typeface="Arial" charset="0"/>
              </a:rPr>
              <a:t>mga</a:t>
            </a:r>
            <a:r>
              <a:rPr lang="en-US" sz="3200" b="1" dirty="0">
                <a:solidFill>
                  <a:srgbClr val="FFF61C"/>
                </a:solidFill>
                <a:cs typeface="Arial" charset="0"/>
              </a:rPr>
              <a:t> di-</a:t>
            </a:r>
            <a:r>
              <a:rPr lang="en-US" sz="3200" b="1" dirty="0" err="1">
                <a:solidFill>
                  <a:srgbClr val="FFF61C"/>
                </a:solidFill>
                <a:cs typeface="Arial" charset="0"/>
              </a:rPr>
              <a:t>Kristiyano</a:t>
            </a:r>
            <a:r>
              <a:rPr lang="en-US" sz="3200" b="1" dirty="0">
                <a:solidFill>
                  <a:srgbClr val="FFF61C"/>
                </a:solidFill>
                <a:cs typeface="Arial" charset="0"/>
              </a:rPr>
              <a:t> ay </a:t>
            </a:r>
            <a:r>
              <a:rPr lang="en-US" sz="3200" b="1" dirty="0" err="1">
                <a:solidFill>
                  <a:srgbClr val="FFF61C"/>
                </a:solidFill>
                <a:cs typeface="Arial" charset="0"/>
              </a:rPr>
              <a:t>ang</a:t>
            </a:r>
            <a:r>
              <a:rPr lang="en-US" sz="3200" b="1" dirty="0">
                <a:solidFill>
                  <a:srgbClr val="FFF61C"/>
                </a:solidFill>
                <a:cs typeface="Arial" charset="0"/>
              </a:rPr>
              <a:t>…)</a:t>
            </a:r>
          </a:p>
        </p:txBody>
      </p:sp>
      <p:sp>
        <p:nvSpPr>
          <p:cNvPr id="46089" name="Text Box 9"/>
          <p:cNvSpPr txBox="1">
            <a:spLocks noChangeArrowheads="1"/>
          </p:cNvSpPr>
          <p:nvPr/>
        </p:nvSpPr>
        <p:spPr bwMode="auto">
          <a:xfrm>
            <a:off x="1216083" y="6079309"/>
            <a:ext cx="75438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Arial"/>
                <a:ea typeface="ＭＳ Ｐゴシック" charset="-128"/>
                <a:cs typeface="Arial"/>
              </a:rPr>
              <a:t>A. </a:t>
            </a:r>
            <a:br>
              <a:rPr lang="en-US" sz="3200" b="1" dirty="0">
                <a:solidFill>
                  <a:schemeClr val="bg1"/>
                </a:solidFill>
                <a:latin typeface="Arial"/>
                <a:ea typeface="ＭＳ Ｐゴシック" charset="-128"/>
                <a:cs typeface="Arial"/>
              </a:rPr>
            </a:br>
            <a:r>
              <a:rPr lang="en-US" sz="3200" b="1" dirty="0">
                <a:solidFill>
                  <a:schemeClr val="bg1"/>
                </a:solidFill>
                <a:latin typeface="Arial"/>
                <a:ea typeface="ＭＳ Ｐゴシック" charset="-128"/>
                <a:cs typeface="Arial"/>
              </a:rPr>
              <a:t>B. </a:t>
            </a:r>
          </a:p>
        </p:txBody>
      </p:sp>
      <p:sp>
        <p:nvSpPr>
          <p:cNvPr id="46090" name="Text Box 10"/>
          <p:cNvSpPr txBox="1">
            <a:spLocks noChangeArrowheads="1"/>
          </p:cNvSpPr>
          <p:nvPr/>
        </p:nvSpPr>
        <p:spPr bwMode="auto">
          <a:xfrm>
            <a:off x="533400" y="5257806"/>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solidFill>
                  <a:schemeClr val="bg1"/>
                </a:solidFill>
                <a:latin typeface="Arial"/>
                <a:ea typeface="ＭＳ Ｐゴシック" charset="-128"/>
                <a:cs typeface="Arial"/>
              </a:rPr>
              <a:t>II. </a:t>
            </a:r>
            <a:r>
              <a:rPr lang="en-US" sz="3200" b="1" dirty="0" err="1">
                <a:solidFill>
                  <a:schemeClr val="bg1"/>
                </a:solidFill>
                <a:latin typeface="Arial"/>
                <a:ea typeface="ＭＳ Ｐゴシック" charset="-128"/>
                <a:cs typeface="Arial"/>
              </a:rPr>
              <a:t>Magsalita</a:t>
            </a:r>
            <a:r>
              <a:rPr lang="en-US" sz="3200" b="1" dirty="0">
                <a:solidFill>
                  <a:schemeClr val="bg1"/>
                </a:solidFill>
                <a:latin typeface="Arial"/>
                <a:ea typeface="ＭＳ Ｐゴシック" charset="-128"/>
                <a:cs typeface="Arial"/>
              </a:rPr>
              <a:t> ng </a:t>
            </a:r>
            <a:r>
              <a:rPr lang="en-US" sz="3200" b="1" dirty="0" err="1">
                <a:solidFill>
                  <a:schemeClr val="bg1"/>
                </a:solidFill>
                <a:latin typeface="Arial"/>
                <a:ea typeface="ＭＳ Ｐゴシック" charset="-128"/>
                <a:cs typeface="Arial"/>
              </a:rPr>
              <a:t>matalinong</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salita</a:t>
            </a:r>
            <a:r>
              <a:rPr lang="en-US" sz="3200" b="1" dirty="0">
                <a:solidFill>
                  <a:schemeClr val="bg1"/>
                </a:solidFill>
                <a:latin typeface="Arial"/>
                <a:ea typeface="ＭＳ Ｐゴシック" charset="-128"/>
                <a:cs typeface="Arial"/>
              </a:rPr>
              <a:t> (6b)</a:t>
            </a:r>
          </a:p>
        </p:txBody>
      </p:sp>
      <p:sp>
        <p:nvSpPr>
          <p:cNvPr id="46091" name="WordArt 11"/>
          <p:cNvSpPr>
            <a:spLocks noChangeArrowheads="1" noChangeShapeType="1" noTextEdit="1"/>
          </p:cNvSpPr>
          <p:nvPr/>
        </p:nvSpPr>
        <p:spPr bwMode="auto">
          <a:xfrm>
            <a:off x="538336" y="2516620"/>
            <a:ext cx="6558880" cy="1162535"/>
          </a:xfrm>
          <a:prstGeom prst="rect">
            <a:avLst/>
          </a:prstGeom>
        </p:spPr>
        <p:txBody>
          <a:bodyPr wrap="none" fromWordArt="1">
            <a:prstTxWarp prst="textDoubleWave1">
              <a:avLst>
                <a:gd name="adj1" fmla="val 6500"/>
                <a:gd name="adj2" fmla="val 0"/>
              </a:avLst>
            </a:prstTxWarp>
          </a:bodyPr>
          <a:lstStyle/>
          <a:p>
            <a:pPr algn="ct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endParaRPr>
          </a:p>
          <a:p>
            <a:pPr algn="ct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hindi</a:t>
            </a: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 </a:t>
            </a: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kumpleto</a:t>
            </a: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 </a:t>
            </a: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na</a:t>
            </a: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 </a:t>
            </a: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pangungusap</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endParaRPr>
          </a:p>
        </p:txBody>
      </p:sp>
    </p:spTree>
    <p:extLst>
      <p:ext uri="{BB962C8B-B14F-4D97-AF65-F5344CB8AC3E}">
        <p14:creationId xmlns:p14="http://schemas.microsoft.com/office/powerpoint/2010/main" val="13067650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fade">
                                      <p:cBhvr>
                                        <p:cTn id="7" dur="770" decel="100000"/>
                                        <p:tgtEl>
                                          <p:spTgt spid="46091"/>
                                        </p:tgtEl>
                                      </p:cBhvr>
                                    </p:animEffect>
                                    <p:animScale>
                                      <p:cBhvr>
                                        <p:cTn id="8" dur="770" decel="100000"/>
                                        <p:tgtEl>
                                          <p:spTgt spid="46091"/>
                                        </p:tgtEl>
                                      </p:cBhvr>
                                      <p:from x="10000" y="10000"/>
                                      <p:to x="200000" y="450000"/>
                                    </p:animScale>
                                    <p:animScale>
                                      <p:cBhvr>
                                        <p:cTn id="9" dur="1230" accel="100000" fill="hold">
                                          <p:stCondLst>
                                            <p:cond delay="770"/>
                                          </p:stCondLst>
                                        </p:cTn>
                                        <p:tgtEl>
                                          <p:spTgt spid="46091"/>
                                        </p:tgtEl>
                                      </p:cBhvr>
                                      <p:from x="200000" y="450000"/>
                                      <p:to x="100000" y="100000"/>
                                    </p:animScale>
                                    <p:set>
                                      <p:cBhvr>
                                        <p:cTn id="10" dur="770" fill="hold"/>
                                        <p:tgtEl>
                                          <p:spTgt spid="46091"/>
                                        </p:tgtEl>
                                        <p:attrNameLst>
                                          <p:attrName>ppt_x</p:attrName>
                                        </p:attrNameLst>
                                      </p:cBhvr>
                                      <p:to>
                                        <p:strVal val="(0.5)"/>
                                      </p:to>
                                    </p:set>
                                    <p:anim from="(0.5)" to="(#ppt_x)" calcmode="lin" valueType="num">
                                      <p:cBhvr>
                                        <p:cTn id="11" dur="1230" accel="100000" fill="hold">
                                          <p:stCondLst>
                                            <p:cond delay="770"/>
                                          </p:stCondLst>
                                        </p:cTn>
                                        <p:tgtEl>
                                          <p:spTgt spid="46091"/>
                                        </p:tgtEl>
                                        <p:attrNameLst>
                                          <p:attrName>ppt_x</p:attrName>
                                        </p:attrNameLst>
                                      </p:cBhvr>
                                    </p:anim>
                                    <p:set>
                                      <p:cBhvr>
                                        <p:cTn id="12" dur="770" fill="hold"/>
                                        <p:tgtEl>
                                          <p:spTgt spid="46091"/>
                                        </p:tgtEl>
                                        <p:attrNameLst>
                                          <p:attrName>ppt_y</p:attrName>
                                        </p:attrNameLst>
                                      </p:cBhvr>
                                      <p:to>
                                        <p:strVal val="(#ppt_y+0.4)"/>
                                      </p:to>
                                    </p:set>
                                    <p:anim from="(#ppt_y+0.4)" to="(#ppt_y)" calcmode="lin" valueType="num">
                                      <p:cBhvr>
                                        <p:cTn id="13" dur="1230" accel="100000" fill="hold">
                                          <p:stCondLst>
                                            <p:cond delay="770"/>
                                          </p:stCondLst>
                                        </p:cTn>
                                        <p:tgtEl>
                                          <p:spTgt spid="4609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46088"/>
                                        </p:tgtEl>
                                        <p:attrNameLst>
                                          <p:attrName>style.visibility</p:attrName>
                                        </p:attrNameLst>
                                      </p:cBhvr>
                                      <p:to>
                                        <p:strVal val="visible"/>
                                      </p:to>
                                    </p:set>
                                    <p:anim calcmode="lin" valueType="num">
                                      <p:cBhvr>
                                        <p:cTn id="18" dur="1000" fill="hold"/>
                                        <p:tgtEl>
                                          <p:spTgt spid="46088"/>
                                        </p:tgtEl>
                                        <p:attrNameLst>
                                          <p:attrName>ppt_w</p:attrName>
                                        </p:attrNameLst>
                                      </p:cBhvr>
                                      <p:tavLst>
                                        <p:tav tm="0">
                                          <p:val>
                                            <p:fltVal val="0"/>
                                          </p:val>
                                        </p:tav>
                                        <p:tav tm="100000">
                                          <p:val>
                                            <p:strVal val="#ppt_w"/>
                                          </p:val>
                                        </p:tav>
                                      </p:tavLst>
                                    </p:anim>
                                    <p:anim calcmode="lin" valueType="num">
                                      <p:cBhvr>
                                        <p:cTn id="19" dur="1000" fill="hold"/>
                                        <p:tgtEl>
                                          <p:spTgt spid="46088"/>
                                        </p:tgtEl>
                                        <p:attrNameLst>
                                          <p:attrName>ppt_h</p:attrName>
                                        </p:attrNameLst>
                                      </p:cBhvr>
                                      <p:tavLst>
                                        <p:tav tm="0">
                                          <p:val>
                                            <p:fltVal val="0"/>
                                          </p:val>
                                        </p:tav>
                                        <p:tav tm="100000">
                                          <p:val>
                                            <p:strVal val="#ppt_h"/>
                                          </p:val>
                                        </p:tav>
                                      </p:tavLst>
                                    </p:anim>
                                    <p:anim calcmode="lin" valueType="num">
                                      <p:cBhvr>
                                        <p:cTn id="20" dur="1000" fill="hold"/>
                                        <p:tgtEl>
                                          <p:spTgt spid="4608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60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460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766979" name="Text Box 3"/>
          <p:cNvSpPr txBox="1">
            <a:spLocks noChangeArrowheads="1"/>
          </p:cNvSpPr>
          <p:nvPr/>
        </p:nvSpPr>
        <p:spPr bwMode="auto">
          <a:xfrm>
            <a:off x="533400" y="995363"/>
            <a:ext cx="8534400" cy="127419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200" b="1" dirty="0" err="1">
                <a:solidFill>
                  <a:schemeClr val="bg1"/>
                </a:solidFill>
                <a:latin typeface="Arial"/>
                <a:ea typeface="ＭＳ Ｐゴシック" charset="-128"/>
                <a:cs typeface="Arial"/>
              </a:rPr>
              <a:t>Paksa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natin</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malalaman</a:t>
            </a:r>
            <a:r>
              <a:rPr lang="en-US" sz="3200" b="1" dirty="0">
                <a:solidFill>
                  <a:schemeClr val="bg1"/>
                </a:solidFill>
                <a:latin typeface="Arial"/>
                <a:ea typeface="ＭＳ Ｐゴシック" charset="-128"/>
                <a:cs typeface="Arial"/>
              </a:rPr>
              <a:t> kung </a:t>
            </a:r>
            <a:r>
              <a:rPr lang="en-US" sz="3200" b="1" dirty="0" err="1">
                <a:solidFill>
                  <a:schemeClr val="bg1"/>
                </a:solidFill>
                <a:latin typeface="Arial"/>
                <a:ea typeface="ＭＳ Ｐゴシック" charset="-128"/>
                <a:cs typeface="Arial"/>
              </a:rPr>
              <a:t>paano</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makipag-usap</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di-</a:t>
            </a:r>
            <a:r>
              <a:rPr lang="en-US" sz="3200" b="1" dirty="0" err="1">
                <a:solidFill>
                  <a:schemeClr val="bg1"/>
                </a:solidFill>
                <a:latin typeface="Arial"/>
                <a:ea typeface="ＭＳ Ｐゴシック" charset="-128"/>
                <a:cs typeface="Arial"/>
              </a:rPr>
              <a:t>Kristiyano</a:t>
            </a:r>
            <a:r>
              <a:rPr lang="en-US" sz="3200" b="1" dirty="0">
                <a:solidFill>
                  <a:schemeClr val="bg1"/>
                </a:solidFill>
                <a:latin typeface="Arial"/>
                <a:ea typeface="ＭＳ Ｐゴシック" charset="-128"/>
                <a:cs typeface="Arial"/>
              </a:rPr>
              <a:t> (Col. 4: 6c)?</a:t>
            </a:r>
          </a:p>
        </p:txBody>
      </p:sp>
      <p:sp>
        <p:nvSpPr>
          <p:cNvPr id="766980"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Mga</a:t>
            </a: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 Uri ng </a:t>
            </a: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Mga</a:t>
            </a:r>
            <a:r>
              <a:rPr lang="en-US" sz="4000" b="1" dirty="0">
                <a:solidFill>
                  <a:srgbClr val="FFFFFF"/>
                </a:solidFill>
                <a:effectLst>
                  <a:outerShdw blurRad="38100" dist="38100" dir="2700000" algn="tl">
                    <a:srgbClr val="000000"/>
                  </a:outerShdw>
                </a:effectLst>
                <a:latin typeface="Arial" charset="0"/>
                <a:ea typeface="ＭＳ Ｐゴシック" charset="0"/>
                <a:cs typeface="Arial" charset="0"/>
              </a:rPr>
              <a:t> </a:t>
            </a:r>
            <a:r>
              <a:rPr lang="en-US" sz="4000" b="1" dirty="0" err="1">
                <a:solidFill>
                  <a:srgbClr val="FFFFFF"/>
                </a:solidFill>
                <a:effectLst>
                  <a:outerShdw blurRad="38100" dist="38100" dir="2700000" algn="tl">
                    <a:srgbClr val="000000"/>
                  </a:outerShdw>
                </a:effectLst>
                <a:latin typeface="Arial" charset="0"/>
                <a:ea typeface="ＭＳ Ｐゴシック" charset="0"/>
                <a:cs typeface="Arial" charset="0"/>
              </a:rPr>
              <a:t>Paglilipat</a:t>
            </a:r>
            <a:endParaRPr lang="en-US" sz="4000" b="1" dirty="0">
              <a:solidFill>
                <a:srgbClr val="FFFFFF"/>
              </a:solidFill>
              <a:latin typeface="Arial" charset="0"/>
              <a:ea typeface="ＭＳ Ｐゴシック" charset="0"/>
              <a:cs typeface="Arial" charset="0"/>
            </a:endParaRPr>
          </a:p>
        </p:txBody>
      </p:sp>
      <p:sp>
        <p:nvSpPr>
          <p:cNvPr id="766981" name="Text Box 5"/>
          <p:cNvSpPr txBox="1">
            <a:spLocks noChangeArrowheads="1"/>
          </p:cNvSpPr>
          <p:nvPr/>
        </p:nvSpPr>
        <p:spPr bwMode="auto">
          <a:xfrm>
            <a:off x="8529638" y="95250"/>
            <a:ext cx="523875" cy="463550"/>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cs typeface="Arial" charset="0"/>
            </a:endParaRPr>
          </a:p>
        </p:txBody>
      </p:sp>
      <p:sp>
        <p:nvSpPr>
          <p:cNvPr id="766982" name="Text Box 6"/>
          <p:cNvSpPr txBox="1">
            <a:spLocks noChangeArrowheads="1"/>
          </p:cNvSpPr>
          <p:nvPr/>
        </p:nvSpPr>
        <p:spPr bwMode="auto">
          <a:xfrm>
            <a:off x="533400" y="3882231"/>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pt-BR" sz="3200" b="1" dirty="0">
                <a:solidFill>
                  <a:schemeClr val="bg1"/>
                </a:solidFill>
                <a:latin typeface="Arial"/>
                <a:ea typeface="ＭＳ Ｐゴシック" charset="-128"/>
                <a:cs typeface="Arial"/>
              </a:rPr>
              <a:t>I. Magsalita ng mga maiinam na salita(6a)</a:t>
            </a:r>
          </a:p>
        </p:txBody>
      </p:sp>
      <p:sp>
        <p:nvSpPr>
          <p:cNvPr id="766984" name="Text Box 8"/>
          <p:cNvSpPr txBox="1">
            <a:spLocks noChangeArrowheads="1"/>
          </p:cNvSpPr>
          <p:nvPr/>
        </p:nvSpPr>
        <p:spPr bwMode="auto">
          <a:xfrm>
            <a:off x="533400" y="4642935"/>
            <a:ext cx="8077200" cy="127419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200" b="1" dirty="0">
                <a:solidFill>
                  <a:srgbClr val="FFFF00"/>
                </a:solidFill>
                <a:latin typeface="Arial"/>
                <a:ea typeface="ＭＳ Ｐゴシック" charset="-128"/>
                <a:cs typeface="Arial"/>
              </a:rPr>
              <a:t>(</a:t>
            </a:r>
            <a:r>
              <a:rPr lang="en-US" sz="3200" b="1" dirty="0" err="1">
                <a:solidFill>
                  <a:srgbClr val="FFFF00"/>
                </a:solidFill>
                <a:latin typeface="Arial"/>
                <a:ea typeface="ＭＳ Ｐゴシック" charset="-128"/>
                <a:cs typeface="Arial"/>
              </a:rPr>
              <a:t>Ang</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pangalawang</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paraan</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upang</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makipag-usap</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sa</a:t>
            </a:r>
            <a:r>
              <a:rPr lang="en-US" sz="3200" b="1" dirty="0">
                <a:solidFill>
                  <a:srgbClr val="FFFF00"/>
                </a:solidFill>
                <a:latin typeface="Arial"/>
                <a:ea typeface="ＭＳ Ｐゴシック" charset="-128"/>
                <a:cs typeface="Arial"/>
              </a:rPr>
              <a:t> </a:t>
            </a:r>
            <a:r>
              <a:rPr lang="en-US" sz="3200" b="1" dirty="0" err="1">
                <a:solidFill>
                  <a:srgbClr val="FFFF00"/>
                </a:solidFill>
                <a:latin typeface="Arial"/>
                <a:ea typeface="ＭＳ Ｐゴシック" charset="-128"/>
                <a:cs typeface="Arial"/>
              </a:rPr>
              <a:t>mga</a:t>
            </a:r>
            <a:r>
              <a:rPr lang="en-US" sz="3200" b="1" dirty="0">
                <a:solidFill>
                  <a:srgbClr val="FFFF00"/>
                </a:solidFill>
                <a:latin typeface="Arial"/>
                <a:ea typeface="ＭＳ Ｐゴシック" charset="-128"/>
                <a:cs typeface="Arial"/>
              </a:rPr>
              <a:t> di-</a:t>
            </a:r>
            <a:r>
              <a:rPr lang="en-US" sz="3200" b="1" dirty="0" err="1">
                <a:solidFill>
                  <a:srgbClr val="FFFF00"/>
                </a:solidFill>
                <a:latin typeface="Arial"/>
                <a:ea typeface="ＭＳ Ｐゴシック" charset="-128"/>
                <a:cs typeface="Arial"/>
              </a:rPr>
              <a:t>Kristiyano</a:t>
            </a:r>
            <a:r>
              <a:rPr lang="en-US" sz="3200" b="1" dirty="0">
                <a:solidFill>
                  <a:srgbClr val="FFFF00"/>
                </a:solidFill>
                <a:latin typeface="Arial"/>
                <a:ea typeface="ＭＳ Ｐゴシック" charset="-128"/>
                <a:cs typeface="Arial"/>
              </a:rPr>
              <a:t> ay </a:t>
            </a:r>
            <a:r>
              <a:rPr lang="en-US" sz="3200" b="1" dirty="0" err="1">
                <a:solidFill>
                  <a:srgbClr val="FFFF00"/>
                </a:solidFill>
                <a:latin typeface="Arial"/>
                <a:ea typeface="ＭＳ Ｐゴシック" charset="-128"/>
                <a:cs typeface="Arial"/>
              </a:rPr>
              <a:t>ang</a:t>
            </a:r>
            <a:r>
              <a:rPr lang="en-US" sz="3200" b="1" dirty="0">
                <a:solidFill>
                  <a:srgbClr val="FFFF00"/>
                </a:solidFill>
                <a:latin typeface="Arial"/>
                <a:ea typeface="ＭＳ Ｐゴシック" charset="-128"/>
                <a:cs typeface="Arial"/>
              </a:rPr>
              <a:t>…)</a:t>
            </a:r>
          </a:p>
        </p:txBody>
      </p:sp>
      <p:sp>
        <p:nvSpPr>
          <p:cNvPr id="766986" name="Text Box 10"/>
          <p:cNvSpPr txBox="1">
            <a:spLocks noChangeArrowheads="1"/>
          </p:cNvSpPr>
          <p:nvPr/>
        </p:nvSpPr>
        <p:spPr bwMode="auto">
          <a:xfrm>
            <a:off x="533400" y="5917130"/>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solidFill>
                  <a:schemeClr val="bg1"/>
                </a:solidFill>
                <a:latin typeface="Arial"/>
                <a:ea typeface="ＭＳ Ｐゴシック" charset="-128"/>
                <a:cs typeface="Arial"/>
              </a:rPr>
              <a:t>II. </a:t>
            </a:r>
            <a:r>
              <a:rPr lang="en-US" sz="3200" b="1" dirty="0" err="1">
                <a:solidFill>
                  <a:schemeClr val="bg1"/>
                </a:solidFill>
                <a:latin typeface="Arial"/>
                <a:ea typeface="ＭＳ Ｐゴシック" charset="-128"/>
                <a:cs typeface="Arial"/>
              </a:rPr>
              <a:t>Magsalita</a:t>
            </a:r>
            <a:r>
              <a:rPr lang="en-US" sz="3200" b="1" dirty="0">
                <a:solidFill>
                  <a:schemeClr val="bg1"/>
                </a:solidFill>
                <a:latin typeface="Arial"/>
                <a:ea typeface="ＭＳ Ｐゴシック" charset="-128"/>
                <a:cs typeface="Arial"/>
              </a:rPr>
              <a:t> ng </a:t>
            </a:r>
            <a:r>
              <a:rPr lang="en-US" sz="3200" b="1" dirty="0" err="1">
                <a:solidFill>
                  <a:schemeClr val="bg1"/>
                </a:solidFill>
                <a:latin typeface="Arial"/>
                <a:ea typeface="ＭＳ Ｐゴシック" charset="-128"/>
                <a:cs typeface="Arial"/>
              </a:rPr>
              <a:t>matalinong</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mga</a:t>
            </a:r>
            <a:r>
              <a:rPr lang="en-US" sz="3200" b="1" dirty="0">
                <a:solidFill>
                  <a:schemeClr val="bg1"/>
                </a:solidFill>
                <a:latin typeface="Arial"/>
                <a:ea typeface="ＭＳ Ｐゴシック" charset="-128"/>
                <a:cs typeface="Arial"/>
              </a:rPr>
              <a:t> </a:t>
            </a:r>
            <a:r>
              <a:rPr lang="en-US" sz="3200" b="1" dirty="0" err="1">
                <a:solidFill>
                  <a:schemeClr val="bg1"/>
                </a:solidFill>
                <a:latin typeface="Arial"/>
                <a:ea typeface="ＭＳ Ｐゴシック" charset="-128"/>
                <a:cs typeface="Arial"/>
              </a:rPr>
              <a:t>salita</a:t>
            </a:r>
            <a:r>
              <a:rPr lang="en-US" sz="3200" b="1" dirty="0">
                <a:solidFill>
                  <a:schemeClr val="bg1"/>
                </a:solidFill>
                <a:latin typeface="Arial"/>
                <a:ea typeface="ＭＳ Ｐゴシック" charset="-128"/>
                <a:cs typeface="Arial"/>
              </a:rPr>
              <a:t> (6b)</a:t>
            </a:r>
          </a:p>
        </p:txBody>
      </p:sp>
      <p:sp>
        <p:nvSpPr>
          <p:cNvPr id="766987" name="WordArt 11"/>
          <p:cNvSpPr>
            <a:spLocks noChangeArrowheads="1" noChangeShapeType="1" noTextEdit="1"/>
          </p:cNvSpPr>
          <p:nvPr/>
        </p:nvSpPr>
        <p:spPr bwMode="auto">
          <a:xfrm>
            <a:off x="533400" y="1747837"/>
            <a:ext cx="5343128" cy="987652"/>
          </a:xfrm>
          <a:prstGeom prst="rect">
            <a:avLst/>
          </a:prstGeom>
        </p:spPr>
        <p:txBody>
          <a:bodyPr wrap="none" fromWordArt="1">
            <a:prstTxWarp prst="textDoubleWave1">
              <a:avLst>
                <a:gd name="adj1" fmla="val 6500"/>
                <a:gd name="adj2" fmla="val 0"/>
              </a:avLst>
            </a:prstTxWarp>
          </a:bodyPr>
          <a:lstStyle/>
          <a:p>
            <a:pPr algn="ct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endParaRPr>
          </a:p>
          <a:p>
            <a:pPr algn="ct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hindi</a:t>
            </a: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 </a:t>
            </a: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kumpleto</a:t>
            </a: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 </a:t>
            </a: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na</a:t>
            </a: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 </a:t>
            </a:r>
            <a:r>
              <a:rPr lang="en-US" sz="3600" kern="10" spc="-360" dirty="0" err="1">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pangungusap</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endParaRPr>
          </a:p>
        </p:txBody>
      </p:sp>
      <p:sp>
        <p:nvSpPr>
          <p:cNvPr id="766988" name="Text Box 12"/>
          <p:cNvSpPr txBox="1">
            <a:spLocks noChangeArrowheads="1"/>
          </p:cNvSpPr>
          <p:nvPr/>
        </p:nvSpPr>
        <p:spPr bwMode="auto">
          <a:xfrm>
            <a:off x="533400" y="2993231"/>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nn-NO" sz="3200" b="1" dirty="0">
                <a:solidFill>
                  <a:srgbClr val="FFFF00"/>
                </a:solidFill>
                <a:latin typeface="Arial"/>
                <a:ea typeface="ＭＳ Ｐゴシック" charset="-128"/>
                <a:cs typeface="Arial"/>
              </a:rPr>
              <a:t>(Ang unang paraan upang makipag-usap sa mga di-Kristiyano ay ang…)</a:t>
            </a:r>
            <a:endParaRPr lang="en-US" sz="3200" b="1" dirty="0">
              <a:solidFill>
                <a:srgbClr val="FFFF00"/>
              </a:solidFill>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66987"/>
                                        </p:tgtEl>
                                        <p:attrNameLst>
                                          <p:attrName>style.visibility</p:attrName>
                                        </p:attrNameLst>
                                      </p:cBhvr>
                                      <p:to>
                                        <p:strVal val="visible"/>
                                      </p:to>
                                    </p:set>
                                    <p:animEffect transition="in" filter="fade">
                                      <p:cBhvr>
                                        <p:cTn id="7" dur="770" decel="100000"/>
                                        <p:tgtEl>
                                          <p:spTgt spid="766987"/>
                                        </p:tgtEl>
                                      </p:cBhvr>
                                    </p:animEffect>
                                    <p:animScale>
                                      <p:cBhvr>
                                        <p:cTn id="8" dur="770" decel="100000"/>
                                        <p:tgtEl>
                                          <p:spTgt spid="766987"/>
                                        </p:tgtEl>
                                      </p:cBhvr>
                                      <p:from x="10000" y="10000"/>
                                      <p:to x="200000" y="450000"/>
                                    </p:animScale>
                                    <p:animScale>
                                      <p:cBhvr>
                                        <p:cTn id="9" dur="1230" accel="100000" fill="hold">
                                          <p:stCondLst>
                                            <p:cond delay="770"/>
                                          </p:stCondLst>
                                        </p:cTn>
                                        <p:tgtEl>
                                          <p:spTgt spid="766987"/>
                                        </p:tgtEl>
                                      </p:cBhvr>
                                      <p:from x="200000" y="450000"/>
                                      <p:to x="100000" y="100000"/>
                                    </p:animScale>
                                    <p:set>
                                      <p:cBhvr>
                                        <p:cTn id="10" dur="770" fill="hold"/>
                                        <p:tgtEl>
                                          <p:spTgt spid="766987"/>
                                        </p:tgtEl>
                                        <p:attrNameLst>
                                          <p:attrName>ppt_x</p:attrName>
                                        </p:attrNameLst>
                                      </p:cBhvr>
                                      <p:to>
                                        <p:strVal val="(0.5)"/>
                                      </p:to>
                                    </p:set>
                                    <p:anim from="(0.5)" to="(#ppt_x)" calcmode="lin" valueType="num">
                                      <p:cBhvr>
                                        <p:cTn id="11" dur="1230" accel="100000" fill="hold">
                                          <p:stCondLst>
                                            <p:cond delay="770"/>
                                          </p:stCondLst>
                                        </p:cTn>
                                        <p:tgtEl>
                                          <p:spTgt spid="766987"/>
                                        </p:tgtEl>
                                        <p:attrNameLst>
                                          <p:attrName>ppt_x</p:attrName>
                                        </p:attrNameLst>
                                      </p:cBhvr>
                                    </p:anim>
                                    <p:set>
                                      <p:cBhvr>
                                        <p:cTn id="12" dur="770" fill="hold"/>
                                        <p:tgtEl>
                                          <p:spTgt spid="766987"/>
                                        </p:tgtEl>
                                        <p:attrNameLst>
                                          <p:attrName>ppt_y</p:attrName>
                                        </p:attrNameLst>
                                      </p:cBhvr>
                                      <p:to>
                                        <p:strVal val="(#ppt_y+0.4)"/>
                                      </p:to>
                                    </p:set>
                                    <p:anim from="(#ppt_y+0.4)" to="(#ppt_y)" calcmode="lin" valueType="num">
                                      <p:cBhvr>
                                        <p:cTn id="13" dur="1230" accel="100000" fill="hold">
                                          <p:stCondLst>
                                            <p:cond delay="770"/>
                                          </p:stCondLst>
                                        </p:cTn>
                                        <p:tgtEl>
                                          <p:spTgt spid="76698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766988"/>
                                        </p:tgtEl>
                                        <p:attrNameLst>
                                          <p:attrName>style.visibility</p:attrName>
                                        </p:attrNameLst>
                                      </p:cBhvr>
                                      <p:to>
                                        <p:strVal val="visible"/>
                                      </p:to>
                                    </p:set>
                                    <p:anim calcmode="lin" valueType="num">
                                      <p:cBhvr>
                                        <p:cTn id="18" dur="1000" fill="hold"/>
                                        <p:tgtEl>
                                          <p:spTgt spid="766988"/>
                                        </p:tgtEl>
                                        <p:attrNameLst>
                                          <p:attrName>ppt_w</p:attrName>
                                        </p:attrNameLst>
                                      </p:cBhvr>
                                      <p:tavLst>
                                        <p:tav tm="0">
                                          <p:val>
                                            <p:fltVal val="0"/>
                                          </p:val>
                                        </p:tav>
                                        <p:tav tm="100000">
                                          <p:val>
                                            <p:strVal val="#ppt_w"/>
                                          </p:val>
                                        </p:tav>
                                      </p:tavLst>
                                    </p:anim>
                                    <p:anim calcmode="lin" valueType="num">
                                      <p:cBhvr>
                                        <p:cTn id="19" dur="1000" fill="hold"/>
                                        <p:tgtEl>
                                          <p:spTgt spid="766988"/>
                                        </p:tgtEl>
                                        <p:attrNameLst>
                                          <p:attrName>ppt_h</p:attrName>
                                        </p:attrNameLst>
                                      </p:cBhvr>
                                      <p:tavLst>
                                        <p:tav tm="0">
                                          <p:val>
                                            <p:fltVal val="0"/>
                                          </p:val>
                                        </p:tav>
                                        <p:tav tm="100000">
                                          <p:val>
                                            <p:strVal val="#ppt_h"/>
                                          </p:val>
                                        </p:tav>
                                      </p:tavLst>
                                    </p:anim>
                                    <p:anim calcmode="lin" valueType="num">
                                      <p:cBhvr>
                                        <p:cTn id="20" dur="1000" fill="hold"/>
                                        <p:tgtEl>
                                          <p:spTgt spid="76698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669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766984"/>
                                        </p:tgtEl>
                                        <p:attrNameLst>
                                          <p:attrName>style.visibility</p:attrName>
                                        </p:attrNameLst>
                                      </p:cBhvr>
                                      <p:to>
                                        <p:strVal val="visible"/>
                                      </p:to>
                                    </p:set>
                                    <p:anim calcmode="lin" valueType="num">
                                      <p:cBhvr>
                                        <p:cTn id="26" dur="1000" fill="hold"/>
                                        <p:tgtEl>
                                          <p:spTgt spid="766984"/>
                                        </p:tgtEl>
                                        <p:attrNameLst>
                                          <p:attrName>ppt_w</p:attrName>
                                        </p:attrNameLst>
                                      </p:cBhvr>
                                      <p:tavLst>
                                        <p:tav tm="0">
                                          <p:val>
                                            <p:fltVal val="0"/>
                                          </p:val>
                                        </p:tav>
                                        <p:tav tm="100000">
                                          <p:val>
                                            <p:strVal val="#ppt_w"/>
                                          </p:val>
                                        </p:tav>
                                      </p:tavLst>
                                    </p:anim>
                                    <p:anim calcmode="lin" valueType="num">
                                      <p:cBhvr>
                                        <p:cTn id="27" dur="1000" fill="hold"/>
                                        <p:tgtEl>
                                          <p:spTgt spid="766984"/>
                                        </p:tgtEl>
                                        <p:attrNameLst>
                                          <p:attrName>ppt_h</p:attrName>
                                        </p:attrNameLst>
                                      </p:cBhvr>
                                      <p:tavLst>
                                        <p:tav tm="0">
                                          <p:val>
                                            <p:fltVal val="0"/>
                                          </p:val>
                                        </p:tav>
                                        <p:tav tm="100000">
                                          <p:val>
                                            <p:strVal val="#ppt_h"/>
                                          </p:val>
                                        </p:tav>
                                      </p:tavLst>
                                    </p:anim>
                                    <p:anim calcmode="lin" valueType="num">
                                      <p:cBhvr>
                                        <p:cTn id="28" dur="1000" fill="hold"/>
                                        <p:tgtEl>
                                          <p:spTgt spid="76698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669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84" grpId="0"/>
      <p:bldP spid="766987" grpId="0" animBg="1"/>
      <p:bldP spid="7669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349187" name="Text Box 3"/>
          <p:cNvSpPr txBox="1">
            <a:spLocks noChangeArrowheads="1"/>
          </p:cNvSpPr>
          <p:nvPr/>
        </p:nvSpPr>
        <p:spPr bwMode="auto">
          <a:xfrm>
            <a:off x="990600" y="1600200"/>
            <a:ext cx="6934200" cy="3444875"/>
          </a:xfrm>
          <a:prstGeom prst="rect">
            <a:avLst/>
          </a:prstGeom>
          <a:noFill/>
          <a:ln w="9525">
            <a:noFill/>
            <a:miter lim="800000"/>
            <a:headEnd/>
            <a:tailEnd/>
          </a:ln>
          <a:effectLst/>
        </p:spPr>
        <p:txBody>
          <a:bodyPr>
            <a:spAutoFit/>
          </a:bodyPr>
          <a:lstStyle/>
          <a:p>
            <a:pPr marL="711200" indent="-711200" eaLnBrk="1" hangingPunct="1">
              <a:spcBef>
                <a:spcPct val="50000"/>
              </a:spcBef>
              <a:buFont typeface="Arial" charset="0"/>
              <a:buAutoNum type="arabicPeriod"/>
              <a:defRPr/>
            </a:pPr>
            <a:r>
              <a:rPr lang="en-US" sz="4000" b="1" dirty="0" err="1">
                <a:solidFill>
                  <a:schemeClr val="bg1"/>
                </a:solidFill>
                <a:effectLst>
                  <a:outerShdw blurRad="50800" dist="63500" dir="2700000" algn="tl" rotWithShape="0">
                    <a:srgbClr val="000000">
                      <a:alpha val="96000"/>
                    </a:srgbClr>
                  </a:outerShdw>
                </a:effectLst>
                <a:latin typeface="Arial"/>
                <a:ea typeface="ＭＳ Ｐゴシック" charset="-128"/>
                <a:cs typeface="Arial"/>
              </a:rPr>
              <a:t>Pag-uulit</a:t>
            </a:r>
            <a:endPar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endParaRPr>
          </a:p>
          <a:p>
            <a:pPr marL="711200" indent="-711200" eaLnBrk="1" hangingPunct="1">
              <a:spcBef>
                <a:spcPct val="50000"/>
              </a:spcBef>
              <a:buFont typeface="Arial" charset="0"/>
              <a:buAutoNum type="arabicPeriod"/>
              <a:defRPr/>
            </a:pPr>
            <a:r>
              <a:rPr lang="en-US" sz="4000" b="1" dirty="0" err="1">
                <a:solidFill>
                  <a:schemeClr val="bg1"/>
                </a:solidFill>
                <a:effectLst>
                  <a:outerShdw blurRad="50800" dist="63500" dir="2700000" algn="tl" rotWithShape="0">
                    <a:srgbClr val="000000">
                      <a:alpha val="96000"/>
                    </a:srgbClr>
                  </a:outerShdw>
                </a:effectLst>
                <a:latin typeface="Arial"/>
                <a:ea typeface="ＭＳ Ｐゴシック" charset="-128"/>
                <a:cs typeface="Arial"/>
              </a:rPr>
              <a:t>Muling</a:t>
            </a:r>
            <a:r>
              <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 </a:t>
            </a:r>
            <a:r>
              <a:rPr lang="en-US" sz="4000" b="1" dirty="0" err="1">
                <a:solidFill>
                  <a:schemeClr val="bg1"/>
                </a:solidFill>
                <a:effectLst>
                  <a:outerShdw blurRad="50800" dist="63500" dir="2700000" algn="tl" rotWithShape="0">
                    <a:srgbClr val="000000">
                      <a:alpha val="96000"/>
                    </a:srgbClr>
                  </a:outerShdw>
                </a:effectLst>
                <a:latin typeface="Arial"/>
                <a:ea typeface="ＭＳ Ｐゴシック" charset="-128"/>
                <a:cs typeface="Arial"/>
              </a:rPr>
              <a:t>Pahayag</a:t>
            </a:r>
            <a:endPar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endParaRPr>
          </a:p>
          <a:p>
            <a:pPr marL="711200" indent="-711200" eaLnBrk="1" hangingPunct="1">
              <a:spcBef>
                <a:spcPct val="50000"/>
              </a:spcBef>
              <a:buFont typeface="Arial" charset="0"/>
              <a:buAutoNum type="arabicPeriod"/>
              <a:defRPr/>
            </a:pPr>
            <a:r>
              <a:rPr lang="en-US" sz="4000" b="1" dirty="0" err="1">
                <a:solidFill>
                  <a:schemeClr val="bg1"/>
                </a:solidFill>
                <a:effectLst>
                  <a:outerShdw blurRad="50800" dist="63500" dir="2700000" algn="tl" rotWithShape="0">
                    <a:srgbClr val="000000">
                      <a:alpha val="96000"/>
                    </a:srgbClr>
                  </a:outerShdw>
                </a:effectLst>
                <a:latin typeface="Arial"/>
                <a:ea typeface="ＭＳ Ｐゴシック" charset="-128"/>
                <a:cs typeface="Arial"/>
              </a:rPr>
              <a:t>Paglilipat</a:t>
            </a:r>
            <a:endPar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endParaRPr>
          </a:p>
          <a:p>
            <a:pPr marL="711200" indent="-711200" eaLnBrk="1" hangingPunct="1">
              <a:spcBef>
                <a:spcPct val="50000"/>
              </a:spcBef>
              <a:buFont typeface="Arial" charset="0"/>
              <a:buAutoNum type="arabicPeriod"/>
              <a:defRPr/>
            </a:pPr>
            <a:r>
              <a:rPr lang="en-US" sz="4000" b="1" dirty="0" err="1">
                <a:solidFill>
                  <a:schemeClr val="bg1"/>
                </a:solidFill>
                <a:effectLst>
                  <a:outerShdw blurRad="50800" dist="63500" dir="2700000" algn="tl" rotWithShape="0">
                    <a:srgbClr val="000000">
                      <a:alpha val="96000"/>
                    </a:srgbClr>
                  </a:outerShdw>
                </a:effectLst>
                <a:latin typeface="Arial"/>
                <a:ea typeface="ＭＳ Ｐゴシック" charset="-128"/>
                <a:cs typeface="Arial"/>
              </a:rPr>
              <a:t>Mga</a:t>
            </a:r>
            <a:r>
              <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 </a:t>
            </a:r>
            <a:r>
              <a:rPr lang="en-US" sz="4000" b="1" dirty="0" err="1">
                <a:solidFill>
                  <a:schemeClr val="bg1"/>
                </a:solidFill>
                <a:effectLst>
                  <a:outerShdw blurRad="50800" dist="63500" dir="2700000" algn="tl" rotWithShape="0">
                    <a:srgbClr val="000000">
                      <a:alpha val="96000"/>
                    </a:srgbClr>
                  </a:outerShdw>
                </a:effectLst>
                <a:latin typeface="Arial"/>
                <a:ea typeface="ＭＳ Ｐゴシック" charset="-128"/>
                <a:cs typeface="Arial"/>
              </a:rPr>
              <a:t>Pangunahing</a:t>
            </a:r>
            <a:r>
              <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 </a:t>
            </a:r>
            <a:r>
              <a:rPr lang="en-US" sz="4000" b="1" dirty="0" err="1">
                <a:solidFill>
                  <a:schemeClr val="bg1"/>
                </a:solidFill>
                <a:effectLst>
                  <a:outerShdw blurRad="50800" dist="63500" dir="2700000" algn="tl" rotWithShape="0">
                    <a:srgbClr val="000000">
                      <a:alpha val="96000"/>
                    </a:srgbClr>
                  </a:outerShdw>
                </a:effectLst>
                <a:latin typeface="Arial"/>
                <a:ea typeface="ＭＳ Ｐゴシック" charset="-128"/>
                <a:cs typeface="Arial"/>
              </a:rPr>
              <a:t>Salita</a:t>
            </a:r>
            <a:endPar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endParaRPr>
          </a:p>
        </p:txBody>
      </p:sp>
      <p:sp>
        <p:nvSpPr>
          <p:cNvPr id="349188"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a:solidFill>
                  <a:schemeClr val="bg1"/>
                </a:solidFill>
                <a:latin typeface="Arial"/>
                <a:ea typeface="ＭＳ Ｐゴシック" charset="-128"/>
                <a:cs typeface="Arial"/>
              </a:rPr>
              <a:t>68</a:t>
            </a:r>
          </a:p>
        </p:txBody>
      </p:sp>
      <p:sp>
        <p:nvSpPr>
          <p:cNvPr id="148484" name="Rectangle 5"/>
          <p:cNvSpPr>
            <a:spLocks noGrp="1" noChangeArrowheads="1"/>
          </p:cNvSpPr>
          <p:nvPr>
            <p:ph type="title" idx="4294967295"/>
          </p:nvPr>
        </p:nvSpPr>
        <p:spPr>
          <a:xfrm>
            <a:off x="457200" y="188640"/>
            <a:ext cx="8229600" cy="1182960"/>
          </a:xfrm>
          <a:solidFill>
            <a:schemeClr val="accent1"/>
          </a:solidFill>
        </p:spPr>
        <p:txBody>
          <a:bodyPr/>
          <a:lstStyle/>
          <a:p>
            <a:pPr eaLnBrk="1" hangingPunct="1"/>
            <a:r>
              <a:rPr lang="pl-PL" b="1" dirty="0">
                <a:solidFill>
                  <a:srgbClr val="FF0000"/>
                </a:solidFill>
                <a:latin typeface="Arial" charset="0"/>
                <a:ea typeface="ＭＳ Ｐゴシック" charset="0"/>
                <a:cs typeface="Arial" charset="0"/>
              </a:rPr>
              <a:t>Malinaw na Pagpapahayag ng Katawan</a:t>
            </a:r>
            <a:endParaRPr lang="en-US" b="1" dirty="0">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9187">
                                            <p:txEl>
                                              <p:pRg st="3" end="3"/>
                                            </p:txEl>
                                          </p:spTgt>
                                        </p:tgtEl>
                                        <p:attrNameLst>
                                          <p:attrName>style.visibility</p:attrName>
                                        </p:attrNameLst>
                                      </p:cBhvr>
                                      <p:to>
                                        <p:strVal val="visible"/>
                                      </p:to>
                                    </p:set>
                                    <p:anim calcmode="lin" valueType="num">
                                      <p:cBhvr>
                                        <p:cTn id="7" dur="500" fill="hold"/>
                                        <p:tgtEl>
                                          <p:spTgt spid="34918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49187">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349187">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349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5"/>
          <p:cNvSpPr>
            <a:spLocks noGrp="1" noChangeArrowheads="1"/>
          </p:cNvSpPr>
          <p:nvPr>
            <p:ph type="title"/>
          </p:nvPr>
        </p:nvSpPr>
        <p:spPr>
          <a:xfrm>
            <a:off x="457200" y="274638"/>
            <a:ext cx="7518400" cy="944562"/>
          </a:xfrm>
          <a:solidFill>
            <a:srgbClr val="000000"/>
          </a:solidFill>
        </p:spPr>
        <p:txBody>
          <a:bodyPr/>
          <a:lstStyle/>
          <a:p>
            <a:pPr eaLnBrk="1" hangingPunct="1"/>
            <a:r>
              <a:rPr lang="en-US" sz="4000" b="1" dirty="0" err="1">
                <a:effectLst/>
                <a:latin typeface="Arial" charset="0"/>
                <a:ea typeface="ＭＳ Ｐゴシック" charset="0"/>
                <a:cs typeface="Arial" charset="0"/>
              </a:rPr>
              <a:t>Ulitin</a:t>
            </a:r>
            <a:r>
              <a:rPr lang="en-US" sz="4000" b="1" dirty="0">
                <a:effectLst/>
                <a:latin typeface="Arial" charset="0"/>
                <a:ea typeface="ＭＳ Ｐゴシック" charset="0"/>
                <a:cs typeface="Arial" charset="0"/>
              </a:rPr>
              <a:t> </a:t>
            </a:r>
            <a:r>
              <a:rPr lang="en-US" sz="4000" b="1" dirty="0" err="1">
                <a:effectLst/>
                <a:latin typeface="Arial" charset="0"/>
                <a:ea typeface="ＭＳ Ｐゴシック" charset="0"/>
                <a:cs typeface="Arial" charset="0"/>
              </a:rPr>
              <a:t>ang</a:t>
            </a:r>
            <a:r>
              <a:rPr lang="en-US" sz="4000" b="1" dirty="0">
                <a:effectLst/>
                <a:latin typeface="Arial" charset="0"/>
                <a:ea typeface="ＭＳ Ｐゴシック" charset="0"/>
                <a:cs typeface="Arial" charset="0"/>
              </a:rPr>
              <a:t> </a:t>
            </a:r>
            <a:r>
              <a:rPr lang="en-US" sz="4000" b="1" dirty="0" err="1">
                <a:effectLst/>
                <a:latin typeface="Arial" charset="0"/>
                <a:ea typeface="ＭＳ Ｐゴシック" charset="0"/>
                <a:cs typeface="Arial" charset="0"/>
              </a:rPr>
              <a:t>mga</a:t>
            </a:r>
            <a:r>
              <a:rPr lang="en-US" sz="4000" b="1" dirty="0">
                <a:effectLst/>
                <a:latin typeface="Arial" charset="0"/>
                <a:ea typeface="ＭＳ Ｐゴシック" charset="0"/>
                <a:cs typeface="Arial" charset="0"/>
              </a:rPr>
              <a:t> </a:t>
            </a:r>
            <a:r>
              <a:rPr lang="en-US" sz="4000" b="1" dirty="0" err="1">
                <a:effectLst/>
                <a:latin typeface="Arial" charset="0"/>
                <a:ea typeface="ＭＳ Ｐゴシック" charset="0"/>
                <a:cs typeface="Arial" charset="0"/>
              </a:rPr>
              <a:t>susing</a:t>
            </a:r>
            <a:r>
              <a:rPr lang="en-US" sz="4000" b="1" dirty="0">
                <a:effectLst/>
                <a:latin typeface="Arial" charset="0"/>
                <a:ea typeface="ＭＳ Ｐゴシック" charset="0"/>
                <a:cs typeface="Arial" charset="0"/>
              </a:rPr>
              <a:t> </a:t>
            </a:r>
            <a:r>
              <a:rPr lang="en-US" sz="4000" b="1" dirty="0" err="1">
                <a:effectLst/>
                <a:latin typeface="Arial" charset="0"/>
                <a:ea typeface="ＭＳ Ｐゴシック" charset="0"/>
                <a:cs typeface="Arial" charset="0"/>
              </a:rPr>
              <a:t>salita</a:t>
            </a:r>
            <a:endParaRPr lang="en-US" sz="4000" b="1" dirty="0">
              <a:effectLst/>
              <a:latin typeface="Arial" charset="0"/>
              <a:ea typeface="ＭＳ Ｐゴシック" charset="0"/>
              <a:cs typeface="Arial" charset="0"/>
            </a:endParaRPr>
          </a:p>
        </p:txBody>
      </p:sp>
      <p:sp>
        <p:nvSpPr>
          <p:cNvPr id="17415" name="Text Box 7"/>
          <p:cNvSpPr txBox="1">
            <a:spLocks noChangeArrowheads="1"/>
          </p:cNvSpPr>
          <p:nvPr/>
        </p:nvSpPr>
        <p:spPr bwMode="auto">
          <a:xfrm>
            <a:off x="152400" y="1568450"/>
            <a:ext cx="89916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dirty="0" err="1">
                <a:cs typeface="Arial" charset="0"/>
              </a:rPr>
              <a:t>Paksa</a:t>
            </a:r>
            <a:r>
              <a:rPr lang="en-US" sz="3200" b="1" dirty="0">
                <a:cs typeface="Arial" charset="0"/>
              </a:rPr>
              <a:t>: </a:t>
            </a:r>
            <a:r>
              <a:rPr lang="en-US" sz="3200" b="1" dirty="0" err="1">
                <a:cs typeface="Arial" charset="0"/>
              </a:rPr>
              <a:t>Paano</a:t>
            </a:r>
            <a:r>
              <a:rPr lang="en-US" sz="3200" b="1" dirty="0">
                <a:cs typeface="Arial" charset="0"/>
              </a:rPr>
              <a:t> </a:t>
            </a:r>
            <a:r>
              <a:rPr lang="en-US" sz="3200" b="1" dirty="0" err="1">
                <a:cs typeface="Arial" charset="0"/>
              </a:rPr>
              <a:t>maiiwasan</a:t>
            </a:r>
            <a:r>
              <a:rPr lang="en-US" sz="3200" b="1" dirty="0">
                <a:cs typeface="Arial" charset="0"/>
              </a:rPr>
              <a:t> ng </a:t>
            </a:r>
            <a:r>
              <a:rPr lang="en-US" sz="3200" b="1" dirty="0" err="1">
                <a:cs typeface="Arial" charset="0"/>
              </a:rPr>
              <a:t>mga</a:t>
            </a:r>
            <a:r>
              <a:rPr lang="en-US" sz="3200" b="1" dirty="0">
                <a:cs typeface="Arial" charset="0"/>
              </a:rPr>
              <a:t> </a:t>
            </a:r>
            <a:r>
              <a:rPr lang="en-US" sz="3200" b="1" dirty="0" err="1">
                <a:cs typeface="Arial" charset="0"/>
              </a:rPr>
              <a:t>ama</a:t>
            </a:r>
            <a:r>
              <a:rPr lang="en-US" sz="3200" b="1" dirty="0">
                <a:cs typeface="Arial" charset="0"/>
              </a:rPr>
              <a:t> </a:t>
            </a:r>
            <a:r>
              <a:rPr lang="en-US" sz="3200" b="1" dirty="0" err="1">
                <a:cs typeface="Arial" charset="0"/>
              </a:rPr>
              <a:t>nang</a:t>
            </a:r>
            <a:r>
              <a:rPr lang="en-US" sz="3200" b="1" dirty="0">
                <a:cs typeface="Arial" charset="0"/>
              </a:rPr>
              <a:t> ang </a:t>
            </a:r>
            <a:r>
              <a:rPr lang="en-US" sz="3200" b="1" dirty="0" err="1">
                <a:cs typeface="Arial" charset="0"/>
              </a:rPr>
              <a:t>mga</a:t>
            </a:r>
            <a:r>
              <a:rPr lang="en-US" sz="3200" b="1" dirty="0">
                <a:cs typeface="Arial" charset="0"/>
              </a:rPr>
              <a:t> </a:t>
            </a:r>
            <a:r>
              <a:rPr lang="en-US" sz="3200" b="1" dirty="0" err="1">
                <a:cs typeface="Arial" charset="0"/>
              </a:rPr>
              <a:t>anak</a:t>
            </a:r>
            <a:r>
              <a:rPr lang="en-US" sz="3200" b="1" dirty="0">
                <a:cs typeface="Arial" charset="0"/>
              </a:rPr>
              <a:t> ay ‘di </a:t>
            </a:r>
            <a:r>
              <a:rPr lang="en-US" sz="3200" b="1" dirty="0" err="1">
                <a:cs typeface="Arial" charset="0"/>
              </a:rPr>
              <a:t>magalit</a:t>
            </a:r>
            <a:r>
              <a:rPr lang="en-US" sz="3200" b="1" dirty="0">
                <a:cs typeface="Arial" charset="0"/>
              </a:rPr>
              <a:t> Eph. 6:4)?</a:t>
            </a:r>
          </a:p>
        </p:txBody>
      </p:sp>
      <p:sp>
        <p:nvSpPr>
          <p:cNvPr id="17416" name="Text Box 8"/>
          <p:cNvSpPr txBox="1">
            <a:spLocks noChangeArrowheads="1"/>
          </p:cNvSpPr>
          <p:nvPr/>
        </p:nvSpPr>
        <p:spPr bwMode="auto">
          <a:xfrm>
            <a:off x="533400" y="2819400"/>
            <a:ext cx="8610600"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latin typeface="Arial"/>
                <a:ea typeface="ＭＳ Ｐゴシック" charset="-128"/>
                <a:cs typeface="Arial"/>
              </a:rPr>
              <a:t>I. </a:t>
            </a:r>
            <a:r>
              <a:rPr lang="en-US" sz="3200" b="1" dirty="0" err="1">
                <a:latin typeface="Arial"/>
                <a:ea typeface="ＭＳ Ｐゴシック" charset="-128"/>
                <a:cs typeface="Arial"/>
              </a:rPr>
              <a:t>Huwag</a:t>
            </a:r>
            <a:r>
              <a:rPr lang="en-US" sz="3200" b="1" dirty="0">
                <a:latin typeface="Arial"/>
                <a:ea typeface="ＭＳ Ｐゴシック" charset="-128"/>
                <a:cs typeface="Arial"/>
              </a:rPr>
              <a:t> </a:t>
            </a:r>
            <a:r>
              <a:rPr lang="en-US" sz="3200" b="1" dirty="0" err="1">
                <a:latin typeface="Arial"/>
                <a:ea typeface="ＭＳ Ｐゴシック" charset="-128"/>
                <a:cs typeface="Arial"/>
              </a:rPr>
              <a:t>natin</a:t>
            </a:r>
            <a:r>
              <a:rPr lang="en-US" sz="3200" b="1" dirty="0">
                <a:latin typeface="Arial"/>
                <a:ea typeface="ＭＳ Ｐゴシック" charset="-128"/>
                <a:cs typeface="Arial"/>
              </a:rPr>
              <a:t> </a:t>
            </a:r>
            <a:r>
              <a:rPr lang="en-US" sz="3200" b="1" dirty="0" err="1">
                <a:latin typeface="Arial"/>
                <a:ea typeface="ＭＳ Ｐゴシック" charset="-128"/>
                <a:cs typeface="Arial"/>
              </a:rPr>
              <a:t>silang</a:t>
            </a:r>
            <a:r>
              <a:rPr lang="en-US" sz="3200" b="1" dirty="0">
                <a:latin typeface="Arial"/>
                <a:ea typeface="ＭＳ Ｐゴシック" charset="-128"/>
                <a:cs typeface="Arial"/>
              </a:rPr>
              <a:t> </a:t>
            </a:r>
            <a:r>
              <a:rPr lang="en-US" sz="3200" b="1" dirty="0" err="1">
                <a:latin typeface="Arial"/>
                <a:ea typeface="ＭＳ Ｐゴシック" charset="-128"/>
                <a:cs typeface="Arial"/>
              </a:rPr>
              <a:t>galitin</a:t>
            </a:r>
            <a:endParaRPr lang="en-US" sz="3200" b="1" dirty="0">
              <a:latin typeface="Arial"/>
              <a:ea typeface="ＭＳ Ｐゴシック" charset="-128"/>
              <a:cs typeface="Arial"/>
            </a:endParaRPr>
          </a:p>
        </p:txBody>
      </p:sp>
      <p:sp>
        <p:nvSpPr>
          <p:cNvPr id="17417" name="Text Box 9"/>
          <p:cNvSpPr txBox="1">
            <a:spLocks noChangeArrowheads="1"/>
          </p:cNvSpPr>
          <p:nvPr/>
        </p:nvSpPr>
        <p:spPr bwMode="auto">
          <a:xfrm>
            <a:off x="533400" y="5791200"/>
            <a:ext cx="8759825"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latin typeface="Arial"/>
                <a:ea typeface="ＭＳ Ｐゴシック" charset="-128"/>
                <a:cs typeface="Arial"/>
              </a:rPr>
              <a:t>II. </a:t>
            </a:r>
            <a:r>
              <a:rPr lang="en-US" sz="3200" b="1" dirty="0" err="1">
                <a:latin typeface="Arial"/>
                <a:ea typeface="ＭＳ Ｐゴシック" charset="-128"/>
                <a:cs typeface="Arial"/>
              </a:rPr>
              <a:t>Turuan</a:t>
            </a:r>
            <a:r>
              <a:rPr lang="en-US" sz="3200" b="1" dirty="0">
                <a:latin typeface="Arial"/>
                <a:ea typeface="ＭＳ Ｐゴシック" charset="-128"/>
                <a:cs typeface="Arial"/>
              </a:rPr>
              <a:t> </a:t>
            </a:r>
            <a:r>
              <a:rPr lang="en-US" sz="3200" b="1" dirty="0" err="1">
                <a:latin typeface="Arial"/>
                <a:ea typeface="ＭＳ Ｐゴシック" charset="-128"/>
                <a:cs typeface="Arial"/>
              </a:rPr>
              <a:t>mo</a:t>
            </a:r>
            <a:r>
              <a:rPr lang="en-US" sz="3200" b="1" dirty="0">
                <a:latin typeface="Arial"/>
                <a:ea typeface="ＭＳ Ｐゴシック" charset="-128"/>
                <a:cs typeface="Arial"/>
              </a:rPr>
              <a:t> </a:t>
            </a:r>
            <a:r>
              <a:rPr lang="en-US" sz="3200" b="1" dirty="0" err="1">
                <a:latin typeface="Arial"/>
                <a:ea typeface="ＭＳ Ｐゴシック" charset="-128"/>
                <a:cs typeface="Arial"/>
              </a:rPr>
              <a:t>ang</a:t>
            </a:r>
            <a:r>
              <a:rPr lang="en-US" sz="3200" b="1" dirty="0">
                <a:latin typeface="Arial"/>
                <a:ea typeface="ＭＳ Ｐゴシック" charset="-128"/>
                <a:cs typeface="Arial"/>
              </a:rPr>
              <a:t> </a:t>
            </a:r>
            <a:r>
              <a:rPr lang="en-US" sz="3200" b="1" dirty="0" err="1">
                <a:latin typeface="Arial"/>
                <a:ea typeface="ＭＳ Ｐゴシック" charset="-128"/>
                <a:cs typeface="Arial"/>
              </a:rPr>
              <a:t>iyong</a:t>
            </a:r>
            <a:r>
              <a:rPr lang="en-US" sz="3200" b="1" dirty="0">
                <a:latin typeface="Arial"/>
                <a:ea typeface="ＭＳ Ｐゴシック" charset="-128"/>
                <a:cs typeface="Arial"/>
              </a:rPr>
              <a:t> </a:t>
            </a:r>
            <a:r>
              <a:rPr lang="en-US" sz="3200" b="1" dirty="0" err="1">
                <a:latin typeface="Arial"/>
                <a:ea typeface="ＭＳ Ｐゴシック" charset="-128"/>
                <a:cs typeface="Arial"/>
              </a:rPr>
              <a:t>mga</a:t>
            </a:r>
            <a:r>
              <a:rPr lang="en-US" sz="3200" b="1" dirty="0">
                <a:latin typeface="Arial"/>
                <a:ea typeface="ＭＳ Ｐゴシック" charset="-128"/>
                <a:cs typeface="Arial"/>
              </a:rPr>
              <a:t> </a:t>
            </a:r>
            <a:r>
              <a:rPr lang="en-US" sz="3200" b="1" dirty="0" err="1">
                <a:solidFill>
                  <a:srgbClr val="FFF61C"/>
                </a:solidFill>
                <a:latin typeface="Arial"/>
                <a:ea typeface="ＭＳ Ｐゴシック" charset="-128"/>
                <a:cs typeface="Arial"/>
              </a:rPr>
              <a:t>anak</a:t>
            </a:r>
            <a:r>
              <a:rPr lang="en-US" sz="3200" b="1" dirty="0">
                <a:latin typeface="Arial"/>
                <a:ea typeface="ＭＳ Ｐゴシック" charset="-128"/>
                <a:cs typeface="Arial"/>
              </a:rPr>
              <a:t>.</a:t>
            </a:r>
          </a:p>
        </p:txBody>
      </p:sp>
      <p:sp>
        <p:nvSpPr>
          <p:cNvPr id="17418" name="Text Box 10"/>
          <p:cNvSpPr txBox="1">
            <a:spLocks noChangeArrowheads="1"/>
          </p:cNvSpPr>
          <p:nvPr/>
        </p:nvSpPr>
        <p:spPr bwMode="auto">
          <a:xfrm>
            <a:off x="533400" y="4084638"/>
            <a:ext cx="8610600" cy="5032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latin typeface="Arial"/>
                <a:ea typeface="ＭＳ Ｐゴシック" charset="-128"/>
                <a:cs typeface="Arial"/>
              </a:rPr>
              <a:t>II. </a:t>
            </a:r>
            <a:r>
              <a:rPr lang="en-US" sz="3200" b="1" dirty="0" err="1">
                <a:latin typeface="Arial"/>
                <a:ea typeface="ＭＳ Ｐゴシック" charset="-128"/>
                <a:cs typeface="Arial"/>
              </a:rPr>
              <a:t>Maiiwasan</a:t>
            </a:r>
            <a:r>
              <a:rPr lang="en-US" sz="3200" b="1" dirty="0">
                <a:latin typeface="Arial"/>
                <a:ea typeface="ＭＳ Ｐゴシック" charset="-128"/>
                <a:cs typeface="Arial"/>
              </a:rPr>
              <a:t> </a:t>
            </a:r>
            <a:r>
              <a:rPr lang="en-US" sz="3200" b="1" dirty="0" err="1">
                <a:latin typeface="Arial"/>
                <a:ea typeface="ＭＳ Ｐゴシック" charset="-128"/>
                <a:cs typeface="Arial"/>
              </a:rPr>
              <a:t>natin</a:t>
            </a:r>
            <a:r>
              <a:rPr lang="en-US" sz="3200" b="1" dirty="0">
                <a:latin typeface="Arial"/>
                <a:ea typeface="ＭＳ Ｐゴシック" charset="-128"/>
                <a:cs typeface="Arial"/>
              </a:rPr>
              <a:t> </a:t>
            </a:r>
            <a:r>
              <a:rPr lang="en-US" sz="3200" b="1" dirty="0" err="1">
                <a:latin typeface="Arial"/>
                <a:ea typeface="ＭＳ Ｐゴシック" charset="-128"/>
                <a:cs typeface="Arial"/>
              </a:rPr>
              <a:t>ito</a:t>
            </a:r>
            <a:r>
              <a:rPr lang="en-US" sz="3200" b="1" dirty="0">
                <a:latin typeface="Arial"/>
                <a:ea typeface="ＭＳ Ｐゴシック" charset="-128"/>
                <a:cs typeface="Arial"/>
              </a:rPr>
              <a:t> kung </a:t>
            </a:r>
            <a:r>
              <a:rPr lang="en-US" sz="3200" b="1" dirty="0" err="1">
                <a:latin typeface="Arial"/>
                <a:ea typeface="ＭＳ Ｐゴシック" charset="-128"/>
                <a:cs typeface="Arial"/>
              </a:rPr>
              <a:t>tuturuan</a:t>
            </a:r>
            <a:r>
              <a:rPr lang="en-US" sz="3200" b="1" dirty="0">
                <a:latin typeface="Arial"/>
                <a:ea typeface="ＭＳ Ｐゴシック" charset="-128"/>
                <a:cs typeface="Arial"/>
              </a:rPr>
              <a:t> </a:t>
            </a:r>
            <a:r>
              <a:rPr lang="en-US" sz="3200" b="1" dirty="0" err="1">
                <a:latin typeface="Arial"/>
                <a:ea typeface="ＭＳ Ｐゴシック" charset="-128"/>
                <a:cs typeface="Arial"/>
              </a:rPr>
              <a:t>sila</a:t>
            </a:r>
            <a:endParaRPr lang="en-US" sz="3200" b="1" dirty="0">
              <a:latin typeface="Arial"/>
              <a:ea typeface="ＭＳ Ｐゴシック" charset="-128"/>
              <a:cs typeface="Arial"/>
            </a:endParaRPr>
          </a:p>
        </p:txBody>
      </p:sp>
      <p:sp>
        <p:nvSpPr>
          <p:cNvPr id="17419" name="Text Box 11"/>
          <p:cNvSpPr txBox="1">
            <a:spLocks noChangeArrowheads="1"/>
          </p:cNvSpPr>
          <p:nvPr/>
        </p:nvSpPr>
        <p:spPr bwMode="auto">
          <a:xfrm>
            <a:off x="533400" y="4718050"/>
            <a:ext cx="8759825"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latin typeface="Arial"/>
                <a:ea typeface="ＭＳ Ｐゴシック" charset="-128"/>
                <a:cs typeface="Arial"/>
              </a:rPr>
              <a:t>(</a:t>
            </a:r>
            <a:r>
              <a:rPr lang="en-US" sz="3200" b="1" dirty="0" err="1">
                <a:latin typeface="Arial"/>
                <a:ea typeface="ＭＳ Ｐゴシック" charset="-128"/>
                <a:cs typeface="Arial"/>
              </a:rPr>
              <a:t>Ang</a:t>
            </a:r>
            <a:r>
              <a:rPr lang="en-US" sz="3200" b="1" dirty="0">
                <a:latin typeface="Arial"/>
                <a:ea typeface="ＭＳ Ｐゴシック" charset="-128"/>
                <a:cs typeface="Arial"/>
              </a:rPr>
              <a:t> </a:t>
            </a:r>
            <a:r>
              <a:rPr lang="en-US" sz="3200" b="1" dirty="0" err="1">
                <a:latin typeface="Arial"/>
                <a:ea typeface="ＭＳ Ｐゴシック" charset="-128"/>
                <a:cs typeface="Arial"/>
              </a:rPr>
              <a:t>pangalawang</a:t>
            </a:r>
            <a:r>
              <a:rPr lang="en-US" sz="3200" b="1" dirty="0">
                <a:latin typeface="Arial"/>
                <a:ea typeface="ＭＳ Ｐゴシック" charset="-128"/>
                <a:cs typeface="Arial"/>
              </a:rPr>
              <a:t> </a:t>
            </a:r>
            <a:r>
              <a:rPr lang="en-US" sz="3200" b="1" dirty="0" err="1">
                <a:latin typeface="Arial"/>
                <a:ea typeface="ＭＳ Ｐゴシック" charset="-128"/>
                <a:cs typeface="Arial"/>
              </a:rPr>
              <a:t>paraan</a:t>
            </a:r>
            <a:r>
              <a:rPr lang="en-US" sz="3200" b="1" dirty="0">
                <a:latin typeface="Arial"/>
                <a:ea typeface="ＭＳ Ｐゴシック" charset="-128"/>
                <a:cs typeface="Arial"/>
              </a:rPr>
              <a:t> </a:t>
            </a:r>
            <a:r>
              <a:rPr lang="en-US" sz="3200" b="1" dirty="0" err="1">
                <a:latin typeface="Arial"/>
                <a:ea typeface="ＭＳ Ｐゴシック" charset="-128"/>
                <a:cs typeface="Arial"/>
              </a:rPr>
              <a:t>upang</a:t>
            </a:r>
            <a:r>
              <a:rPr lang="en-US" sz="3200" b="1" dirty="0">
                <a:latin typeface="Arial"/>
                <a:ea typeface="ＭＳ Ｐゴシック" charset="-128"/>
                <a:cs typeface="Arial"/>
              </a:rPr>
              <a:t> </a:t>
            </a:r>
            <a:r>
              <a:rPr lang="en-US" sz="3200" b="1" dirty="0" err="1">
                <a:latin typeface="Arial"/>
                <a:ea typeface="ＭＳ Ｐゴシック" charset="-128"/>
                <a:cs typeface="Arial"/>
              </a:rPr>
              <a:t>sila’y</a:t>
            </a:r>
            <a:r>
              <a:rPr lang="en-US" sz="3200" b="1" dirty="0">
                <a:latin typeface="Arial"/>
                <a:ea typeface="ＭＳ Ｐゴシック" charset="-128"/>
                <a:cs typeface="Arial"/>
              </a:rPr>
              <a:t> </a:t>
            </a:r>
            <a:r>
              <a:rPr lang="en-US" sz="3200" b="1" dirty="0" err="1">
                <a:latin typeface="Arial"/>
                <a:ea typeface="ＭＳ Ｐゴシック" charset="-128"/>
                <a:cs typeface="Arial"/>
              </a:rPr>
              <a:t>hindi</a:t>
            </a:r>
            <a:r>
              <a:rPr lang="en-US" sz="3200" b="1" dirty="0">
                <a:latin typeface="Arial"/>
                <a:ea typeface="ＭＳ Ｐゴシック" charset="-128"/>
                <a:cs typeface="Arial"/>
              </a:rPr>
              <a:t> </a:t>
            </a:r>
            <a:r>
              <a:rPr lang="en-US" sz="3200" b="1" dirty="0" err="1">
                <a:latin typeface="Arial"/>
                <a:ea typeface="ＭＳ Ｐゴシック" charset="-128"/>
                <a:cs typeface="Arial"/>
              </a:rPr>
              <a:t>magalit</a:t>
            </a:r>
            <a:r>
              <a:rPr lang="en-US" sz="3200" b="1" dirty="0">
                <a:latin typeface="Arial"/>
                <a:ea typeface="ＭＳ Ｐゴシック" charset="-128"/>
                <a:cs typeface="Arial"/>
              </a:rPr>
              <a:t> ay…)</a:t>
            </a:r>
          </a:p>
        </p:txBody>
      </p:sp>
      <p:sp>
        <p:nvSpPr>
          <p:cNvPr id="17420" name="Text Box 12"/>
          <p:cNvSpPr txBox="1">
            <a:spLocks noChangeArrowheads="1"/>
          </p:cNvSpPr>
          <p:nvPr/>
        </p:nvSpPr>
        <p:spPr bwMode="auto">
          <a:xfrm>
            <a:off x="533400" y="3451225"/>
            <a:ext cx="8607425"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dirty="0">
                <a:cs typeface="Arial" charset="0"/>
              </a:rPr>
              <a:t>I. </a:t>
            </a:r>
            <a:r>
              <a:rPr lang="en-US" sz="3200" b="1" dirty="0" err="1">
                <a:cs typeface="Arial" charset="0"/>
              </a:rPr>
              <a:t>Huwag</a:t>
            </a:r>
            <a:r>
              <a:rPr lang="en-US" sz="3200" b="1" dirty="0">
                <a:cs typeface="Arial" charset="0"/>
              </a:rPr>
              <a:t> </a:t>
            </a:r>
            <a:r>
              <a:rPr lang="en-US" sz="3200" b="1" dirty="0" err="1">
                <a:cs typeface="Arial" charset="0"/>
              </a:rPr>
              <a:t>galitin</a:t>
            </a:r>
            <a:r>
              <a:rPr lang="en-US" sz="3200" b="1" dirty="0">
                <a:cs typeface="Arial" charset="0"/>
              </a:rPr>
              <a:t> </a:t>
            </a:r>
            <a:r>
              <a:rPr lang="en-US" sz="3200" b="1" dirty="0" err="1">
                <a:cs typeface="Arial" charset="0"/>
              </a:rPr>
              <a:t>ang</a:t>
            </a:r>
            <a:r>
              <a:rPr lang="en-US" sz="3200" b="1" dirty="0">
                <a:cs typeface="Arial" charset="0"/>
              </a:rPr>
              <a:t> </a:t>
            </a:r>
            <a:r>
              <a:rPr lang="en-US" sz="3200" b="1" dirty="0" err="1">
                <a:cs typeface="Arial" charset="0"/>
              </a:rPr>
              <a:t>iyong</a:t>
            </a:r>
            <a:r>
              <a:rPr lang="en-US" sz="3200" b="1" dirty="0">
                <a:cs typeface="Arial" charset="0"/>
              </a:rPr>
              <a:t> </a:t>
            </a:r>
            <a:r>
              <a:rPr lang="en-US" sz="3200" b="1" dirty="0" err="1">
                <a:cs typeface="Arial" charset="0"/>
              </a:rPr>
              <a:t>mga</a:t>
            </a:r>
            <a:r>
              <a:rPr lang="en-US" sz="3200" b="1" dirty="0">
                <a:cs typeface="Arial" charset="0"/>
              </a:rPr>
              <a:t> </a:t>
            </a:r>
            <a:r>
              <a:rPr lang="en-US" sz="3200" b="1" dirty="0" err="1">
                <a:solidFill>
                  <a:srgbClr val="FFF61C"/>
                </a:solidFill>
                <a:cs typeface="Arial" charset="0"/>
              </a:rPr>
              <a:t>anak</a:t>
            </a:r>
            <a:r>
              <a:rPr lang="en-US" sz="3200" b="1" dirty="0">
                <a:cs typeface="Arial" charset="0"/>
              </a:rPr>
              <a:t>.</a:t>
            </a:r>
          </a:p>
        </p:txBody>
      </p:sp>
      <p:sp>
        <p:nvSpPr>
          <p:cNvPr id="17421" name="Line 13"/>
          <p:cNvSpPr>
            <a:spLocks noChangeShapeType="1"/>
          </p:cNvSpPr>
          <p:nvPr/>
        </p:nvSpPr>
        <p:spPr bwMode="auto">
          <a:xfrm>
            <a:off x="304800" y="3124200"/>
            <a:ext cx="75184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2" name="Line 14"/>
          <p:cNvSpPr>
            <a:spLocks noChangeShapeType="1"/>
          </p:cNvSpPr>
          <p:nvPr/>
        </p:nvSpPr>
        <p:spPr bwMode="auto">
          <a:xfrm>
            <a:off x="381000" y="4343400"/>
            <a:ext cx="8526463"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4" name="Text Box 16"/>
          <p:cNvSpPr txBox="1">
            <a:spLocks noChangeArrowheads="1"/>
          </p:cNvSpPr>
          <p:nvPr/>
        </p:nvSpPr>
        <p:spPr bwMode="auto">
          <a:xfrm>
            <a:off x="8458200" y="76200"/>
            <a:ext cx="6207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a:latin typeface="Arial"/>
                <a:ea typeface="ＭＳ Ｐゴシック" charset="-128"/>
                <a:cs typeface="Arial"/>
              </a:rPr>
              <a:t>68</a:t>
            </a:r>
          </a:p>
        </p:txBody>
      </p:sp>
      <p:grpSp>
        <p:nvGrpSpPr>
          <p:cNvPr id="2" name="Group 17"/>
          <p:cNvGrpSpPr>
            <a:grpSpLocks/>
          </p:cNvGrpSpPr>
          <p:nvPr/>
        </p:nvGrpSpPr>
        <p:grpSpPr bwMode="auto">
          <a:xfrm>
            <a:off x="3962400" y="4038600"/>
            <a:ext cx="595313" cy="595313"/>
            <a:chOff x="3225" y="3141"/>
            <a:chExt cx="375" cy="375"/>
          </a:xfrm>
        </p:grpSpPr>
        <p:sp>
          <p:nvSpPr>
            <p:cNvPr id="17426" name="Freeform 18"/>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sz="2000">
                <a:ea typeface="ＭＳ Ｐゴシック" charset="-128"/>
                <a:cs typeface="ＭＳ Ｐゴシック" charset="-128"/>
              </a:endParaRPr>
            </a:p>
          </p:txBody>
        </p:sp>
        <p:sp>
          <p:nvSpPr>
            <p:cNvPr id="17427" name="Freeform 19"/>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sz="2000">
                <a:ea typeface="ＭＳ Ｐゴシック" charset="-128"/>
                <a:cs typeface="ＭＳ Ｐゴシック" charset="-128"/>
              </a:endParaRPr>
            </a:p>
          </p:txBody>
        </p:sp>
      </p:grpSp>
      <p:sp>
        <p:nvSpPr>
          <p:cNvPr id="17428" name="Text Box 20"/>
          <p:cNvSpPr txBox="1">
            <a:spLocks noChangeArrowheads="1"/>
          </p:cNvSpPr>
          <p:nvPr/>
        </p:nvSpPr>
        <p:spPr bwMode="auto">
          <a:xfrm rot="-856371">
            <a:off x="6477000" y="2360613"/>
            <a:ext cx="5016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a:cs typeface="Arial" charset="0"/>
              </a:rPr>
              <a:t>?</a:t>
            </a:r>
            <a:endParaRPr lang="en-US">
              <a:cs typeface="Arial" charset="0"/>
            </a:endParaRPr>
          </a:p>
        </p:txBody>
      </p:sp>
      <p:sp>
        <p:nvSpPr>
          <p:cNvPr id="17429" name="Text Box 21"/>
          <p:cNvSpPr txBox="1">
            <a:spLocks noChangeArrowheads="1"/>
          </p:cNvSpPr>
          <p:nvPr/>
        </p:nvSpPr>
        <p:spPr bwMode="auto">
          <a:xfrm rot="-856371">
            <a:off x="1290638" y="3684588"/>
            <a:ext cx="5032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cs typeface="Arial" charset="0"/>
              </a:rPr>
              <a:t>?</a:t>
            </a:r>
            <a:endParaRPr lang="en-US" sz="2000">
              <a:cs typeface="Arial" charset="0"/>
            </a:endParaRPr>
          </a:p>
        </p:txBody>
      </p:sp>
      <p:sp>
        <p:nvSpPr>
          <p:cNvPr id="17430" name="Text Box 22"/>
          <p:cNvSpPr txBox="1">
            <a:spLocks noChangeArrowheads="1"/>
          </p:cNvSpPr>
          <p:nvPr/>
        </p:nvSpPr>
        <p:spPr bwMode="auto">
          <a:xfrm rot="-856371">
            <a:off x="7767638" y="3684588"/>
            <a:ext cx="5032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a:cs typeface="Arial" charset="0"/>
              </a:rPr>
              <a:t>?</a:t>
            </a:r>
            <a:endParaRPr lang="en-US" sz="2000" dirty="0">
              <a:cs typeface="Arial" charset="0"/>
            </a:endParaRPr>
          </a:p>
        </p:txBody>
      </p:sp>
      <p:sp>
        <p:nvSpPr>
          <p:cNvPr id="17431" name="Text Box 23"/>
          <p:cNvSpPr txBox="1">
            <a:spLocks noChangeArrowheads="1"/>
          </p:cNvSpPr>
          <p:nvPr/>
        </p:nvSpPr>
        <p:spPr bwMode="auto">
          <a:xfrm rot="-856371">
            <a:off x="4033838" y="3684588"/>
            <a:ext cx="5032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cs typeface="Arial" charset="0"/>
              </a:rPr>
              <a:t>?</a:t>
            </a:r>
            <a:endParaRPr lang="en-US" sz="200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dissolve">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dissolve">
                                      <p:cBhvr>
                                        <p:cTn id="17" dur="500"/>
                                        <p:tgtEl>
                                          <p:spTgt spid="17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wipe(down)">
                                      <p:cBhvr>
                                        <p:cTn id="22" dur="580">
                                          <p:stCondLst>
                                            <p:cond delay="0"/>
                                          </p:stCondLst>
                                        </p:cTn>
                                        <p:tgtEl>
                                          <p:spTgt spid="17428"/>
                                        </p:tgtEl>
                                      </p:cBhvr>
                                    </p:animEffect>
                                    <p:anim calcmode="lin" valueType="num">
                                      <p:cBhvr>
                                        <p:cTn id="23" dur="1822" tmFilter="0,0; 0.14,0.36; 0.43,0.73; 0.71,0.91; 1.0,1.0">
                                          <p:stCondLst>
                                            <p:cond delay="0"/>
                                          </p:stCondLst>
                                        </p:cTn>
                                        <p:tgtEl>
                                          <p:spTgt spid="1742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42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42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42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428"/>
                                        </p:tgtEl>
                                        <p:attrNameLst>
                                          <p:attrName>ppt_y</p:attrName>
                                        </p:attrNameLst>
                                      </p:cBhvr>
                                      <p:tavLst>
                                        <p:tav tm="0" fmla="#ppt_y-sin(pi*$)/81">
                                          <p:val>
                                            <p:fltVal val="0"/>
                                          </p:val>
                                        </p:tav>
                                        <p:tav tm="100000">
                                          <p:val>
                                            <p:fltVal val="1"/>
                                          </p:val>
                                        </p:tav>
                                      </p:tavLst>
                                    </p:anim>
                                    <p:animScale>
                                      <p:cBhvr>
                                        <p:cTn id="28" dur="26">
                                          <p:stCondLst>
                                            <p:cond delay="650"/>
                                          </p:stCondLst>
                                        </p:cTn>
                                        <p:tgtEl>
                                          <p:spTgt spid="17428"/>
                                        </p:tgtEl>
                                      </p:cBhvr>
                                      <p:to x="100000" y="60000"/>
                                    </p:animScale>
                                    <p:animScale>
                                      <p:cBhvr>
                                        <p:cTn id="29" dur="166" decel="50000">
                                          <p:stCondLst>
                                            <p:cond delay="676"/>
                                          </p:stCondLst>
                                        </p:cTn>
                                        <p:tgtEl>
                                          <p:spTgt spid="17428"/>
                                        </p:tgtEl>
                                      </p:cBhvr>
                                      <p:to x="100000" y="100000"/>
                                    </p:animScale>
                                    <p:animScale>
                                      <p:cBhvr>
                                        <p:cTn id="30" dur="26">
                                          <p:stCondLst>
                                            <p:cond delay="1312"/>
                                          </p:stCondLst>
                                        </p:cTn>
                                        <p:tgtEl>
                                          <p:spTgt spid="17428"/>
                                        </p:tgtEl>
                                      </p:cBhvr>
                                      <p:to x="100000" y="80000"/>
                                    </p:animScale>
                                    <p:animScale>
                                      <p:cBhvr>
                                        <p:cTn id="31" dur="166" decel="50000">
                                          <p:stCondLst>
                                            <p:cond delay="1338"/>
                                          </p:stCondLst>
                                        </p:cTn>
                                        <p:tgtEl>
                                          <p:spTgt spid="17428"/>
                                        </p:tgtEl>
                                      </p:cBhvr>
                                      <p:to x="100000" y="100000"/>
                                    </p:animScale>
                                    <p:animScale>
                                      <p:cBhvr>
                                        <p:cTn id="32" dur="26">
                                          <p:stCondLst>
                                            <p:cond delay="1642"/>
                                          </p:stCondLst>
                                        </p:cTn>
                                        <p:tgtEl>
                                          <p:spTgt spid="17428"/>
                                        </p:tgtEl>
                                      </p:cBhvr>
                                      <p:to x="100000" y="90000"/>
                                    </p:animScale>
                                    <p:animScale>
                                      <p:cBhvr>
                                        <p:cTn id="33" dur="166" decel="50000">
                                          <p:stCondLst>
                                            <p:cond delay="1668"/>
                                          </p:stCondLst>
                                        </p:cTn>
                                        <p:tgtEl>
                                          <p:spTgt spid="17428"/>
                                        </p:tgtEl>
                                      </p:cBhvr>
                                      <p:to x="100000" y="100000"/>
                                    </p:animScale>
                                    <p:animScale>
                                      <p:cBhvr>
                                        <p:cTn id="34" dur="26">
                                          <p:stCondLst>
                                            <p:cond delay="1808"/>
                                          </p:stCondLst>
                                        </p:cTn>
                                        <p:tgtEl>
                                          <p:spTgt spid="17428"/>
                                        </p:tgtEl>
                                      </p:cBhvr>
                                      <p:to x="100000" y="95000"/>
                                    </p:animScale>
                                    <p:animScale>
                                      <p:cBhvr>
                                        <p:cTn id="35" dur="166" decel="50000">
                                          <p:stCondLst>
                                            <p:cond delay="1834"/>
                                          </p:stCondLst>
                                        </p:cTn>
                                        <p:tgtEl>
                                          <p:spTgt spid="17428"/>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21"/>
                                        </p:tgtEl>
                                        <p:attrNameLst>
                                          <p:attrName>style.visibility</p:attrName>
                                        </p:attrNameLst>
                                      </p:cBhvr>
                                      <p:to>
                                        <p:strVal val="visible"/>
                                      </p:to>
                                    </p:set>
                                    <p:animEffect transition="in" filter="wipe(left)">
                                      <p:cBhvr>
                                        <p:cTn id="40" dur="500"/>
                                        <p:tgtEl>
                                          <p:spTgt spid="174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20"/>
                                        </p:tgtEl>
                                        <p:attrNameLst>
                                          <p:attrName>style.visibility</p:attrName>
                                        </p:attrNameLst>
                                      </p:cBhvr>
                                      <p:to>
                                        <p:strVal val="visible"/>
                                      </p:to>
                                    </p:set>
                                    <p:animEffect transition="in" filter="dissolve">
                                      <p:cBhvr>
                                        <p:cTn id="45" dur="500"/>
                                        <p:tgtEl>
                                          <p:spTgt spid="174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7429"/>
                                        </p:tgtEl>
                                        <p:attrNameLst>
                                          <p:attrName>style.visibility</p:attrName>
                                        </p:attrNameLst>
                                      </p:cBhvr>
                                      <p:to>
                                        <p:strVal val="visible"/>
                                      </p:to>
                                    </p:set>
                                    <p:animEffect transition="in" filter="wipe(down)">
                                      <p:cBhvr>
                                        <p:cTn id="50" dur="580">
                                          <p:stCondLst>
                                            <p:cond delay="0"/>
                                          </p:stCondLst>
                                        </p:cTn>
                                        <p:tgtEl>
                                          <p:spTgt spid="17429"/>
                                        </p:tgtEl>
                                      </p:cBhvr>
                                    </p:animEffect>
                                    <p:anim calcmode="lin" valueType="num">
                                      <p:cBhvr>
                                        <p:cTn id="51" dur="1822" tmFilter="0,0; 0.14,0.36; 0.43,0.73; 0.71,0.91; 1.0,1.0">
                                          <p:stCondLst>
                                            <p:cond delay="0"/>
                                          </p:stCondLst>
                                        </p:cTn>
                                        <p:tgtEl>
                                          <p:spTgt spid="1742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742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742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742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7429"/>
                                        </p:tgtEl>
                                        <p:attrNameLst>
                                          <p:attrName>ppt_y</p:attrName>
                                        </p:attrNameLst>
                                      </p:cBhvr>
                                      <p:tavLst>
                                        <p:tav tm="0" fmla="#ppt_y-sin(pi*$)/81">
                                          <p:val>
                                            <p:fltVal val="0"/>
                                          </p:val>
                                        </p:tav>
                                        <p:tav tm="100000">
                                          <p:val>
                                            <p:fltVal val="1"/>
                                          </p:val>
                                        </p:tav>
                                      </p:tavLst>
                                    </p:anim>
                                    <p:animScale>
                                      <p:cBhvr>
                                        <p:cTn id="56" dur="26">
                                          <p:stCondLst>
                                            <p:cond delay="650"/>
                                          </p:stCondLst>
                                        </p:cTn>
                                        <p:tgtEl>
                                          <p:spTgt spid="17429"/>
                                        </p:tgtEl>
                                      </p:cBhvr>
                                      <p:to x="100000" y="60000"/>
                                    </p:animScale>
                                    <p:animScale>
                                      <p:cBhvr>
                                        <p:cTn id="57" dur="166" decel="50000">
                                          <p:stCondLst>
                                            <p:cond delay="676"/>
                                          </p:stCondLst>
                                        </p:cTn>
                                        <p:tgtEl>
                                          <p:spTgt spid="17429"/>
                                        </p:tgtEl>
                                      </p:cBhvr>
                                      <p:to x="100000" y="100000"/>
                                    </p:animScale>
                                    <p:animScale>
                                      <p:cBhvr>
                                        <p:cTn id="58" dur="26">
                                          <p:stCondLst>
                                            <p:cond delay="1312"/>
                                          </p:stCondLst>
                                        </p:cTn>
                                        <p:tgtEl>
                                          <p:spTgt spid="17429"/>
                                        </p:tgtEl>
                                      </p:cBhvr>
                                      <p:to x="100000" y="80000"/>
                                    </p:animScale>
                                    <p:animScale>
                                      <p:cBhvr>
                                        <p:cTn id="59" dur="166" decel="50000">
                                          <p:stCondLst>
                                            <p:cond delay="1338"/>
                                          </p:stCondLst>
                                        </p:cTn>
                                        <p:tgtEl>
                                          <p:spTgt spid="17429"/>
                                        </p:tgtEl>
                                      </p:cBhvr>
                                      <p:to x="100000" y="100000"/>
                                    </p:animScale>
                                    <p:animScale>
                                      <p:cBhvr>
                                        <p:cTn id="60" dur="26">
                                          <p:stCondLst>
                                            <p:cond delay="1642"/>
                                          </p:stCondLst>
                                        </p:cTn>
                                        <p:tgtEl>
                                          <p:spTgt spid="17429"/>
                                        </p:tgtEl>
                                      </p:cBhvr>
                                      <p:to x="100000" y="90000"/>
                                    </p:animScale>
                                    <p:animScale>
                                      <p:cBhvr>
                                        <p:cTn id="61" dur="166" decel="50000">
                                          <p:stCondLst>
                                            <p:cond delay="1668"/>
                                          </p:stCondLst>
                                        </p:cTn>
                                        <p:tgtEl>
                                          <p:spTgt spid="17429"/>
                                        </p:tgtEl>
                                      </p:cBhvr>
                                      <p:to x="100000" y="100000"/>
                                    </p:animScale>
                                    <p:animScale>
                                      <p:cBhvr>
                                        <p:cTn id="62" dur="26">
                                          <p:stCondLst>
                                            <p:cond delay="1808"/>
                                          </p:stCondLst>
                                        </p:cTn>
                                        <p:tgtEl>
                                          <p:spTgt spid="17429"/>
                                        </p:tgtEl>
                                      </p:cBhvr>
                                      <p:to x="100000" y="95000"/>
                                    </p:animScale>
                                    <p:animScale>
                                      <p:cBhvr>
                                        <p:cTn id="63" dur="166" decel="50000">
                                          <p:stCondLst>
                                            <p:cond delay="1834"/>
                                          </p:stCondLst>
                                        </p:cTn>
                                        <p:tgtEl>
                                          <p:spTgt spid="17429"/>
                                        </p:tgtEl>
                                      </p:cBhvr>
                                      <p:to x="100000" y="100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7431"/>
                                        </p:tgtEl>
                                        <p:attrNameLst>
                                          <p:attrName>style.visibility</p:attrName>
                                        </p:attrNameLst>
                                      </p:cBhvr>
                                      <p:to>
                                        <p:strVal val="visible"/>
                                      </p:to>
                                    </p:set>
                                    <p:animEffect transition="in" filter="wipe(down)">
                                      <p:cBhvr>
                                        <p:cTn id="68" dur="580">
                                          <p:stCondLst>
                                            <p:cond delay="0"/>
                                          </p:stCondLst>
                                        </p:cTn>
                                        <p:tgtEl>
                                          <p:spTgt spid="17431"/>
                                        </p:tgtEl>
                                      </p:cBhvr>
                                    </p:animEffect>
                                    <p:anim calcmode="lin" valueType="num">
                                      <p:cBhvr>
                                        <p:cTn id="69" dur="1822" tmFilter="0,0; 0.14,0.36; 0.43,0.73; 0.71,0.91; 1.0,1.0">
                                          <p:stCondLst>
                                            <p:cond delay="0"/>
                                          </p:stCondLst>
                                        </p:cTn>
                                        <p:tgtEl>
                                          <p:spTgt spid="1743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743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743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743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7431"/>
                                        </p:tgtEl>
                                        <p:attrNameLst>
                                          <p:attrName>ppt_y</p:attrName>
                                        </p:attrNameLst>
                                      </p:cBhvr>
                                      <p:tavLst>
                                        <p:tav tm="0" fmla="#ppt_y-sin(pi*$)/81">
                                          <p:val>
                                            <p:fltVal val="0"/>
                                          </p:val>
                                        </p:tav>
                                        <p:tav tm="100000">
                                          <p:val>
                                            <p:fltVal val="1"/>
                                          </p:val>
                                        </p:tav>
                                      </p:tavLst>
                                    </p:anim>
                                    <p:animScale>
                                      <p:cBhvr>
                                        <p:cTn id="74" dur="26">
                                          <p:stCondLst>
                                            <p:cond delay="650"/>
                                          </p:stCondLst>
                                        </p:cTn>
                                        <p:tgtEl>
                                          <p:spTgt spid="17431"/>
                                        </p:tgtEl>
                                      </p:cBhvr>
                                      <p:to x="100000" y="60000"/>
                                    </p:animScale>
                                    <p:animScale>
                                      <p:cBhvr>
                                        <p:cTn id="75" dur="166" decel="50000">
                                          <p:stCondLst>
                                            <p:cond delay="676"/>
                                          </p:stCondLst>
                                        </p:cTn>
                                        <p:tgtEl>
                                          <p:spTgt spid="17431"/>
                                        </p:tgtEl>
                                      </p:cBhvr>
                                      <p:to x="100000" y="100000"/>
                                    </p:animScale>
                                    <p:animScale>
                                      <p:cBhvr>
                                        <p:cTn id="76" dur="26">
                                          <p:stCondLst>
                                            <p:cond delay="1312"/>
                                          </p:stCondLst>
                                        </p:cTn>
                                        <p:tgtEl>
                                          <p:spTgt spid="17431"/>
                                        </p:tgtEl>
                                      </p:cBhvr>
                                      <p:to x="100000" y="80000"/>
                                    </p:animScale>
                                    <p:animScale>
                                      <p:cBhvr>
                                        <p:cTn id="77" dur="166" decel="50000">
                                          <p:stCondLst>
                                            <p:cond delay="1338"/>
                                          </p:stCondLst>
                                        </p:cTn>
                                        <p:tgtEl>
                                          <p:spTgt spid="17431"/>
                                        </p:tgtEl>
                                      </p:cBhvr>
                                      <p:to x="100000" y="100000"/>
                                    </p:animScale>
                                    <p:animScale>
                                      <p:cBhvr>
                                        <p:cTn id="78" dur="26">
                                          <p:stCondLst>
                                            <p:cond delay="1642"/>
                                          </p:stCondLst>
                                        </p:cTn>
                                        <p:tgtEl>
                                          <p:spTgt spid="17431"/>
                                        </p:tgtEl>
                                      </p:cBhvr>
                                      <p:to x="100000" y="90000"/>
                                    </p:animScale>
                                    <p:animScale>
                                      <p:cBhvr>
                                        <p:cTn id="79" dur="166" decel="50000">
                                          <p:stCondLst>
                                            <p:cond delay="1668"/>
                                          </p:stCondLst>
                                        </p:cTn>
                                        <p:tgtEl>
                                          <p:spTgt spid="17431"/>
                                        </p:tgtEl>
                                      </p:cBhvr>
                                      <p:to x="100000" y="100000"/>
                                    </p:animScale>
                                    <p:animScale>
                                      <p:cBhvr>
                                        <p:cTn id="80" dur="26">
                                          <p:stCondLst>
                                            <p:cond delay="1808"/>
                                          </p:stCondLst>
                                        </p:cTn>
                                        <p:tgtEl>
                                          <p:spTgt spid="17431"/>
                                        </p:tgtEl>
                                      </p:cBhvr>
                                      <p:to x="100000" y="95000"/>
                                    </p:animScale>
                                    <p:animScale>
                                      <p:cBhvr>
                                        <p:cTn id="81" dur="166" decel="50000">
                                          <p:stCondLst>
                                            <p:cond delay="1834"/>
                                          </p:stCondLst>
                                        </p:cTn>
                                        <p:tgtEl>
                                          <p:spTgt spid="17431"/>
                                        </p:tgtEl>
                                      </p:cBhvr>
                                      <p:to x="100000" y="100000"/>
                                    </p:animScale>
                                  </p:childTnLst>
                                </p:cTn>
                              </p:par>
                            </p:childTnLst>
                          </p:cTn>
                        </p:par>
                      </p:childTnLst>
                    </p:cTn>
                  </p:par>
                  <p:par>
                    <p:cTn id="82" fill="hold" nodeType="clickPar">
                      <p:stCondLst>
                        <p:cond delay="indefinite"/>
                      </p:stCondLst>
                      <p:childTnLst>
                        <p:par>
                          <p:cTn id="83" fill="hold" nodeType="withGroup">
                            <p:stCondLst>
                              <p:cond delay="0"/>
                            </p:stCondLst>
                            <p:childTnLst>
                              <p:par>
                                <p:cTn id="84" presetID="51"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770" decel="100000"/>
                                        <p:tgtEl>
                                          <p:spTgt spid="2"/>
                                        </p:tgtEl>
                                      </p:cBhvr>
                                    </p:animEffect>
                                    <p:animScale>
                                      <p:cBhvr>
                                        <p:cTn id="87" dur="770" decel="100000"/>
                                        <p:tgtEl>
                                          <p:spTgt spid="2"/>
                                        </p:tgtEl>
                                      </p:cBhvr>
                                      <p:from x="10000" y="10000"/>
                                      <p:to x="200000" y="450000"/>
                                    </p:animScale>
                                    <p:animScale>
                                      <p:cBhvr>
                                        <p:cTn id="88" dur="1230" accel="100000" fill="hold">
                                          <p:stCondLst>
                                            <p:cond delay="770"/>
                                          </p:stCondLst>
                                        </p:cTn>
                                        <p:tgtEl>
                                          <p:spTgt spid="2"/>
                                        </p:tgtEl>
                                      </p:cBhvr>
                                      <p:from x="200000" y="450000"/>
                                      <p:to x="100000" y="100000"/>
                                    </p:animScale>
                                    <p:set>
                                      <p:cBhvr>
                                        <p:cTn id="89" dur="770" fill="hold"/>
                                        <p:tgtEl>
                                          <p:spTgt spid="2"/>
                                        </p:tgtEl>
                                        <p:attrNameLst>
                                          <p:attrName>ppt_x</p:attrName>
                                        </p:attrNameLst>
                                      </p:cBhvr>
                                      <p:to>
                                        <p:strVal val="(0.5)"/>
                                      </p:to>
                                    </p:set>
                                    <p:anim from="(0.5)" to="(#ppt_x)" calcmode="lin" valueType="num">
                                      <p:cBhvr>
                                        <p:cTn id="90" dur="1230" accel="100000" fill="hold">
                                          <p:stCondLst>
                                            <p:cond delay="770"/>
                                          </p:stCondLst>
                                        </p:cTn>
                                        <p:tgtEl>
                                          <p:spTgt spid="2"/>
                                        </p:tgtEl>
                                        <p:attrNameLst>
                                          <p:attrName>ppt_x</p:attrName>
                                        </p:attrNameLst>
                                      </p:cBhvr>
                                    </p:anim>
                                    <p:set>
                                      <p:cBhvr>
                                        <p:cTn id="91" dur="770" fill="hold"/>
                                        <p:tgtEl>
                                          <p:spTgt spid="2"/>
                                        </p:tgtEl>
                                        <p:attrNameLst>
                                          <p:attrName>ppt_y</p:attrName>
                                        </p:attrNameLst>
                                      </p:cBhvr>
                                      <p:to>
                                        <p:strVal val="(#ppt_y+0.4)"/>
                                      </p:to>
                                    </p:set>
                                    <p:anim from="(#ppt_y+0.4)" to="(#ppt_y)" calcmode="lin" valueType="num">
                                      <p:cBhvr>
                                        <p:cTn id="92" dur="1230" accel="100000" fill="hold">
                                          <p:stCondLst>
                                            <p:cond delay="770"/>
                                          </p:stCondLst>
                                        </p:cTn>
                                        <p:tgtEl>
                                          <p:spTgt spid="2"/>
                                        </p:tgtEl>
                                        <p:attrNameLst>
                                          <p:attrName>ppt_y</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7430"/>
                                        </p:tgtEl>
                                        <p:attrNameLst>
                                          <p:attrName>style.visibility</p:attrName>
                                        </p:attrNameLst>
                                      </p:cBhvr>
                                      <p:to>
                                        <p:strVal val="visible"/>
                                      </p:to>
                                    </p:set>
                                    <p:animEffect transition="in" filter="wipe(down)">
                                      <p:cBhvr>
                                        <p:cTn id="97" dur="580">
                                          <p:stCondLst>
                                            <p:cond delay="0"/>
                                          </p:stCondLst>
                                        </p:cTn>
                                        <p:tgtEl>
                                          <p:spTgt spid="17430"/>
                                        </p:tgtEl>
                                      </p:cBhvr>
                                    </p:animEffect>
                                    <p:anim calcmode="lin" valueType="num">
                                      <p:cBhvr>
                                        <p:cTn id="98" dur="1822" tmFilter="0,0; 0.14,0.36; 0.43,0.73; 0.71,0.91; 1.0,1.0">
                                          <p:stCondLst>
                                            <p:cond delay="0"/>
                                          </p:stCondLst>
                                        </p:cTn>
                                        <p:tgtEl>
                                          <p:spTgt spid="1743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743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743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743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743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7430"/>
                                        </p:tgtEl>
                                      </p:cBhvr>
                                      <p:to x="100000" y="60000"/>
                                    </p:animScale>
                                    <p:animScale>
                                      <p:cBhvr>
                                        <p:cTn id="104" dur="166" decel="50000">
                                          <p:stCondLst>
                                            <p:cond delay="676"/>
                                          </p:stCondLst>
                                        </p:cTn>
                                        <p:tgtEl>
                                          <p:spTgt spid="17430"/>
                                        </p:tgtEl>
                                      </p:cBhvr>
                                      <p:to x="100000" y="100000"/>
                                    </p:animScale>
                                    <p:animScale>
                                      <p:cBhvr>
                                        <p:cTn id="105" dur="26">
                                          <p:stCondLst>
                                            <p:cond delay="1312"/>
                                          </p:stCondLst>
                                        </p:cTn>
                                        <p:tgtEl>
                                          <p:spTgt spid="17430"/>
                                        </p:tgtEl>
                                      </p:cBhvr>
                                      <p:to x="100000" y="80000"/>
                                    </p:animScale>
                                    <p:animScale>
                                      <p:cBhvr>
                                        <p:cTn id="106" dur="166" decel="50000">
                                          <p:stCondLst>
                                            <p:cond delay="1338"/>
                                          </p:stCondLst>
                                        </p:cTn>
                                        <p:tgtEl>
                                          <p:spTgt spid="17430"/>
                                        </p:tgtEl>
                                      </p:cBhvr>
                                      <p:to x="100000" y="100000"/>
                                    </p:animScale>
                                    <p:animScale>
                                      <p:cBhvr>
                                        <p:cTn id="107" dur="26">
                                          <p:stCondLst>
                                            <p:cond delay="1642"/>
                                          </p:stCondLst>
                                        </p:cTn>
                                        <p:tgtEl>
                                          <p:spTgt spid="17430"/>
                                        </p:tgtEl>
                                      </p:cBhvr>
                                      <p:to x="100000" y="90000"/>
                                    </p:animScale>
                                    <p:animScale>
                                      <p:cBhvr>
                                        <p:cTn id="108" dur="166" decel="50000">
                                          <p:stCondLst>
                                            <p:cond delay="1668"/>
                                          </p:stCondLst>
                                        </p:cTn>
                                        <p:tgtEl>
                                          <p:spTgt spid="17430"/>
                                        </p:tgtEl>
                                      </p:cBhvr>
                                      <p:to x="100000" y="100000"/>
                                    </p:animScale>
                                    <p:animScale>
                                      <p:cBhvr>
                                        <p:cTn id="109" dur="26">
                                          <p:stCondLst>
                                            <p:cond delay="1808"/>
                                          </p:stCondLst>
                                        </p:cTn>
                                        <p:tgtEl>
                                          <p:spTgt spid="17430"/>
                                        </p:tgtEl>
                                      </p:cBhvr>
                                      <p:to x="100000" y="95000"/>
                                    </p:animScale>
                                    <p:animScale>
                                      <p:cBhvr>
                                        <p:cTn id="110" dur="166" decel="50000">
                                          <p:stCondLst>
                                            <p:cond delay="1834"/>
                                          </p:stCondLst>
                                        </p:cTn>
                                        <p:tgtEl>
                                          <p:spTgt spid="17430"/>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7422"/>
                                        </p:tgtEl>
                                        <p:attrNameLst>
                                          <p:attrName>style.visibility</p:attrName>
                                        </p:attrNameLst>
                                      </p:cBhvr>
                                      <p:to>
                                        <p:strVal val="visible"/>
                                      </p:to>
                                    </p:set>
                                    <p:animEffect transition="in" filter="wipe(left)">
                                      <p:cBhvr>
                                        <p:cTn id="115" dur="500"/>
                                        <p:tgtEl>
                                          <p:spTgt spid="1742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7419"/>
                                        </p:tgtEl>
                                        <p:attrNameLst>
                                          <p:attrName>style.visibility</p:attrName>
                                        </p:attrNameLst>
                                      </p:cBhvr>
                                      <p:to>
                                        <p:strVal val="visible"/>
                                      </p:to>
                                    </p:set>
                                    <p:animEffect transition="in" filter="dissolve">
                                      <p:cBhvr>
                                        <p:cTn id="120" dur="500"/>
                                        <p:tgtEl>
                                          <p:spTgt spid="1741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7417"/>
                                        </p:tgtEl>
                                        <p:attrNameLst>
                                          <p:attrName>style.visibility</p:attrName>
                                        </p:attrNameLst>
                                      </p:cBhvr>
                                      <p:to>
                                        <p:strVal val="visible"/>
                                      </p:to>
                                    </p:set>
                                    <p:animEffect transition="in" filter="dissolve">
                                      <p:cBhvr>
                                        <p:cTn id="125"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7" grpId="0"/>
      <p:bldP spid="17418" grpId="0"/>
      <p:bldP spid="17419" grpId="0"/>
      <p:bldP spid="17420" grpId="0"/>
      <p:bldP spid="17421" grpId="0" animBg="1"/>
      <p:bldP spid="17422" grpId="0" animBg="1"/>
      <p:bldP spid="17428" grpId="0"/>
      <p:bldP spid="17429" grpId="0"/>
      <p:bldP spid="17430" grpId="0"/>
      <p:bldP spid="174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793603" name="Text Box 3"/>
          <p:cNvSpPr txBox="1">
            <a:spLocks noChangeArrowheads="1"/>
          </p:cNvSpPr>
          <p:nvPr/>
        </p:nvSpPr>
        <p:spPr bwMode="auto">
          <a:xfrm>
            <a:off x="990600" y="1600200"/>
            <a:ext cx="6934200" cy="4359275"/>
          </a:xfrm>
          <a:prstGeom prst="rect">
            <a:avLst/>
          </a:prstGeom>
          <a:noFill/>
          <a:ln w="9525">
            <a:noFill/>
            <a:miter lim="800000"/>
            <a:headEnd/>
            <a:tailEnd/>
          </a:ln>
          <a:effectLst/>
        </p:spPr>
        <p:txBody>
          <a:bodyPr>
            <a:spAutoFit/>
          </a:bodyPr>
          <a:lstStyle/>
          <a:p>
            <a:pPr marL="719138" indent="-719138" eaLnBrk="1" hangingPunct="1">
              <a:spcBef>
                <a:spcPct val="50000"/>
              </a:spcBef>
              <a:buFont typeface="Arial" charset="0"/>
              <a:buAutoNum type="arabicPeriod"/>
              <a:defRPr/>
            </a:pP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Pag</a:t>
            </a:r>
            <a:r>
              <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 </a:t>
            </a: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uulit</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a:p>
            <a:pPr marL="719138" indent="-719138" eaLnBrk="1" hangingPunct="1">
              <a:spcBef>
                <a:spcPct val="50000"/>
              </a:spcBef>
              <a:buFont typeface="Arial" charset="0"/>
              <a:buAutoNum type="arabicPeriod"/>
              <a:defRPr/>
            </a:pP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Muling</a:t>
            </a:r>
            <a:r>
              <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 </a:t>
            </a: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pahayag</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a:p>
            <a:pPr marL="719138" indent="-719138" eaLnBrk="1" hangingPunct="1">
              <a:spcBef>
                <a:spcPct val="50000"/>
              </a:spcBef>
              <a:buFont typeface="Arial" charset="0"/>
              <a:buAutoNum type="arabicPeriod"/>
              <a:defRPr/>
            </a:pP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Pandugtong</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a:p>
            <a:pPr marL="719138" indent="-719138" eaLnBrk="1" hangingPunct="1">
              <a:spcBef>
                <a:spcPct val="50000"/>
              </a:spcBef>
              <a:buFont typeface="Arial" charset="0"/>
              <a:buAutoNum type="arabicPeriod"/>
              <a:defRPr/>
            </a:pP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Mga</a:t>
            </a:r>
            <a:r>
              <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 </a:t>
            </a: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susing</a:t>
            </a:r>
            <a:r>
              <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 </a:t>
            </a: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salita</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a:p>
            <a:pPr marL="719138" indent="-719138" eaLnBrk="1" hangingPunct="1">
              <a:spcBef>
                <a:spcPct val="50000"/>
              </a:spcBef>
              <a:buFont typeface="Arial" charset="0"/>
              <a:buAutoNum type="arabicPeriod"/>
              <a:defRPr/>
            </a:pP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Pag</a:t>
            </a:r>
            <a:r>
              <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 </a:t>
            </a: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himay</a:t>
            </a:r>
            <a:r>
              <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 </a:t>
            </a: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ng</a:t>
            </a:r>
            <a:r>
              <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 </a:t>
            </a:r>
            <a:r>
              <a:rPr lang="en-US" sz="4000" b="1" dirty="0" err="1">
                <a:solidFill>
                  <a:schemeClr val="bg1"/>
                </a:solidFill>
                <a:effectLst>
                  <a:outerShdw blurRad="50800" dist="76200" dir="2700000" algn="tl" rotWithShape="0">
                    <a:srgbClr val="000000">
                      <a:alpha val="99000"/>
                    </a:srgbClr>
                  </a:outerShdw>
                </a:effectLst>
                <a:latin typeface="Arial"/>
                <a:ea typeface="ＭＳ Ｐゴシック" charset="-128"/>
                <a:cs typeface="Arial"/>
              </a:rPr>
              <a:t>tuntunin</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p:txBody>
      </p:sp>
      <p:sp>
        <p:nvSpPr>
          <p:cNvPr id="793604"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a:solidFill>
                  <a:schemeClr val="bg1"/>
                </a:solidFill>
                <a:latin typeface="Arial"/>
                <a:ea typeface="ＭＳ Ｐゴシック" charset="-128"/>
                <a:cs typeface="Arial"/>
              </a:rPr>
              <a:t>68</a:t>
            </a:r>
          </a:p>
        </p:txBody>
      </p:sp>
      <p:sp>
        <p:nvSpPr>
          <p:cNvPr id="152580" name="Rectangle 5"/>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en-US" b="1" dirty="0" err="1">
                <a:solidFill>
                  <a:srgbClr val="FF0000"/>
                </a:solidFill>
                <a:latin typeface="Arial" charset="0"/>
                <a:ea typeface="ＭＳ Ｐゴシック" charset="0"/>
                <a:cs typeface="Arial" charset="0"/>
              </a:rPr>
              <a:t>Kalinawan</a:t>
            </a:r>
            <a:r>
              <a:rPr lang="en-US" b="1" dirty="0">
                <a:solidFill>
                  <a:srgbClr val="FF0000"/>
                </a:solidFill>
                <a:latin typeface="Arial" charset="0"/>
                <a:ea typeface="ＭＳ Ｐゴシック" charset="0"/>
                <a:cs typeface="Arial" charset="0"/>
              </a:rPr>
              <a:t> </a:t>
            </a:r>
            <a:r>
              <a:rPr lang="en-US" b="1" dirty="0" err="1">
                <a:solidFill>
                  <a:srgbClr val="FF0000"/>
                </a:solidFill>
                <a:latin typeface="Arial" charset="0"/>
                <a:ea typeface="ＭＳ Ｐゴシック" charset="0"/>
                <a:cs typeface="Arial" charset="0"/>
              </a:rPr>
              <a:t>sa</a:t>
            </a:r>
            <a:r>
              <a:rPr lang="en-US" b="1" dirty="0">
                <a:solidFill>
                  <a:srgbClr val="FF0000"/>
                </a:solidFill>
                <a:latin typeface="Arial" charset="0"/>
                <a:ea typeface="ＭＳ Ｐゴシック" charset="0"/>
                <a:cs typeface="Arial" charset="0"/>
              </a:rPr>
              <a:t> </a:t>
            </a:r>
            <a:r>
              <a:rPr lang="en-US" b="1" dirty="0" err="1">
                <a:solidFill>
                  <a:srgbClr val="FF0000"/>
                </a:solidFill>
                <a:latin typeface="Arial" charset="0"/>
                <a:ea typeface="ＭＳ Ｐゴシック" charset="0"/>
                <a:cs typeface="Arial" charset="0"/>
              </a:rPr>
              <a:t>Katawan</a:t>
            </a:r>
            <a:endParaRPr lang="en-US" b="1" dirty="0">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93603">
                                            <p:txEl>
                                              <p:pRg st="4" end="4"/>
                                            </p:txEl>
                                          </p:spTgt>
                                        </p:tgtEl>
                                        <p:attrNameLst>
                                          <p:attrName>style.visibility</p:attrName>
                                        </p:attrNameLst>
                                      </p:cBhvr>
                                      <p:to>
                                        <p:strVal val="visible"/>
                                      </p:to>
                                    </p:set>
                                    <p:anim calcmode="lin" valueType="num">
                                      <p:cBhvr>
                                        <p:cTn id="7" dur="500" fill="hold"/>
                                        <p:tgtEl>
                                          <p:spTgt spid="79360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9360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79360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79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 typeface="Wingdings" charset="0"/>
              <a:buChar char="§"/>
              <a:defRPr/>
            </a:pPr>
            <a:r>
              <a:rPr lang="en-US" sz="2800" b="1" dirty="0" err="1">
                <a:effectLst>
                  <a:outerShdw blurRad="38100" dist="38100" dir="2700000" algn="tl">
                    <a:srgbClr val="000000">
                      <a:alpha val="43137"/>
                    </a:srgbClr>
                  </a:outerShdw>
                </a:effectLst>
                <a:latin typeface="Tahoma" charset="0"/>
              </a:rPr>
              <a:t>Minsan</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kapag</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kailngan</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ng</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paghimay</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ng</a:t>
            </a:r>
            <a:r>
              <a:rPr lang="en-US" sz="2800" b="1" dirty="0">
                <a:effectLst>
                  <a:outerShdw blurRad="38100" dist="38100" dir="2700000" algn="tl">
                    <a:srgbClr val="000000">
                      <a:alpha val="43137"/>
                    </a:srgbClr>
                  </a:outerShdw>
                </a:effectLst>
                <a:latin typeface="Tahoma" charset="0"/>
              </a:rPr>
              <a:t> MP, </a:t>
            </a:r>
            <a:r>
              <a:rPr lang="en-US" sz="2800" b="1" dirty="0" err="1">
                <a:effectLst>
                  <a:outerShdw blurRad="38100" dist="38100" dir="2700000" algn="tl">
                    <a:srgbClr val="000000">
                      <a:alpha val="43137"/>
                    </a:srgbClr>
                  </a:outerShdw>
                </a:effectLst>
                <a:latin typeface="Tahoma" charset="0"/>
              </a:rPr>
              <a:t>maglagay</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ng</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panaklong</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sa</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balangkas</a:t>
            </a:r>
            <a:r>
              <a:rPr lang="en-US" sz="2800" b="1" dirty="0">
                <a:effectLst>
                  <a:outerShdw blurRad="38100" dist="38100" dir="2700000" algn="tl">
                    <a:srgbClr val="000000">
                      <a:alpha val="43137"/>
                    </a:srgbClr>
                  </a:outerShdw>
                </a:effectLst>
                <a:latin typeface="Tahoma" charset="0"/>
              </a:rPr>
              <a:t>:</a:t>
            </a:r>
          </a:p>
        </p:txBody>
      </p:sp>
      <p:sp>
        <p:nvSpPr>
          <p:cNvPr id="154626" name="Rectangle 2"/>
          <p:cNvSpPr>
            <a:spLocks noGrp="1" noChangeArrowheads="1"/>
          </p:cNvSpPr>
          <p:nvPr>
            <p:ph type="title"/>
          </p:nvPr>
        </p:nvSpPr>
        <p:spPr>
          <a:xfrm>
            <a:off x="1752600" y="228600"/>
            <a:ext cx="6553200" cy="1143000"/>
          </a:xfrm>
        </p:spPr>
        <p:txBody>
          <a:bodyPr/>
          <a:lstStyle/>
          <a:p>
            <a:pPr eaLnBrk="1" hangingPunct="1"/>
            <a:r>
              <a:rPr lang="en-US" b="1" dirty="0" err="1">
                <a:latin typeface="Tahoma" charset="0"/>
                <a:ea typeface="ＭＳ Ｐゴシック" charset="0"/>
                <a:cs typeface="ＭＳ Ｐゴシック" charset="0"/>
              </a:rPr>
              <a:t>Ipahayag</a:t>
            </a:r>
            <a:r>
              <a:rPr lang="en-US" b="1" dirty="0">
                <a:latin typeface="Tahoma" charset="0"/>
                <a:ea typeface="ＭＳ Ｐゴシック" charset="0"/>
                <a:cs typeface="ＭＳ Ｐゴシック" charset="0"/>
              </a:rPr>
              <a:t> </a:t>
            </a:r>
            <a:r>
              <a:rPr lang="en-US" b="1" dirty="0" err="1">
                <a:latin typeface="Tahoma" charset="0"/>
                <a:ea typeface="ＭＳ Ｐゴシック" charset="0"/>
                <a:cs typeface="ＭＳ Ｐゴシック" charset="0"/>
              </a:rPr>
              <a:t>ang</a:t>
            </a:r>
            <a:r>
              <a:rPr lang="en-US" b="1" dirty="0">
                <a:latin typeface="Tahoma" charset="0"/>
                <a:ea typeface="ＭＳ Ｐゴシック" charset="0"/>
                <a:cs typeface="ＭＳ Ｐゴシック" charset="0"/>
              </a:rPr>
              <a:t> </a:t>
            </a:r>
            <a:r>
              <a:rPr lang="en-US" b="1" dirty="0" err="1">
                <a:latin typeface="Tahoma" charset="0"/>
                <a:ea typeface="ＭＳ Ｐゴシック" charset="0"/>
                <a:cs typeface="ＭＳ Ｐゴシック" charset="0"/>
              </a:rPr>
              <a:t>paghimay</a:t>
            </a:r>
            <a:r>
              <a:rPr lang="en-US" b="1" dirty="0">
                <a:latin typeface="Tahoma" charset="0"/>
                <a:ea typeface="ＭＳ Ｐゴシック" charset="0"/>
                <a:cs typeface="ＭＳ Ｐゴシック" charset="0"/>
              </a:rPr>
              <a:t> </a:t>
            </a:r>
            <a:r>
              <a:rPr lang="en-US" b="1" dirty="0" err="1">
                <a:latin typeface="Tahoma" charset="0"/>
                <a:ea typeface="ＭＳ Ｐゴシック" charset="0"/>
                <a:cs typeface="ＭＳ Ｐゴシック" charset="0"/>
              </a:rPr>
              <a:t>ng</a:t>
            </a:r>
            <a:r>
              <a:rPr lang="en-US" b="1" dirty="0">
                <a:latin typeface="Tahoma" charset="0"/>
                <a:ea typeface="ＭＳ Ｐゴシック" charset="0"/>
                <a:cs typeface="ＭＳ Ｐゴシック" charset="0"/>
              </a:rPr>
              <a:t> MPs</a:t>
            </a:r>
          </a:p>
        </p:txBody>
      </p:sp>
      <p:sp>
        <p:nvSpPr>
          <p:cNvPr id="638979" name="Rectangle 3"/>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8"/>
              </a:srgbClr>
            </a:outerShdw>
          </a:effectLst>
        </p:spPr>
        <p:txBody>
          <a:bodyPr/>
          <a:lstStyle/>
          <a:p>
            <a:pPr eaLnBrk="1" hangingPunct="1">
              <a:buFont typeface="Wingdings" charset="2"/>
              <a:buChar char="§"/>
              <a:defRPr/>
            </a:pPr>
            <a:r>
              <a:rPr lang="en-US" b="1" dirty="0" err="1">
                <a:effectLst>
                  <a:outerShdw blurRad="38100" dist="38100" dir="2700000" algn="tl">
                    <a:srgbClr val="000000">
                      <a:alpha val="43137"/>
                    </a:srgbClr>
                  </a:outerShdw>
                </a:effectLst>
              </a:rPr>
              <a:t>Sabihin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taga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pakinig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ang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punto</a:t>
            </a:r>
            <a:r>
              <a:rPr lang="en-US" b="1" dirty="0">
                <a:effectLst>
                  <a:outerShdw blurRad="38100" dist="38100" dir="2700000" algn="tl">
                    <a:srgbClr val="000000">
                      <a:alpha val="43137"/>
                    </a:srgbClr>
                  </a:outerShdw>
                </a:effectLst>
              </a:rPr>
              <a:t> </a:t>
            </a:r>
            <a:r>
              <a:rPr lang="en-US" b="1" dirty="0" err="1">
                <a:solidFill>
                  <a:srgbClr val="FFF61C"/>
                </a:solidFill>
                <a:effectLst>
                  <a:outerShdw blurRad="38100" dist="38100" dir="2700000" algn="tl">
                    <a:srgbClr val="000000">
                      <a:alpha val="43137"/>
                    </a:srgbClr>
                  </a:outerShdw>
                </a:effectLst>
              </a:rPr>
              <a:t>bago</a:t>
            </a:r>
            <a:r>
              <a:rPr lang="en-US" b="1" dirty="0">
                <a:solidFill>
                  <a:srgbClr val="FFF61C"/>
                </a:solidFill>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ito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basahin</a:t>
            </a:r>
            <a:r>
              <a:rPr lang="en-US" b="1" dirty="0">
                <a:effectLst>
                  <a:outerShdw blurRad="38100" dist="38100" dir="2700000" algn="tl">
                    <a:srgbClr val="000000">
                      <a:alpha val="43137"/>
                    </a:srgbClr>
                  </a:outerShdw>
                </a:effectLst>
              </a:rPr>
              <a:t>.</a:t>
            </a:r>
          </a:p>
        </p:txBody>
      </p:sp>
      <p:sp>
        <p:nvSpPr>
          <p:cNvPr id="638980" name="Rectangle 4"/>
          <p:cNvSpPr>
            <a:spLocks noChangeArrowheads="1"/>
          </p:cNvSpPr>
          <p:nvPr/>
        </p:nvSpPr>
        <p:spPr bwMode="auto">
          <a:xfrm>
            <a:off x="3200400" y="5105400"/>
            <a:ext cx="5715000" cy="1676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342900" indent="-342900" eaLnBrk="1" hangingPunct="1">
              <a:spcBef>
                <a:spcPct val="20000"/>
              </a:spcBef>
              <a:buFont typeface="Wingdings" charset="2"/>
              <a:buChar char="§"/>
              <a:defRPr/>
            </a:pP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Pahina</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48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taas</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(MPI)</a:t>
            </a:r>
          </a:p>
          <a:p>
            <a:pPr marL="342900" indent="-342900" eaLnBrk="1" hangingPunct="1">
              <a:spcBef>
                <a:spcPct val="20000"/>
              </a:spcBef>
              <a:buFont typeface="Wingdings" charset="2"/>
              <a:buChar char="§"/>
              <a:defRPr/>
            </a:pP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Pahina</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49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taas</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(MPI)</a:t>
            </a:r>
          </a:p>
        </p:txBody>
      </p:sp>
      <p:sp>
        <p:nvSpPr>
          <p:cNvPr id="638981" name="Rectangle 5"/>
          <p:cNvSpPr>
            <a:spLocks noChangeArrowheads="1"/>
          </p:cNvSpPr>
          <p:nvPr/>
        </p:nvSpPr>
        <p:spPr bwMode="auto">
          <a:xfrm>
            <a:off x="1676400" y="1524000"/>
            <a:ext cx="7315200" cy="990600"/>
          </a:xfrm>
          <a:prstGeom prst="rect">
            <a:avLst/>
          </a:prstGeom>
          <a:solidFill>
            <a:schemeClr val="accent1"/>
          </a:solidFill>
          <a:ln w="9525">
            <a:noFill/>
            <a:miter lim="800000"/>
            <a:headEnd/>
            <a:tailEnd/>
          </a:ln>
          <a:effectLst>
            <a:outerShdw blurRad="63500" dist="35921" dir="2700000" algn="ctr" rotWithShape="0">
              <a:srgbClr val="000000">
                <a:alpha val="74998"/>
              </a:srgbClr>
            </a:outerShdw>
          </a:effectLst>
        </p:spPr>
        <p:txBody>
          <a:bodyPr/>
          <a:lstStyle/>
          <a:p>
            <a:pPr marL="342900" indent="-342900" eaLnBrk="1" hangingPunct="1">
              <a:spcBef>
                <a:spcPct val="20000"/>
              </a:spcBef>
              <a:buFont typeface="Wingdings" charset="2"/>
              <a:buChar char="§"/>
              <a:defRPr/>
            </a:pP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Balikan</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ang</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pangawakas</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na</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punto</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solidFill>
                  <a:srgbClr val="FFF61C"/>
                </a:solidFill>
                <a:effectLst>
                  <a:outerShdw blurRad="38100" dist="38100" dir="2700000" algn="tl">
                    <a:srgbClr val="000000">
                      <a:alpha val="43137"/>
                    </a:srgbClr>
                  </a:outerShdw>
                </a:effectLst>
                <a:latin typeface="Tahoma" charset="-52"/>
                <a:ea typeface="ＭＳ Ｐゴシック" charset="-128"/>
                <a:cs typeface="ＭＳ Ｐゴシック" charset="-128"/>
              </a:rPr>
              <a:t>bago</a:t>
            </a:r>
            <a:r>
              <a:rPr lang="en-US" sz="2800" b="1" dirty="0">
                <a:solidFill>
                  <a:srgbClr val="FFF61C"/>
                </a:solidFill>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ito</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ipaliwanag</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a:t>
            </a:r>
          </a:p>
        </p:txBody>
      </p:sp>
      <p:sp>
        <p:nvSpPr>
          <p:cNvPr id="638983" name="Text Box 7"/>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a:effectLst>
                  <a:outerShdw blurRad="38100" dist="38100" dir="2700000" algn="tl">
                    <a:srgbClr val="000000">
                      <a:alpha val="43137"/>
                    </a:srgbClr>
                  </a:outerShdw>
                </a:effectLst>
                <a:ea typeface="ＭＳ Ｐゴシック" charset="-128"/>
                <a:cs typeface="ＭＳ Ｐゴシック" charset="-128"/>
              </a:rPr>
              <a:t>68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ea typeface="ＭＳ Ｐゴシック" charset="-128"/>
              <a:cs typeface="Arial"/>
            </a:endParaRPr>
          </a:p>
        </p:txBody>
      </p:sp>
      <p:sp>
        <p:nvSpPr>
          <p:cNvPr id="46088" name="Text Box 8"/>
          <p:cNvSpPr txBox="1">
            <a:spLocks noChangeArrowheads="1"/>
          </p:cNvSpPr>
          <p:nvPr/>
        </p:nvSpPr>
        <p:spPr bwMode="auto">
          <a:xfrm>
            <a:off x="609600" y="995363"/>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200" b="1" dirty="0" err="1">
                <a:solidFill>
                  <a:srgbClr val="FFFF00"/>
                </a:solidFill>
                <a:latin typeface="Arial"/>
                <a:ea typeface="ＭＳ Ｐゴシック" charset="-128"/>
                <a:cs typeface="Arial"/>
              </a:rPr>
              <a:t>Paksa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Kapag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nagkaroon</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ng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problema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sa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Iglesia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paano</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ito</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bigyan</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ng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lunas</a:t>
            </a:r>
            <a:r>
              <a:rPr lang="en-US" sz="3200" b="1" dirty="0">
                <a:solidFill>
                  <a:srgbClr val="FFFFFF"/>
                </a:solidFill>
                <a:latin typeface="Arial"/>
                <a:ea typeface="ＭＳ Ｐゴシック" charset="-128"/>
                <a:cs typeface="Arial"/>
              </a:rPr>
              <a:t>?</a:t>
            </a:r>
          </a:p>
        </p:txBody>
      </p:sp>
      <p:sp>
        <p:nvSpPr>
          <p:cNvPr id="46091" name="Rectangle 11"/>
          <p:cNvSpPr>
            <a:spLocks noGrp="1" noChangeArrowheads="1"/>
          </p:cNvSpPr>
          <p:nvPr>
            <p:ph type="title" idx="4294967295"/>
          </p:nvPr>
        </p:nvSpPr>
        <p:spPr>
          <a:xfrm>
            <a:off x="533400" y="152400"/>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3600" b="1" dirty="0" err="1">
                <a:solidFill>
                  <a:srgbClr val="FFFFFF"/>
                </a:solidFill>
                <a:effectLst>
                  <a:outerShdw blurRad="38100" dist="38100" dir="2700000" algn="tl">
                    <a:srgbClr val="000000"/>
                  </a:outerShdw>
                </a:effectLst>
                <a:latin typeface="Arial" charset="0"/>
                <a:ea typeface="ＭＳ Ｐゴシック" charset="0"/>
                <a:cs typeface="Arial" charset="0"/>
              </a:rPr>
              <a:t>Simpleng</a:t>
            </a:r>
            <a:r>
              <a:rPr lang="en-US" sz="3600" b="1" dirty="0">
                <a:solidFill>
                  <a:srgbClr val="FFFFFF"/>
                </a:solidFill>
                <a:effectLst>
                  <a:outerShdw blurRad="38100" dist="38100" dir="2700000" algn="tl">
                    <a:srgbClr val="000000"/>
                  </a:outerShdw>
                </a:effectLst>
                <a:latin typeface="Arial" charset="0"/>
                <a:ea typeface="ＭＳ Ｐゴシック" charset="0"/>
                <a:cs typeface="Arial" charset="0"/>
              </a:rPr>
              <a:t> </a:t>
            </a:r>
            <a:r>
              <a:rPr lang="en-US" sz="3600" b="1" dirty="0" err="1">
                <a:solidFill>
                  <a:srgbClr val="FFFFFF"/>
                </a:solidFill>
                <a:effectLst>
                  <a:outerShdw blurRad="38100" dist="38100" dir="2700000" algn="tl">
                    <a:srgbClr val="000000"/>
                  </a:outerShdw>
                </a:effectLst>
                <a:latin typeface="Arial" charset="0"/>
                <a:ea typeface="ＭＳ Ｐゴシック" charset="0"/>
                <a:cs typeface="Arial" charset="0"/>
              </a:rPr>
              <a:t>inductibo</a:t>
            </a:r>
            <a:r>
              <a:rPr lang="en-US" sz="3600" b="1" dirty="0">
                <a:solidFill>
                  <a:srgbClr val="FFFFFF"/>
                </a:solidFill>
                <a:effectLst>
                  <a:outerShdw blurRad="38100" dist="38100" dir="2700000" algn="tl">
                    <a:srgbClr val="000000"/>
                  </a:outerShdw>
                </a:effectLst>
                <a:latin typeface="Arial" charset="0"/>
                <a:ea typeface="ＭＳ Ｐゴシック" charset="0"/>
                <a:cs typeface="Arial" charset="0"/>
              </a:rPr>
              <a:t> (</a:t>
            </a:r>
            <a:r>
              <a:rPr lang="en-US" altLang="zh-TW" sz="3600" b="1" dirty="0" err="1">
                <a:solidFill>
                  <a:srgbClr val="FFFFFF"/>
                </a:solidFill>
                <a:effectLst>
                  <a:outerShdw blurRad="38100" dist="38100" dir="2700000" algn="tl">
                    <a:srgbClr val="000000"/>
                  </a:outerShdw>
                </a:effectLst>
                <a:latin typeface="Arial" charset="0"/>
                <a:ea typeface="ＭＳ Ｐゴシック" charset="0"/>
                <a:cs typeface="Arial" charset="0"/>
              </a:rPr>
              <a:t>Gawa</a:t>
            </a:r>
            <a:r>
              <a:rPr lang="en-US"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 6:1-6)</a:t>
            </a:r>
            <a:endParaRPr lang="en-US" sz="3600" b="1" dirty="0">
              <a:solidFill>
                <a:srgbClr val="FFFFFF"/>
              </a:solidFill>
              <a:latin typeface="Arial" charset="0"/>
              <a:ea typeface="ＭＳ Ｐゴシック" charset="0"/>
              <a:cs typeface="Arial" charset="0"/>
            </a:endParaRPr>
          </a:p>
        </p:txBody>
      </p:sp>
      <p:sp>
        <p:nvSpPr>
          <p:cNvPr id="46092" name="Text Box 12"/>
          <p:cNvSpPr txBox="1">
            <a:spLocks noChangeArrowheads="1"/>
          </p:cNvSpPr>
          <p:nvPr/>
        </p:nvSpPr>
        <p:spPr bwMode="auto">
          <a:xfrm>
            <a:off x="8558213" y="95250"/>
            <a:ext cx="466725" cy="40163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solidFill>
                <a:srgbClr val="000000"/>
              </a:solidFill>
              <a:cs typeface="Arial" charset="0"/>
            </a:endParaRPr>
          </a:p>
        </p:txBody>
      </p:sp>
      <p:sp>
        <p:nvSpPr>
          <p:cNvPr id="46093" name="Text Box 13"/>
          <p:cNvSpPr txBox="1">
            <a:spLocks noChangeArrowheads="1"/>
          </p:cNvSpPr>
          <p:nvPr/>
        </p:nvSpPr>
        <p:spPr bwMode="auto">
          <a:xfrm>
            <a:off x="914400" y="2179638"/>
            <a:ext cx="80772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solidFill>
                  <a:srgbClr val="FFFFFF"/>
                </a:solidFill>
                <a:latin typeface="Arial"/>
                <a:ea typeface="ＭＳ Ｐゴシック" charset="-128"/>
                <a:cs typeface="Arial"/>
              </a:rPr>
              <a:t>(I. </a:t>
            </a:r>
            <a:r>
              <a:rPr lang="en-US" sz="3200" b="1" dirty="0" err="1">
                <a:solidFill>
                  <a:srgbClr val="FFFFFF"/>
                </a:solidFill>
                <a:latin typeface="Arial"/>
                <a:ea typeface="ＭＳ Ｐゴシック" charset="-128"/>
                <a:cs typeface="Arial"/>
              </a:rPr>
              <a:t>naresolba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ng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mga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apostol</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sa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pamamagitan</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ng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pamumuno</a:t>
            </a:r>
            <a:r>
              <a:rPr lang="en-US" sz="3200" b="1" dirty="0">
                <a:solidFill>
                  <a:srgbClr val="FFFFFF"/>
                </a:solidFill>
                <a:latin typeface="Arial"/>
                <a:ea typeface="ＭＳ Ｐゴシック" charset="-128"/>
                <a:cs typeface="Arial"/>
              </a:rPr>
              <a:t>)</a:t>
            </a:r>
          </a:p>
        </p:txBody>
      </p:sp>
      <p:sp>
        <p:nvSpPr>
          <p:cNvPr id="46094" name="Text Box 14"/>
          <p:cNvSpPr txBox="1">
            <a:spLocks noChangeArrowheads="1"/>
          </p:cNvSpPr>
          <p:nvPr/>
        </p:nvSpPr>
        <p:spPr bwMode="auto">
          <a:xfrm>
            <a:off x="1447800" y="3292475"/>
            <a:ext cx="7543800" cy="1504950"/>
          </a:xfrm>
          <a:prstGeom prst="rect">
            <a:avLst/>
          </a:prstGeom>
          <a:noFill/>
          <a:ln w="9525">
            <a:noFill/>
            <a:miter lim="800000"/>
            <a:headEnd/>
            <a:tailEnd/>
          </a:ln>
          <a:effectLst/>
        </p:spPr>
        <p:txBody>
          <a:bodyPr>
            <a:spAutoFit/>
          </a:bodyPr>
          <a:lstStyle/>
          <a:p>
            <a:pPr marL="684213" indent="-514350">
              <a:lnSpc>
                <a:spcPct val="60000"/>
              </a:lnSpc>
              <a:spcBef>
                <a:spcPct val="50000"/>
              </a:spcBef>
              <a:buFontTx/>
              <a:buAutoNum type="alphaUcPeriod"/>
              <a:defRPr/>
            </a:pPr>
            <a:r>
              <a:rPr lang="en-US" sz="3200" b="1" dirty="0" err="1">
                <a:solidFill>
                  <a:srgbClr val="FFFFFF"/>
                </a:solidFill>
                <a:latin typeface="Arial"/>
                <a:ea typeface="ＭＳ Ｐゴシック" charset="-128"/>
                <a:cs typeface="Arial"/>
              </a:rPr>
              <a:t>Ang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Iglesia</a:t>
            </a:r>
            <a:r>
              <a:rPr lang="en-US" sz="3200" b="1" dirty="0">
                <a:solidFill>
                  <a:srgbClr val="FFFFFF"/>
                </a:solidFill>
                <a:latin typeface="Arial"/>
                <a:ea typeface="ＭＳ Ｐゴシック" charset="-128"/>
                <a:cs typeface="Arial"/>
              </a:rPr>
              <a:t> ay </a:t>
            </a:r>
            <a:r>
              <a:rPr lang="en-US" sz="3200" b="1" dirty="0" err="1">
                <a:solidFill>
                  <a:srgbClr val="FFFFFF"/>
                </a:solidFill>
                <a:latin typeface="Arial"/>
                <a:ea typeface="ＭＳ Ｐゴシック" charset="-128"/>
                <a:cs typeface="Arial"/>
              </a:rPr>
              <a:t>lumalago</a:t>
            </a:r>
            <a:r>
              <a:rPr lang="en-US" sz="3200" b="1" dirty="0">
                <a:solidFill>
                  <a:srgbClr val="FFFFFF"/>
                </a:solidFill>
                <a:latin typeface="Arial"/>
                <a:ea typeface="ＭＳ Ｐゴシック" charset="-128"/>
                <a:cs typeface="Arial"/>
              </a:rPr>
              <a:t>(1a)</a:t>
            </a:r>
          </a:p>
          <a:p>
            <a:pPr marL="684213" indent="-514350">
              <a:lnSpc>
                <a:spcPct val="60000"/>
              </a:lnSpc>
              <a:spcBef>
                <a:spcPct val="50000"/>
              </a:spcBef>
              <a:buFontTx/>
              <a:buAutoNum type="alphaUcPeriod"/>
              <a:defRPr/>
            </a:pPr>
            <a:r>
              <a:rPr lang="en-US" sz="3200" b="1" dirty="0">
                <a:solidFill>
                  <a:srgbClr val="FFFFFF"/>
                </a:solidFill>
                <a:latin typeface="Arial"/>
                <a:ea typeface="ＭＳ Ｐゴシック" charset="-128"/>
                <a:cs typeface="Arial"/>
              </a:rPr>
              <a:t> May </a:t>
            </a:r>
            <a:r>
              <a:rPr lang="en-US" sz="3200" b="1" dirty="0" err="1">
                <a:solidFill>
                  <a:srgbClr val="FFFFFF"/>
                </a:solidFill>
                <a:latin typeface="Arial"/>
                <a:ea typeface="ＭＳ Ｐゴシック" charset="-128"/>
                <a:cs typeface="Arial"/>
              </a:rPr>
              <a:t>problema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sa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pagkain</a:t>
            </a:r>
            <a:r>
              <a:rPr lang="en-US" sz="3200" b="1" dirty="0">
                <a:solidFill>
                  <a:srgbClr val="FFFFFF"/>
                </a:solidFill>
                <a:latin typeface="Arial"/>
                <a:ea typeface="ＭＳ Ｐゴシック" charset="-128"/>
                <a:cs typeface="Arial"/>
              </a:rPr>
              <a:t>(1b)</a:t>
            </a:r>
          </a:p>
          <a:p>
            <a:pPr marL="684213" indent="-514350">
              <a:lnSpc>
                <a:spcPct val="60000"/>
              </a:lnSpc>
              <a:spcBef>
                <a:spcPct val="50000"/>
              </a:spcBef>
              <a:buFontTx/>
              <a:buAutoNum type="alphaUcPeriod"/>
              <a:defRPr/>
            </a:pP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Nagluklok</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ng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pamumuno</a:t>
            </a:r>
            <a:r>
              <a:rPr lang="en-US" sz="3200" b="1" dirty="0">
                <a:solidFill>
                  <a:srgbClr val="FFFFFF"/>
                </a:solidFill>
                <a:latin typeface="Arial"/>
                <a:ea typeface="ＭＳ Ｐゴシック" charset="-128"/>
                <a:cs typeface="Arial"/>
              </a:rPr>
              <a:t>(2-6)</a:t>
            </a:r>
          </a:p>
        </p:txBody>
      </p:sp>
      <p:sp>
        <p:nvSpPr>
          <p:cNvPr id="46095" name="Text Box 15"/>
          <p:cNvSpPr txBox="1">
            <a:spLocks noChangeArrowheads="1"/>
          </p:cNvSpPr>
          <p:nvPr/>
        </p:nvSpPr>
        <p:spPr bwMode="auto">
          <a:xfrm>
            <a:off x="914400" y="4860925"/>
            <a:ext cx="8077200" cy="8969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457200" indent="-457200">
              <a:lnSpc>
                <a:spcPct val="80000"/>
              </a:lnSpc>
              <a:spcBef>
                <a:spcPct val="50000"/>
              </a:spcBef>
              <a:buFont typeface="Arial" charset="0"/>
              <a:buNone/>
              <a:defRPr/>
            </a:pPr>
            <a:r>
              <a:rPr lang="en-US" sz="3200" b="1" dirty="0">
                <a:solidFill>
                  <a:srgbClr val="FFFFFF"/>
                </a:solidFill>
                <a:latin typeface="Arial"/>
                <a:ea typeface="ＭＳ Ｐゴシック" charset="-128"/>
                <a:cs typeface="Arial"/>
              </a:rPr>
              <a:t>II. </a:t>
            </a:r>
            <a:r>
              <a:rPr lang="en-US" sz="3200" b="1" dirty="0" err="1">
                <a:solidFill>
                  <a:srgbClr val="FFFFFF"/>
                </a:solidFill>
                <a:latin typeface="Arial"/>
                <a:ea typeface="ＭＳ Ｐゴシック" charset="-128"/>
                <a:cs typeface="Arial"/>
              </a:rPr>
              <a:t>Ang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solusyon</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sa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problema</a:t>
            </a:r>
            <a:r>
              <a:rPr lang="en-US" sz="3200" b="1" dirty="0">
                <a:solidFill>
                  <a:srgbClr val="FFFFFF"/>
                </a:solidFill>
                <a:latin typeface="Arial"/>
                <a:ea typeface="ＭＳ Ｐゴシック" charset="-128"/>
                <a:cs typeface="Arial"/>
              </a:rPr>
              <a:t> ay </a:t>
            </a:r>
            <a:r>
              <a:rPr lang="en-US" sz="3200" b="1" dirty="0" err="1">
                <a:solidFill>
                  <a:srgbClr val="FFFFFF"/>
                </a:solidFill>
                <a:latin typeface="Arial"/>
                <a:ea typeface="ＭＳ Ｐゴシック" charset="-128"/>
                <a:cs typeface="Arial"/>
              </a:rPr>
              <a:t>pagluklok</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ng</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pamumuno</a:t>
            </a:r>
            <a:r>
              <a:rPr lang="en-US" sz="3200" b="1" dirty="0">
                <a:solidFill>
                  <a:srgbClr val="FFFFFF"/>
                </a:solidFill>
                <a:latin typeface="Arial"/>
                <a:ea typeface="ＭＳ Ｐゴシック" charset="-128"/>
                <a:cs typeface="Arial"/>
              </a:rPr>
              <a:t> (</a:t>
            </a:r>
            <a:r>
              <a:rPr lang="en-US" sz="3200" b="1" dirty="0">
                <a:solidFill>
                  <a:srgbClr val="FFFF00"/>
                </a:solidFill>
                <a:latin typeface="Arial"/>
                <a:ea typeface="ＭＳ Ｐゴシック" charset="-128"/>
                <a:cs typeface="Arial"/>
              </a:rPr>
              <a:t>MI</a:t>
            </a:r>
            <a:r>
              <a:rPr lang="en-US" sz="3200" b="1" dirty="0">
                <a:solidFill>
                  <a:srgbClr val="FFFFFF"/>
                </a:solidFill>
                <a:latin typeface="Arial"/>
                <a:ea typeface="ＭＳ Ｐゴシック" charset="-128"/>
                <a:cs typeface="Arial"/>
              </a:rPr>
              <a:t>)</a:t>
            </a:r>
          </a:p>
        </p:txBody>
      </p:sp>
      <p:sp>
        <p:nvSpPr>
          <p:cNvPr id="46096" name="Text Box 16"/>
          <p:cNvSpPr txBox="1">
            <a:spLocks noChangeArrowheads="1"/>
          </p:cNvSpPr>
          <p:nvPr/>
        </p:nvSpPr>
        <p:spPr bwMode="auto">
          <a:xfrm>
            <a:off x="685800" y="5973763"/>
            <a:ext cx="8458200" cy="5032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457200" indent="-457200">
              <a:lnSpc>
                <a:spcPct val="80000"/>
              </a:lnSpc>
              <a:spcBef>
                <a:spcPct val="50000"/>
              </a:spcBef>
              <a:buFont typeface="Arial" charset="0"/>
              <a:buNone/>
              <a:defRPr/>
            </a:pPr>
            <a:r>
              <a:rPr lang="en-US" sz="3200" b="1" dirty="0">
                <a:solidFill>
                  <a:srgbClr val="FFFFFF"/>
                </a:solidFill>
                <a:latin typeface="Arial"/>
                <a:ea typeface="ＭＳ Ｐゴシック" charset="-128"/>
                <a:cs typeface="Arial"/>
              </a:rPr>
              <a:t>III. And </a:t>
            </a:r>
            <a:r>
              <a:rPr lang="en-US" sz="3200" b="1" dirty="0" err="1">
                <a:solidFill>
                  <a:srgbClr val="FFFFFF"/>
                </a:solidFill>
                <a:latin typeface="Arial"/>
                <a:ea typeface="ＭＳ Ｐゴシック" charset="-128"/>
                <a:cs typeface="Arial"/>
              </a:rPr>
              <a:t>sulosyon</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sa</a:t>
            </a:r>
            <a:r>
              <a:rPr lang="en-US" sz="3200" b="1" dirty="0">
                <a:solidFill>
                  <a:srgbClr val="FFFFFF"/>
                </a:solidFill>
                <a:latin typeface="Arial"/>
                <a:ea typeface="ＭＳ Ｐゴシック" charset="-128"/>
                <a:cs typeface="Arial"/>
              </a:rPr>
              <a:t> </a:t>
            </a:r>
            <a:r>
              <a:rPr lang="en-US" sz="3200" b="1" dirty="0" err="1">
                <a:solidFill>
                  <a:srgbClr val="FFFFFF"/>
                </a:solidFill>
                <a:latin typeface="Arial"/>
                <a:ea typeface="ＭＳ Ｐゴシック" charset="-128"/>
                <a:cs typeface="Arial"/>
              </a:rPr>
              <a:t>problema</a:t>
            </a:r>
            <a:r>
              <a:rPr lang="en-US" sz="3200" b="1" dirty="0">
                <a:solidFill>
                  <a:srgbClr val="FFFFFF"/>
                </a:solidFill>
                <a:latin typeface="Arial"/>
                <a:ea typeface="ＭＳ Ｐゴシック" charset="-128"/>
                <a:cs typeface="Arial"/>
              </a:rPr>
              <a:t> ay… (</a:t>
            </a:r>
            <a:r>
              <a:rPr lang="en-US" sz="3200" b="1" dirty="0">
                <a:solidFill>
                  <a:srgbClr val="FFFF00"/>
                </a:solidFill>
                <a:latin typeface="Arial"/>
                <a:ea typeface="ＭＳ Ｐゴシック" charset="-128"/>
                <a:cs typeface="Arial"/>
              </a:rPr>
              <a:t>APP</a:t>
            </a:r>
            <a:r>
              <a:rPr lang="en-US" sz="3200" b="1" dirty="0">
                <a:solidFill>
                  <a:srgbClr val="FFFFFF"/>
                </a:solidFill>
                <a:latin typeface="Arial"/>
                <a:ea typeface="ＭＳ Ｐゴシック" charset="-128"/>
                <a:cs typeface="Arial"/>
              </a:rPr>
              <a:t>)</a:t>
            </a:r>
          </a:p>
        </p:txBody>
      </p:sp>
      <p:sp>
        <p:nvSpPr>
          <p:cNvPr id="46097" name="Text Box 17"/>
          <p:cNvSpPr txBox="1">
            <a:spLocks noChangeArrowheads="1"/>
          </p:cNvSpPr>
          <p:nvPr/>
        </p:nvSpPr>
        <p:spPr bwMode="auto">
          <a:xfrm>
            <a:off x="6096000" y="6472238"/>
            <a:ext cx="2971800" cy="34131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600" b="1" i="1" dirty="0">
                <a:solidFill>
                  <a:srgbClr val="FFFFFF"/>
                </a:solidFill>
                <a:cs typeface="Arial" charset="0"/>
              </a:rPr>
              <a:t>Don </a:t>
            </a:r>
            <a:r>
              <a:rPr lang="en-US" sz="1600" b="1" i="1" dirty="0" err="1">
                <a:solidFill>
                  <a:srgbClr val="FFFFFF"/>
                </a:solidFill>
                <a:cs typeface="Arial" charset="0"/>
              </a:rPr>
              <a:t>Sunukjian</a:t>
            </a:r>
            <a:r>
              <a:rPr lang="en-US" sz="1600" b="1" i="1" dirty="0">
                <a:solidFill>
                  <a:srgbClr val="FFFFFF"/>
                </a:solidFill>
                <a:cs typeface="Arial" charset="0"/>
              </a:rPr>
              <a:t>, DTS</a:t>
            </a:r>
            <a:endParaRPr lang="en-US" sz="1600" b="1" i="1" dirty="0">
              <a:solidFill>
                <a:srgbClr val="000000"/>
              </a:solidFill>
              <a:cs typeface="Arial" charset="0"/>
            </a:endParaRPr>
          </a:p>
        </p:txBody>
      </p:sp>
      <p:sp>
        <p:nvSpPr>
          <p:cNvPr id="46098" name="Text Box 18"/>
          <p:cNvSpPr txBox="1">
            <a:spLocks noChangeArrowheads="1"/>
          </p:cNvSpPr>
          <p:nvPr/>
        </p:nvSpPr>
        <p:spPr bwMode="auto">
          <a:xfrm>
            <a:off x="7696200" y="2287588"/>
            <a:ext cx="1447800" cy="5032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457200" indent="-457200">
              <a:lnSpc>
                <a:spcPct val="80000"/>
              </a:lnSpc>
              <a:spcBef>
                <a:spcPct val="50000"/>
              </a:spcBef>
              <a:buFont typeface="Arial" charset="0"/>
              <a:buNone/>
              <a:defRPr/>
            </a:pPr>
            <a:r>
              <a:rPr lang="en-US" sz="3200" b="1">
                <a:solidFill>
                  <a:srgbClr val="FFFFFF"/>
                </a:solidFill>
                <a:latin typeface="Arial"/>
                <a:ea typeface="ＭＳ Ｐゴシック" charset="-128"/>
                <a:cs typeface="Arial"/>
              </a:rPr>
              <a:t>(=</a:t>
            </a:r>
            <a:r>
              <a:rPr lang="en-US" sz="3200" b="1">
                <a:solidFill>
                  <a:srgbClr val="FFFF00"/>
                </a:solidFill>
                <a:latin typeface="Arial"/>
                <a:ea typeface="ＭＳ Ｐゴシック" charset="-128"/>
                <a:cs typeface="Arial"/>
              </a:rPr>
              <a:t>EI</a:t>
            </a:r>
            <a:r>
              <a:rPr lang="en-US" sz="3200" b="1">
                <a:solidFill>
                  <a:srgbClr val="FFFFFF"/>
                </a:solidFill>
                <a:latin typeface="Arial"/>
                <a:ea typeface="ＭＳ Ｐゴシック" charset="-128"/>
                <a:cs typeface="Arial"/>
              </a:rPr>
              <a:t>)</a:t>
            </a:r>
          </a:p>
        </p:txBody>
      </p:sp>
      <p:sp>
        <p:nvSpPr>
          <p:cNvPr id="46099" name="Text Box 19"/>
          <p:cNvSpPr txBox="1">
            <a:spLocks noChangeArrowheads="1"/>
          </p:cNvSpPr>
          <p:nvPr/>
        </p:nvSpPr>
        <p:spPr bwMode="auto">
          <a:xfrm>
            <a:off x="0" y="2984500"/>
            <a:ext cx="1447800" cy="7667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lnSpc>
                <a:spcPct val="80000"/>
              </a:lnSpc>
              <a:spcBef>
                <a:spcPct val="50000"/>
              </a:spcBef>
              <a:buFont typeface="Arial" charset="0"/>
              <a:buNone/>
              <a:defRPr/>
            </a:pPr>
            <a:r>
              <a:rPr lang="en-US" sz="1800" b="1" i="1">
                <a:solidFill>
                  <a:srgbClr val="FFFFFF"/>
                </a:solidFill>
                <a:latin typeface="Arial"/>
                <a:ea typeface="ＭＳ Ｐゴシック" charset="-128"/>
                <a:cs typeface="Arial"/>
              </a:rPr>
              <a:t>Inductively developed MPI</a:t>
            </a:r>
          </a:p>
        </p:txBody>
      </p:sp>
      <p:sp>
        <p:nvSpPr>
          <p:cNvPr id="46100" name="Line 20"/>
          <p:cNvSpPr>
            <a:spLocks noChangeShapeType="1"/>
          </p:cNvSpPr>
          <p:nvPr/>
        </p:nvSpPr>
        <p:spPr bwMode="auto">
          <a:xfrm flipH="1">
            <a:off x="609600" y="2590800"/>
            <a:ext cx="381000" cy="3810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ea typeface="ＭＳ Ｐゴシック" charset="-128"/>
              <a:cs typeface="Arial"/>
            </a:endParaRPr>
          </a:p>
        </p:txBody>
      </p:sp>
      <p:sp>
        <p:nvSpPr>
          <p:cNvPr id="46101" name="Line 21"/>
          <p:cNvSpPr>
            <a:spLocks noChangeShapeType="1"/>
          </p:cNvSpPr>
          <p:nvPr/>
        </p:nvSpPr>
        <p:spPr bwMode="auto">
          <a:xfrm flipH="1">
            <a:off x="2057400" y="1905000"/>
            <a:ext cx="5105400" cy="13716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ea typeface="ＭＳ Ｐゴシック" charset="-128"/>
              <a:cs typeface="Arial"/>
            </a:endParaRPr>
          </a:p>
        </p:txBody>
      </p:sp>
      <p:sp>
        <p:nvSpPr>
          <p:cNvPr id="46102" name="Text Box 22"/>
          <p:cNvSpPr txBox="1">
            <a:spLocks noChangeArrowheads="1"/>
          </p:cNvSpPr>
          <p:nvPr/>
        </p:nvSpPr>
        <p:spPr bwMode="auto">
          <a:xfrm>
            <a:off x="8020050" y="4294188"/>
            <a:ext cx="1123950" cy="5032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457200" indent="-457200">
              <a:lnSpc>
                <a:spcPct val="80000"/>
              </a:lnSpc>
              <a:spcBef>
                <a:spcPct val="50000"/>
              </a:spcBef>
              <a:buFont typeface="Arial" charset="0"/>
              <a:buNone/>
              <a:defRPr/>
            </a:pPr>
            <a:r>
              <a:rPr lang="en-US" sz="3200" b="1" dirty="0">
                <a:solidFill>
                  <a:srgbClr val="FFFFFF"/>
                </a:solidFill>
                <a:latin typeface="Arial"/>
                <a:ea typeface="ＭＳ Ｐゴシック" charset="-128"/>
                <a:cs typeface="Arial"/>
              </a:rPr>
              <a:t>(=</a:t>
            </a:r>
            <a:r>
              <a:rPr lang="en-US" sz="3200" b="1" dirty="0">
                <a:solidFill>
                  <a:srgbClr val="FFFF00"/>
                </a:solidFill>
                <a:latin typeface="Arial"/>
                <a:ea typeface="ＭＳ Ｐゴシック" charset="-128"/>
                <a:cs typeface="Arial"/>
              </a:rPr>
              <a:t>EI</a:t>
            </a:r>
            <a:r>
              <a:rPr lang="en-US" sz="3200" b="1" dirty="0">
                <a:solidFill>
                  <a:srgbClr val="FFFFFF"/>
                </a:solidFill>
                <a:latin typeface="Arial"/>
                <a:ea typeface="ＭＳ Ｐゴシック" charset="-128"/>
                <a:cs typeface="Arial"/>
              </a:rPr>
              <a:t>)</a:t>
            </a:r>
          </a:p>
        </p:txBody>
      </p:sp>
    </p:spTree>
    <p:extLst>
      <p:ext uri="{BB962C8B-B14F-4D97-AF65-F5344CB8AC3E}">
        <p14:creationId xmlns:p14="http://schemas.microsoft.com/office/powerpoint/2010/main" val="12721489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100"/>
                                        </p:tgtEl>
                                        <p:attrNameLst>
                                          <p:attrName>style.visibility</p:attrName>
                                        </p:attrNameLst>
                                      </p:cBhvr>
                                      <p:to>
                                        <p:strVal val="visible"/>
                                      </p:to>
                                    </p:set>
                                    <p:animEffect transition="in" filter="wipe(down)">
                                      <p:cBhvr>
                                        <p:cTn id="7" dur="500"/>
                                        <p:tgtEl>
                                          <p:spTgt spid="46100"/>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46099"/>
                                        </p:tgtEl>
                                        <p:attrNameLst>
                                          <p:attrName>style.visibility</p:attrName>
                                        </p:attrNameLst>
                                      </p:cBhvr>
                                      <p:to>
                                        <p:strVal val="visible"/>
                                      </p:to>
                                    </p:set>
                                    <p:anim calcmode="lin" valueType="num">
                                      <p:cBhvr>
                                        <p:cTn id="11" dur="500" fill="hold"/>
                                        <p:tgtEl>
                                          <p:spTgt spid="46099"/>
                                        </p:tgtEl>
                                        <p:attrNameLst>
                                          <p:attrName>ppt_x</p:attrName>
                                        </p:attrNameLst>
                                      </p:cBhvr>
                                      <p:tavLst>
                                        <p:tav tm="0">
                                          <p:val>
                                            <p:strVal val="#ppt_x-#ppt_w/2"/>
                                          </p:val>
                                        </p:tav>
                                        <p:tav tm="100000">
                                          <p:val>
                                            <p:strVal val="#ppt_x"/>
                                          </p:val>
                                        </p:tav>
                                      </p:tavLst>
                                    </p:anim>
                                    <p:anim calcmode="lin" valueType="num">
                                      <p:cBhvr>
                                        <p:cTn id="12" dur="500" fill="hold"/>
                                        <p:tgtEl>
                                          <p:spTgt spid="46099"/>
                                        </p:tgtEl>
                                        <p:attrNameLst>
                                          <p:attrName>ppt_y</p:attrName>
                                        </p:attrNameLst>
                                      </p:cBhvr>
                                      <p:tavLst>
                                        <p:tav tm="0">
                                          <p:val>
                                            <p:strVal val="#ppt_y"/>
                                          </p:val>
                                        </p:tav>
                                        <p:tav tm="100000">
                                          <p:val>
                                            <p:strVal val="#ppt_y"/>
                                          </p:val>
                                        </p:tav>
                                      </p:tavLst>
                                    </p:anim>
                                    <p:anim calcmode="lin" valueType="num">
                                      <p:cBhvr>
                                        <p:cTn id="13" dur="500" fill="hold"/>
                                        <p:tgtEl>
                                          <p:spTgt spid="46099"/>
                                        </p:tgtEl>
                                        <p:attrNameLst>
                                          <p:attrName>ppt_w</p:attrName>
                                        </p:attrNameLst>
                                      </p:cBhvr>
                                      <p:tavLst>
                                        <p:tav tm="0">
                                          <p:val>
                                            <p:fltVal val="0"/>
                                          </p:val>
                                        </p:tav>
                                        <p:tav tm="100000">
                                          <p:val>
                                            <p:strVal val="#ppt_w"/>
                                          </p:val>
                                        </p:tav>
                                      </p:tavLst>
                                    </p:anim>
                                    <p:anim calcmode="lin" valueType="num">
                                      <p:cBhvr>
                                        <p:cTn id="14"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46101"/>
                                        </p:tgtEl>
                                        <p:attrNameLst>
                                          <p:attrName>style.visibility</p:attrName>
                                        </p:attrNameLst>
                                      </p:cBhvr>
                                      <p:to>
                                        <p:strVal val="visible"/>
                                      </p:to>
                                    </p:set>
                                    <p:animEffect transition="in" filter="wipe(up)">
                                      <p:cBhvr>
                                        <p:cTn id="19" dur="500"/>
                                        <p:tgtEl>
                                          <p:spTgt spid="461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46102"/>
                                        </p:tgtEl>
                                        <p:attrNameLst>
                                          <p:attrName>style.visibility</p:attrName>
                                        </p:attrNameLst>
                                      </p:cBhvr>
                                      <p:to>
                                        <p:strVal val="visible"/>
                                      </p:to>
                                    </p:set>
                                    <p:anim calcmode="lin" valueType="num">
                                      <p:cBhvr>
                                        <p:cTn id="24" dur="500" fill="hold"/>
                                        <p:tgtEl>
                                          <p:spTgt spid="46102"/>
                                        </p:tgtEl>
                                        <p:attrNameLst>
                                          <p:attrName>ppt_x</p:attrName>
                                        </p:attrNameLst>
                                      </p:cBhvr>
                                      <p:tavLst>
                                        <p:tav tm="0">
                                          <p:val>
                                            <p:strVal val="#ppt_x-#ppt_w/2"/>
                                          </p:val>
                                        </p:tav>
                                        <p:tav tm="100000">
                                          <p:val>
                                            <p:strVal val="#ppt_x"/>
                                          </p:val>
                                        </p:tav>
                                      </p:tavLst>
                                    </p:anim>
                                    <p:anim calcmode="lin" valueType="num">
                                      <p:cBhvr>
                                        <p:cTn id="25" dur="500" fill="hold"/>
                                        <p:tgtEl>
                                          <p:spTgt spid="46102"/>
                                        </p:tgtEl>
                                        <p:attrNameLst>
                                          <p:attrName>ppt_y</p:attrName>
                                        </p:attrNameLst>
                                      </p:cBhvr>
                                      <p:tavLst>
                                        <p:tav tm="0">
                                          <p:val>
                                            <p:strVal val="#ppt_y"/>
                                          </p:val>
                                        </p:tav>
                                        <p:tav tm="100000">
                                          <p:val>
                                            <p:strVal val="#ppt_y"/>
                                          </p:val>
                                        </p:tav>
                                      </p:tavLst>
                                    </p:anim>
                                    <p:anim calcmode="lin" valueType="num">
                                      <p:cBhvr>
                                        <p:cTn id="26" dur="500" fill="hold"/>
                                        <p:tgtEl>
                                          <p:spTgt spid="46102"/>
                                        </p:tgtEl>
                                        <p:attrNameLst>
                                          <p:attrName>ppt_w</p:attrName>
                                        </p:attrNameLst>
                                      </p:cBhvr>
                                      <p:tavLst>
                                        <p:tav tm="0">
                                          <p:val>
                                            <p:fltVal val="0"/>
                                          </p:val>
                                        </p:tav>
                                        <p:tav tm="100000">
                                          <p:val>
                                            <p:strVal val="#ppt_w"/>
                                          </p:val>
                                        </p:tav>
                                      </p:tavLst>
                                    </p:anim>
                                    <p:anim calcmode="lin" valueType="num">
                                      <p:cBhvr>
                                        <p:cTn id="27" dur="500" fill="hold"/>
                                        <p:tgtEl>
                                          <p:spTgt spid="46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9" grpId="0" autoUpdateAnimBg="0"/>
      <p:bldP spid="4610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 typeface="Wingdings" charset="0"/>
              <a:buChar char="§"/>
              <a:defRPr/>
            </a:pPr>
            <a:r>
              <a:rPr lang="en-US" sz="2800" b="1" dirty="0" err="1">
                <a:effectLst>
                  <a:outerShdw blurRad="38100" dist="38100" dir="2700000" algn="tl">
                    <a:srgbClr val="000000">
                      <a:alpha val="43137"/>
                    </a:srgbClr>
                  </a:outerShdw>
                </a:effectLst>
                <a:latin typeface="Tahoma" charset="0"/>
              </a:rPr>
              <a:t>Minsan</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kapag</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kailngan</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ng</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paghimay</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ng</a:t>
            </a:r>
            <a:r>
              <a:rPr lang="en-US" sz="2800" b="1" dirty="0">
                <a:effectLst>
                  <a:outerShdw blurRad="38100" dist="38100" dir="2700000" algn="tl">
                    <a:srgbClr val="000000">
                      <a:alpha val="43137"/>
                    </a:srgbClr>
                  </a:outerShdw>
                </a:effectLst>
                <a:latin typeface="Tahoma" charset="0"/>
              </a:rPr>
              <a:t> MP, </a:t>
            </a:r>
            <a:r>
              <a:rPr lang="en-US" sz="2800" b="1" dirty="0" err="1">
                <a:effectLst>
                  <a:outerShdw blurRad="38100" dist="38100" dir="2700000" algn="tl">
                    <a:srgbClr val="000000">
                      <a:alpha val="43137"/>
                    </a:srgbClr>
                  </a:outerShdw>
                </a:effectLst>
                <a:latin typeface="Tahoma" charset="0"/>
              </a:rPr>
              <a:t>maglagay</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ng</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panaklong</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sa</a:t>
            </a:r>
            <a:r>
              <a:rPr lang="en-US" sz="2800" b="1" dirty="0">
                <a:effectLst>
                  <a:outerShdw blurRad="38100" dist="38100" dir="2700000" algn="tl">
                    <a:srgbClr val="000000">
                      <a:alpha val="43137"/>
                    </a:srgbClr>
                  </a:outerShdw>
                </a:effectLst>
                <a:latin typeface="Tahoma" charset="0"/>
              </a:rPr>
              <a:t> </a:t>
            </a:r>
            <a:r>
              <a:rPr lang="en-US" sz="2800" b="1" dirty="0" err="1">
                <a:effectLst>
                  <a:outerShdw blurRad="38100" dist="38100" dir="2700000" algn="tl">
                    <a:srgbClr val="000000">
                      <a:alpha val="43137"/>
                    </a:srgbClr>
                  </a:outerShdw>
                </a:effectLst>
                <a:latin typeface="Tahoma" charset="0"/>
              </a:rPr>
              <a:t>balangkas</a:t>
            </a:r>
            <a:r>
              <a:rPr lang="en-US" sz="2800" b="1" dirty="0">
                <a:effectLst>
                  <a:outerShdw blurRad="38100" dist="38100" dir="2700000" algn="tl">
                    <a:srgbClr val="000000">
                      <a:alpha val="43137"/>
                    </a:srgbClr>
                  </a:outerShdw>
                </a:effectLst>
                <a:latin typeface="Tahoma" charset="0"/>
              </a:rPr>
              <a:t>:</a:t>
            </a:r>
          </a:p>
        </p:txBody>
      </p:sp>
      <p:sp>
        <p:nvSpPr>
          <p:cNvPr id="154626" name="Rectangle 2"/>
          <p:cNvSpPr>
            <a:spLocks noGrp="1" noChangeArrowheads="1"/>
          </p:cNvSpPr>
          <p:nvPr>
            <p:ph type="title"/>
          </p:nvPr>
        </p:nvSpPr>
        <p:spPr>
          <a:xfrm>
            <a:off x="1752600" y="228600"/>
            <a:ext cx="6553200" cy="1143000"/>
          </a:xfrm>
        </p:spPr>
        <p:txBody>
          <a:bodyPr/>
          <a:lstStyle/>
          <a:p>
            <a:pPr eaLnBrk="1" hangingPunct="1"/>
            <a:r>
              <a:rPr lang="en-US" b="1" dirty="0" err="1">
                <a:latin typeface="Tahoma" charset="0"/>
                <a:ea typeface="ＭＳ Ｐゴシック" charset="0"/>
                <a:cs typeface="ＭＳ Ｐゴシック" charset="0"/>
              </a:rPr>
              <a:t>Ipahayag</a:t>
            </a:r>
            <a:r>
              <a:rPr lang="en-US" b="1" dirty="0">
                <a:latin typeface="Tahoma" charset="0"/>
                <a:ea typeface="ＭＳ Ｐゴシック" charset="0"/>
                <a:cs typeface="ＭＳ Ｐゴシック" charset="0"/>
              </a:rPr>
              <a:t> </a:t>
            </a:r>
            <a:r>
              <a:rPr lang="en-US" b="1" dirty="0" err="1">
                <a:latin typeface="Tahoma" charset="0"/>
                <a:ea typeface="ＭＳ Ｐゴシック" charset="0"/>
                <a:cs typeface="ＭＳ Ｐゴシック" charset="0"/>
              </a:rPr>
              <a:t>ang</a:t>
            </a:r>
            <a:r>
              <a:rPr lang="en-US" b="1" dirty="0">
                <a:latin typeface="Tahoma" charset="0"/>
                <a:ea typeface="ＭＳ Ｐゴシック" charset="0"/>
                <a:cs typeface="ＭＳ Ｐゴシック" charset="0"/>
              </a:rPr>
              <a:t> </a:t>
            </a:r>
            <a:r>
              <a:rPr lang="en-US" b="1" dirty="0" err="1">
                <a:latin typeface="Tahoma" charset="0"/>
                <a:ea typeface="ＭＳ Ｐゴシック" charset="0"/>
                <a:cs typeface="ＭＳ Ｐゴシック" charset="0"/>
              </a:rPr>
              <a:t>paghimay</a:t>
            </a:r>
            <a:r>
              <a:rPr lang="en-US" b="1" dirty="0">
                <a:latin typeface="Tahoma" charset="0"/>
                <a:ea typeface="ＭＳ Ｐゴシック" charset="0"/>
                <a:cs typeface="ＭＳ Ｐゴシック" charset="0"/>
              </a:rPr>
              <a:t> </a:t>
            </a:r>
            <a:r>
              <a:rPr lang="en-US" b="1" dirty="0" err="1">
                <a:latin typeface="Tahoma" charset="0"/>
                <a:ea typeface="ＭＳ Ｐゴシック" charset="0"/>
                <a:cs typeface="ＭＳ Ｐゴシック" charset="0"/>
              </a:rPr>
              <a:t>ng</a:t>
            </a:r>
            <a:r>
              <a:rPr lang="en-US" b="1" dirty="0">
                <a:latin typeface="Tahoma" charset="0"/>
                <a:ea typeface="ＭＳ Ｐゴシック" charset="0"/>
                <a:cs typeface="ＭＳ Ｐゴシック" charset="0"/>
              </a:rPr>
              <a:t> MPs</a:t>
            </a:r>
          </a:p>
        </p:txBody>
      </p:sp>
      <p:sp>
        <p:nvSpPr>
          <p:cNvPr id="638979" name="Rectangle 3"/>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8"/>
              </a:srgbClr>
            </a:outerShdw>
          </a:effectLst>
        </p:spPr>
        <p:txBody>
          <a:bodyPr/>
          <a:lstStyle/>
          <a:p>
            <a:pPr eaLnBrk="1" hangingPunct="1">
              <a:buFont typeface="Wingdings" charset="2"/>
              <a:buChar char="§"/>
              <a:defRPr/>
            </a:pPr>
            <a:r>
              <a:rPr lang="en-US" b="1" dirty="0" err="1">
                <a:effectLst>
                  <a:outerShdw blurRad="38100" dist="38100" dir="2700000" algn="tl">
                    <a:srgbClr val="000000">
                      <a:alpha val="43137"/>
                    </a:srgbClr>
                  </a:outerShdw>
                </a:effectLst>
              </a:rPr>
              <a:t>Sabihin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taga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pakinig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ang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punto</a:t>
            </a:r>
            <a:r>
              <a:rPr lang="en-US" b="1" dirty="0">
                <a:effectLst>
                  <a:outerShdw blurRad="38100" dist="38100" dir="2700000" algn="tl">
                    <a:srgbClr val="000000">
                      <a:alpha val="43137"/>
                    </a:srgbClr>
                  </a:outerShdw>
                </a:effectLst>
              </a:rPr>
              <a:t> </a:t>
            </a:r>
            <a:r>
              <a:rPr lang="en-US" b="1" dirty="0" err="1">
                <a:solidFill>
                  <a:srgbClr val="FFF61C"/>
                </a:solidFill>
                <a:effectLst>
                  <a:outerShdw blurRad="38100" dist="38100" dir="2700000" algn="tl">
                    <a:srgbClr val="000000">
                      <a:alpha val="43137"/>
                    </a:srgbClr>
                  </a:outerShdw>
                </a:effectLst>
              </a:rPr>
              <a:t>bago</a:t>
            </a:r>
            <a:r>
              <a:rPr lang="en-US" b="1" dirty="0">
                <a:solidFill>
                  <a:srgbClr val="FFF61C"/>
                </a:solidFill>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ito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basahin</a:t>
            </a:r>
            <a:r>
              <a:rPr lang="en-US" b="1" dirty="0">
                <a:effectLst>
                  <a:outerShdw blurRad="38100" dist="38100" dir="2700000" algn="tl">
                    <a:srgbClr val="000000">
                      <a:alpha val="43137"/>
                    </a:srgbClr>
                  </a:outerShdw>
                </a:effectLst>
              </a:rPr>
              <a:t>.</a:t>
            </a:r>
          </a:p>
        </p:txBody>
      </p:sp>
      <p:sp>
        <p:nvSpPr>
          <p:cNvPr id="638980" name="Rectangle 4"/>
          <p:cNvSpPr>
            <a:spLocks noChangeArrowheads="1"/>
          </p:cNvSpPr>
          <p:nvPr/>
        </p:nvSpPr>
        <p:spPr bwMode="auto">
          <a:xfrm>
            <a:off x="3200400" y="5105400"/>
            <a:ext cx="5715000" cy="1676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342900" indent="-342900" eaLnBrk="1" hangingPunct="1">
              <a:spcBef>
                <a:spcPct val="20000"/>
              </a:spcBef>
              <a:buFont typeface="Wingdings" charset="2"/>
              <a:buChar char="§"/>
              <a:defRPr/>
            </a:pP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Pahina</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48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taas</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(MPI)</a:t>
            </a:r>
          </a:p>
          <a:p>
            <a:pPr marL="342900" indent="-342900" eaLnBrk="1" hangingPunct="1">
              <a:spcBef>
                <a:spcPct val="20000"/>
              </a:spcBef>
              <a:buFont typeface="Wingdings" charset="2"/>
              <a:buChar char="§"/>
              <a:defRPr/>
            </a:pP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Pahina</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49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taas</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(MPI)</a:t>
            </a:r>
          </a:p>
          <a:p>
            <a:pPr marL="342900" indent="-342900" eaLnBrk="1" hangingPunct="1">
              <a:spcBef>
                <a:spcPct val="20000"/>
              </a:spcBef>
              <a:buFont typeface="Wingdings" charset="2"/>
              <a:buChar char="§"/>
              <a:defRPr/>
            </a:pP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Pahina</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59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taas</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(MPII)</a:t>
            </a:r>
          </a:p>
        </p:txBody>
      </p:sp>
      <p:sp>
        <p:nvSpPr>
          <p:cNvPr id="638981" name="Rectangle 5"/>
          <p:cNvSpPr>
            <a:spLocks noChangeArrowheads="1"/>
          </p:cNvSpPr>
          <p:nvPr/>
        </p:nvSpPr>
        <p:spPr bwMode="auto">
          <a:xfrm>
            <a:off x="1676400" y="1524000"/>
            <a:ext cx="7315200" cy="990600"/>
          </a:xfrm>
          <a:prstGeom prst="rect">
            <a:avLst/>
          </a:prstGeom>
          <a:solidFill>
            <a:schemeClr val="accent1"/>
          </a:solidFill>
          <a:ln w="9525">
            <a:noFill/>
            <a:miter lim="800000"/>
            <a:headEnd/>
            <a:tailEnd/>
          </a:ln>
          <a:effectLst>
            <a:outerShdw blurRad="63500" dist="35921" dir="2700000" algn="ctr" rotWithShape="0">
              <a:srgbClr val="000000">
                <a:alpha val="74998"/>
              </a:srgbClr>
            </a:outerShdw>
          </a:effectLst>
        </p:spPr>
        <p:txBody>
          <a:bodyPr/>
          <a:lstStyle/>
          <a:p>
            <a:pPr marL="342900" indent="-342900" eaLnBrk="1" hangingPunct="1">
              <a:spcBef>
                <a:spcPct val="20000"/>
              </a:spcBef>
              <a:buFont typeface="Wingdings" charset="2"/>
              <a:buChar char="§"/>
              <a:defRPr/>
            </a:pP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Balikan</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ang</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pangawakas</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na</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punto</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solidFill>
                  <a:srgbClr val="FFF61C"/>
                </a:solidFill>
                <a:effectLst>
                  <a:outerShdw blurRad="38100" dist="38100" dir="2700000" algn="tl">
                    <a:srgbClr val="000000">
                      <a:alpha val="43137"/>
                    </a:srgbClr>
                  </a:outerShdw>
                </a:effectLst>
                <a:latin typeface="Tahoma" charset="-52"/>
                <a:ea typeface="ＭＳ Ｐゴシック" charset="-128"/>
                <a:cs typeface="ＭＳ Ｐゴシック" charset="-128"/>
              </a:rPr>
              <a:t>bago</a:t>
            </a:r>
            <a:r>
              <a:rPr lang="en-US" sz="2800" b="1" dirty="0">
                <a:solidFill>
                  <a:srgbClr val="FFF61C"/>
                </a:solidFill>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ito</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 </a:t>
            </a:r>
            <a:r>
              <a:rPr lang="en-US" sz="2800" b="1" dirty="0" err="1">
                <a:effectLst>
                  <a:outerShdw blurRad="38100" dist="38100" dir="2700000" algn="tl">
                    <a:srgbClr val="000000">
                      <a:alpha val="43137"/>
                    </a:srgbClr>
                  </a:outerShdw>
                </a:effectLst>
                <a:latin typeface="Tahoma" charset="-52"/>
                <a:ea typeface="ＭＳ Ｐゴシック" charset="-128"/>
                <a:cs typeface="ＭＳ Ｐゴシック" charset="-128"/>
              </a:rPr>
              <a:t>ipaliwanag</a:t>
            </a:r>
            <a:r>
              <a:rPr lang="en-US" sz="2800" b="1" dirty="0">
                <a:effectLst>
                  <a:outerShdw blurRad="38100" dist="38100" dir="2700000" algn="tl">
                    <a:srgbClr val="000000">
                      <a:alpha val="43137"/>
                    </a:srgbClr>
                  </a:outerShdw>
                </a:effectLst>
                <a:latin typeface="Tahoma" charset="-52"/>
                <a:ea typeface="ＭＳ Ｐゴシック" charset="-128"/>
                <a:cs typeface="ＭＳ Ｐゴシック" charset="-128"/>
              </a:rPr>
              <a:t>.</a:t>
            </a:r>
          </a:p>
        </p:txBody>
      </p:sp>
      <p:sp>
        <p:nvSpPr>
          <p:cNvPr id="638983" name="Text Box 7"/>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a:effectLst>
                  <a:outerShdw blurRad="38100" dist="38100" dir="2700000" algn="tl">
                    <a:srgbClr val="000000">
                      <a:alpha val="43137"/>
                    </a:srgbClr>
                  </a:outerShdw>
                </a:effectLst>
                <a:ea typeface="ＭＳ Ｐゴシック" charset="-128"/>
                <a:cs typeface="ＭＳ Ｐゴシック" charset="-128"/>
              </a:rPr>
              <a:t>68</a:t>
            </a:r>
          </a:p>
        </p:txBody>
      </p:sp>
    </p:spTree>
    <p:extLst>
      <p:ext uri="{BB962C8B-B14F-4D97-AF65-F5344CB8AC3E}">
        <p14:creationId xmlns:p14="http://schemas.microsoft.com/office/powerpoint/2010/main" val="2605985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3563888" y="3357141"/>
            <a:ext cx="2879824" cy="3024187"/>
          </a:xfrm>
        </p:spPr>
        <p:txBody>
          <a:bodyPr/>
          <a:lstStyle/>
          <a:p>
            <a:r>
              <a:rPr lang="en-US" sz="3200" b="1" dirty="0" err="1">
                <a:latin typeface="Arial" charset="0"/>
                <a:ea typeface="ＭＳ Ｐゴシック" charset="0"/>
                <a:cs typeface="ＭＳ Ｐゴシック" charset="0"/>
              </a:rPr>
              <a:t>Pag-unlad</a:t>
            </a:r>
            <a:r>
              <a:rPr lang="en-US" sz="3200" b="1" dirty="0">
                <a:latin typeface="Arial" charset="0"/>
                <a:ea typeface="ＭＳ Ｐゴシック" charset="0"/>
                <a:cs typeface="ＭＳ Ｐゴシック" charset="0"/>
              </a:rPr>
              <a:t> ng Apple Logo</a:t>
            </a:r>
          </a:p>
        </p:txBody>
      </p:sp>
      <p:grpSp>
        <p:nvGrpSpPr>
          <p:cNvPr id="5" name="Group 4"/>
          <p:cNvGrpSpPr>
            <a:grpSpLocks/>
          </p:cNvGrpSpPr>
          <p:nvPr/>
        </p:nvGrpSpPr>
        <p:grpSpPr bwMode="auto">
          <a:xfrm>
            <a:off x="107504" y="0"/>
            <a:ext cx="4141787" cy="6713538"/>
            <a:chOff x="179512" y="0"/>
            <a:chExt cx="4141521" cy="6713984"/>
          </a:xfrm>
        </p:grpSpPr>
        <p:pic>
          <p:nvPicPr>
            <p:cNvPr id="10548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9512" y="0"/>
              <a:ext cx="4141521" cy="602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2" name="Title 1"/>
            <p:cNvSpPr txBox="1">
              <a:spLocks/>
            </p:cNvSpPr>
            <p:nvPr/>
          </p:nvSpPr>
          <p:spPr bwMode="auto">
            <a:xfrm>
              <a:off x="1043676" y="6021288"/>
              <a:ext cx="2376264" cy="69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a:solidFill>
                    <a:schemeClr val="tx2"/>
                  </a:solidFill>
                </a:rPr>
                <a:t>1976</a:t>
              </a:r>
            </a:p>
          </p:txBody>
        </p:sp>
      </p:grpSp>
      <p:grpSp>
        <p:nvGrpSpPr>
          <p:cNvPr id="10" name="Group 9"/>
          <p:cNvGrpSpPr>
            <a:grpSpLocks/>
          </p:cNvGrpSpPr>
          <p:nvPr/>
        </p:nvGrpSpPr>
        <p:grpSpPr bwMode="auto">
          <a:xfrm>
            <a:off x="5867400" y="71438"/>
            <a:ext cx="3097213" cy="3789362"/>
            <a:chOff x="5868144" y="72008"/>
            <a:chExt cx="3096344" cy="3789040"/>
          </a:xfrm>
        </p:grpSpPr>
        <p:pic>
          <p:nvPicPr>
            <p:cNvPr id="105479"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7168" y="72008"/>
              <a:ext cx="2678297" cy="2946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0" name="Title 1"/>
            <p:cNvSpPr txBox="1">
              <a:spLocks/>
            </p:cNvSpPr>
            <p:nvPr/>
          </p:nvSpPr>
          <p:spPr bwMode="auto">
            <a:xfrm>
              <a:off x="5868144" y="3168352"/>
              <a:ext cx="3096344" cy="69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a:solidFill>
                    <a:schemeClr val="tx2"/>
                  </a:solidFill>
                </a:rPr>
                <a:t>1976-1998</a:t>
              </a:r>
            </a:p>
          </p:txBody>
        </p:sp>
      </p:grpSp>
      <p:grpSp>
        <p:nvGrpSpPr>
          <p:cNvPr id="11" name="Group 10"/>
          <p:cNvGrpSpPr>
            <a:grpSpLocks/>
          </p:cNvGrpSpPr>
          <p:nvPr/>
        </p:nvGrpSpPr>
        <p:grpSpPr bwMode="auto">
          <a:xfrm>
            <a:off x="5148263" y="3844925"/>
            <a:ext cx="3995737" cy="2897188"/>
            <a:chOff x="5148064" y="3844962"/>
            <a:chExt cx="3995936" cy="2896406"/>
          </a:xfrm>
        </p:grpSpPr>
        <p:pic>
          <p:nvPicPr>
            <p:cNvPr id="105477"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44842" y="3844962"/>
              <a:ext cx="1899566" cy="2275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8" name="Title 1"/>
            <p:cNvSpPr txBox="1">
              <a:spLocks/>
            </p:cNvSpPr>
            <p:nvPr/>
          </p:nvSpPr>
          <p:spPr bwMode="auto">
            <a:xfrm>
              <a:off x="5148064" y="6048672"/>
              <a:ext cx="3995936" cy="69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a:solidFill>
                    <a:schemeClr val="tx2"/>
                  </a:solidFill>
                </a:rPr>
                <a:t>1998-present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077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68</a:t>
            </a:r>
          </a:p>
        </p:txBody>
      </p:sp>
      <p:sp>
        <p:nvSpPr>
          <p:cNvPr id="160772" name="Rectangle 5"/>
          <p:cNvSpPr>
            <a:spLocks noGrp="1" noChangeArrowheads="1"/>
          </p:cNvSpPr>
          <p:nvPr>
            <p:ph type="title" idx="4294967295"/>
          </p:nvPr>
        </p:nvSpPr>
        <p:spPr>
          <a:xfrm>
            <a:off x="457200" y="609600"/>
            <a:ext cx="8229600" cy="808038"/>
          </a:xfrm>
          <a:solidFill>
            <a:schemeClr val="accent1"/>
          </a:solidFill>
        </p:spPr>
        <p:txBody>
          <a:bodyPr/>
          <a:lstStyle/>
          <a:p>
            <a:pPr eaLnBrk="1" hangingPunct="1"/>
            <a:r>
              <a:rPr lang="en-US" b="1" dirty="0" err="1">
                <a:solidFill>
                  <a:srgbClr val="FF0000"/>
                </a:solidFill>
                <a:latin typeface="Arial" charset="0"/>
                <a:ea typeface="ＭＳ Ｐゴシック" charset="0"/>
                <a:cs typeface="Arial" charset="0"/>
              </a:rPr>
              <a:t>Malinaw</a:t>
            </a:r>
            <a:r>
              <a:rPr lang="en-US" b="1" dirty="0">
                <a:solidFill>
                  <a:srgbClr val="FF0000"/>
                </a:solidFill>
                <a:latin typeface="Arial" charset="0"/>
                <a:ea typeface="ＭＳ Ｐゴシック" charset="0"/>
                <a:cs typeface="Arial" charset="0"/>
              </a:rPr>
              <a:t> </a:t>
            </a:r>
            <a:r>
              <a:rPr lang="en-US" b="1" dirty="0" err="1">
                <a:solidFill>
                  <a:srgbClr val="FF0000"/>
                </a:solidFill>
                <a:latin typeface="Arial" charset="0"/>
                <a:ea typeface="ＭＳ Ｐゴシック" charset="0"/>
                <a:cs typeface="Arial" charset="0"/>
              </a:rPr>
              <a:t>na</a:t>
            </a:r>
            <a:r>
              <a:rPr lang="en-US" b="1" dirty="0">
                <a:solidFill>
                  <a:srgbClr val="FF0000"/>
                </a:solidFill>
                <a:latin typeface="Arial" charset="0"/>
                <a:ea typeface="ＭＳ Ｐゴシック" charset="0"/>
                <a:cs typeface="Arial" charset="0"/>
              </a:rPr>
              <a:t> pang-</a:t>
            </a:r>
            <a:r>
              <a:rPr lang="en-US" b="1" dirty="0" err="1">
                <a:solidFill>
                  <a:srgbClr val="FF0000"/>
                </a:solidFill>
                <a:latin typeface="Arial" charset="0"/>
                <a:ea typeface="ＭＳ Ｐゴシック" charset="0"/>
                <a:cs typeface="Arial" charset="0"/>
              </a:rPr>
              <a:t>wakas</a:t>
            </a:r>
            <a:endParaRPr lang="en-US" b="1" dirty="0">
              <a:solidFill>
                <a:srgbClr val="FF0000"/>
              </a:solidFill>
              <a:latin typeface="Arial" charset="0"/>
              <a:ea typeface="ＭＳ Ｐゴシック" charset="0"/>
              <a:cs typeface="Arial" charset="0"/>
            </a:endParaRPr>
          </a:p>
        </p:txBody>
      </p:sp>
      <p:pic>
        <p:nvPicPr>
          <p:cNvPr id="160773" name="Picture 6" descr="images-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48264" y="1556792"/>
            <a:ext cx="1752600" cy="116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1027" name="Text Box 3"/>
          <p:cNvSpPr txBox="1">
            <a:spLocks noChangeArrowheads="1"/>
          </p:cNvSpPr>
          <p:nvPr/>
        </p:nvSpPr>
        <p:spPr bwMode="auto">
          <a:xfrm>
            <a:off x="516632" y="1823333"/>
            <a:ext cx="8375848" cy="4093428"/>
          </a:xfrm>
          <a:prstGeom prst="rect">
            <a:avLst/>
          </a:prstGeom>
          <a:noFill/>
          <a:ln w="9525">
            <a:noFill/>
            <a:miter lim="800000"/>
            <a:headEnd/>
            <a:tailEnd/>
          </a:ln>
          <a:effectLst/>
        </p:spPr>
        <p:txBody>
          <a:bodyPr wrap="square">
            <a:spAutoFit/>
          </a:bodyPr>
          <a:lstStyle/>
          <a:p>
            <a:pPr marL="271463" indent="-271463" eaLnBrk="1" hangingPunct="1">
              <a:spcBef>
                <a:spcPct val="50000"/>
              </a:spcBef>
              <a:buFontTx/>
              <a:buChar char="•"/>
              <a:defRPr/>
            </a:pPr>
            <a:r>
              <a:rPr lang="en-US" sz="4000" b="1" dirty="0" err="1">
                <a:solidFill>
                  <a:schemeClr val="bg1"/>
                </a:solidFill>
                <a:latin typeface="Arial"/>
                <a:ea typeface="ＭＳ Ｐゴシック" charset="-128"/>
                <a:cs typeface="Arial"/>
              </a:rPr>
              <a:t>Ulitin</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ang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paksa</a:t>
            </a:r>
            <a:endParaRPr lang="en-US" sz="4000" b="1" dirty="0">
              <a:solidFill>
                <a:schemeClr val="bg1"/>
              </a:solidFill>
              <a:latin typeface="Arial"/>
              <a:ea typeface="ＭＳ Ｐゴシック" charset="-128"/>
              <a:cs typeface="Arial"/>
            </a:endParaRPr>
          </a:p>
          <a:p>
            <a:pPr marL="271463" indent="-271463" eaLnBrk="1" hangingPunct="1">
              <a:spcBef>
                <a:spcPct val="50000"/>
              </a:spcBef>
              <a:buFontTx/>
              <a:buChar char="•"/>
              <a:defRPr/>
            </a:pPr>
            <a:r>
              <a:rPr lang="en-US" sz="4000" b="1" dirty="0" err="1">
                <a:solidFill>
                  <a:schemeClr val="bg1"/>
                </a:solidFill>
                <a:latin typeface="Arial"/>
                <a:ea typeface="ＭＳ Ｐゴシック" charset="-128"/>
                <a:cs typeface="Arial"/>
              </a:rPr>
              <a:t>Ilathala</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ang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pagsaysay</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ng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ideya</a:t>
            </a:r>
            <a:r>
              <a:rPr lang="en-US" sz="4000" b="1" dirty="0">
                <a:solidFill>
                  <a:schemeClr val="bg1"/>
                </a:solidFill>
                <a:latin typeface="Arial"/>
                <a:ea typeface="ＭＳ Ｐゴシック" charset="-128"/>
                <a:cs typeface="Arial"/>
              </a:rPr>
              <a:t>(HI)</a:t>
            </a:r>
          </a:p>
          <a:p>
            <a:pPr marL="271463" indent="-271463" eaLnBrk="1" hangingPunct="1">
              <a:spcBef>
                <a:spcPct val="50000"/>
              </a:spcBef>
              <a:buFontTx/>
              <a:buChar char="•"/>
              <a:defRPr/>
            </a:pPr>
            <a:r>
              <a:rPr lang="en-US" sz="4000" b="1" dirty="0" err="1">
                <a:solidFill>
                  <a:schemeClr val="bg1"/>
                </a:solidFill>
                <a:latin typeface="Arial"/>
                <a:ea typeface="ＭＳ Ｐゴシック" charset="-128"/>
                <a:cs typeface="Arial"/>
              </a:rPr>
              <a:t>Ulitin</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ang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mga</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puntos</a:t>
            </a:r>
            <a:r>
              <a:rPr lang="en-US" sz="4000" b="1" dirty="0">
                <a:solidFill>
                  <a:schemeClr val="bg1"/>
                </a:solidFill>
                <a:latin typeface="Arial"/>
                <a:ea typeface="ＭＳ Ｐゴシック" charset="-128"/>
                <a:cs typeface="Arial"/>
              </a:rPr>
              <a:t>(MPs)</a:t>
            </a:r>
          </a:p>
          <a:p>
            <a:pPr marL="271463" indent="-271463" eaLnBrk="1" hangingPunct="1">
              <a:spcBef>
                <a:spcPct val="50000"/>
              </a:spcBef>
              <a:buFontTx/>
              <a:buChar char="•"/>
              <a:defRPr/>
            </a:pPr>
            <a:r>
              <a:rPr lang="en-US" sz="4000" b="1" dirty="0" err="1">
                <a:solidFill>
                  <a:schemeClr val="bg1"/>
                </a:solidFill>
                <a:latin typeface="Arial"/>
                <a:ea typeface="ＭＳ Ｐゴシック" charset="-128"/>
                <a:cs typeface="Arial"/>
              </a:rPr>
              <a:t>Pabaunan</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ng</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magiliw</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na</a:t>
            </a:r>
            <a:r>
              <a:rPr lang="en-US" sz="4000" b="1" dirty="0">
                <a:solidFill>
                  <a:schemeClr val="bg1"/>
                </a:solidFill>
                <a:latin typeface="Arial"/>
                <a:ea typeface="ＭＳ Ｐゴシック" charset="-128"/>
                <a:cs typeface="Arial"/>
              </a:rPr>
              <a:t> </a:t>
            </a:r>
            <a:r>
              <a:rPr lang="en-US" sz="4000" b="1" dirty="0" err="1">
                <a:solidFill>
                  <a:schemeClr val="bg1"/>
                </a:solidFill>
                <a:latin typeface="Arial"/>
                <a:ea typeface="ＭＳ Ｐゴシック" charset="-128"/>
                <a:cs typeface="Arial"/>
              </a:rPr>
              <a:t>kwento</a:t>
            </a:r>
            <a:endParaRPr lang="en-US" sz="4000" b="1" dirty="0">
              <a:solidFill>
                <a:schemeClr val="bg1"/>
              </a:solidFill>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 calcmode="lin" valueType="num">
                                      <p:cBhvr>
                                        <p:cTn id="7" dur="500" fill="hold"/>
                                        <p:tgtEl>
                                          <p:spTgt spid="64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1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41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410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41027">
                                            <p:txEl>
                                              <p:pRg st="1" end="1"/>
                                            </p:txEl>
                                          </p:spTgt>
                                        </p:tgtEl>
                                        <p:attrNameLst>
                                          <p:attrName>style.visibility</p:attrName>
                                        </p:attrNameLst>
                                      </p:cBhvr>
                                      <p:to>
                                        <p:strVal val="visible"/>
                                      </p:to>
                                    </p:set>
                                    <p:anim calcmode="lin" valueType="num">
                                      <p:cBhvr>
                                        <p:cTn id="15" dur="500" fill="hold"/>
                                        <p:tgtEl>
                                          <p:spTgt spid="6410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410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4102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410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41027">
                                            <p:txEl>
                                              <p:pRg st="2" end="2"/>
                                            </p:txEl>
                                          </p:spTgt>
                                        </p:tgtEl>
                                        <p:attrNameLst>
                                          <p:attrName>style.visibility</p:attrName>
                                        </p:attrNameLst>
                                      </p:cBhvr>
                                      <p:to>
                                        <p:strVal val="visible"/>
                                      </p:to>
                                    </p:set>
                                    <p:anim calcmode="lin" valueType="num">
                                      <p:cBhvr>
                                        <p:cTn id="23" dur="500" fill="hold"/>
                                        <p:tgtEl>
                                          <p:spTgt spid="6410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410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641027">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64102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41027">
                                            <p:txEl>
                                              <p:pRg st="3" end="3"/>
                                            </p:txEl>
                                          </p:spTgt>
                                        </p:tgtEl>
                                        <p:attrNameLst>
                                          <p:attrName>style.visibility</p:attrName>
                                        </p:attrNameLst>
                                      </p:cBhvr>
                                      <p:to>
                                        <p:strVal val="visible"/>
                                      </p:to>
                                    </p:set>
                                    <p:anim calcmode="lin" valueType="num">
                                      <p:cBhvr>
                                        <p:cTn id="31" dur="500" fill="hold"/>
                                        <p:tgtEl>
                                          <p:spTgt spid="64102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4102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641027">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641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479235" name="Text Box 3"/>
          <p:cNvSpPr txBox="1">
            <a:spLocks noChangeArrowheads="1"/>
          </p:cNvSpPr>
          <p:nvPr/>
        </p:nvSpPr>
        <p:spPr bwMode="auto">
          <a:xfrm>
            <a:off x="609600" y="3657600"/>
            <a:ext cx="7696200" cy="1938338"/>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altLang="ja-JP" sz="4000" b="1" i="1" dirty="0">
                <a:solidFill>
                  <a:schemeClr val="bg1"/>
                </a:solidFill>
                <a:cs typeface="Arial" charset="0"/>
              </a:rPr>
              <a:t>“</a:t>
            </a:r>
            <a:r>
              <a:rPr lang="en-US" altLang="ja-JP" sz="4000" b="1" i="1" dirty="0" err="1">
                <a:solidFill>
                  <a:schemeClr val="bg1"/>
                </a:solidFill>
                <a:cs typeface="Arial" charset="0"/>
              </a:rPr>
              <a:t>Siya</a:t>
            </a:r>
            <a:r>
              <a:rPr lang="en-US" altLang="ja-JP" sz="4000" b="1" i="1" dirty="0">
                <a:solidFill>
                  <a:schemeClr val="bg1"/>
                </a:solidFill>
                <a:cs typeface="Arial" charset="0"/>
              </a:rPr>
              <a:t> </a:t>
            </a:r>
            <a:r>
              <a:rPr lang="en-US" altLang="ja-JP" sz="4000" b="1" i="1" dirty="0" err="1">
                <a:solidFill>
                  <a:schemeClr val="bg1"/>
                </a:solidFill>
                <a:cs typeface="Arial" charset="0"/>
              </a:rPr>
              <a:t>ang</a:t>
            </a:r>
            <a:r>
              <a:rPr lang="en-US" altLang="ja-JP" sz="4000" b="1" i="1" dirty="0">
                <a:solidFill>
                  <a:schemeClr val="bg1"/>
                </a:solidFill>
                <a:cs typeface="Arial" charset="0"/>
              </a:rPr>
              <a:t> Alpha at Omega, </a:t>
            </a:r>
            <a:br>
              <a:rPr lang="en-US" altLang="ja-JP" sz="4000" b="1" i="1" dirty="0">
                <a:solidFill>
                  <a:schemeClr val="bg1"/>
                </a:solidFill>
                <a:cs typeface="Arial" charset="0"/>
              </a:rPr>
            </a:br>
            <a:r>
              <a:rPr lang="en-US" altLang="ja-JP" sz="4000" b="1" i="1" dirty="0" err="1">
                <a:solidFill>
                  <a:schemeClr val="bg1"/>
                </a:solidFill>
                <a:cs typeface="Arial" charset="0"/>
              </a:rPr>
              <a:t>ang</a:t>
            </a:r>
            <a:r>
              <a:rPr lang="en-US" altLang="ja-JP" sz="4000" b="1" i="1" dirty="0">
                <a:solidFill>
                  <a:schemeClr val="bg1"/>
                </a:solidFill>
                <a:cs typeface="Arial" charset="0"/>
              </a:rPr>
              <a:t> A at </a:t>
            </a:r>
            <a:r>
              <a:rPr lang="en-US" altLang="ja-JP" sz="4000" b="1" i="1" dirty="0" err="1">
                <a:solidFill>
                  <a:schemeClr val="bg1"/>
                </a:solidFill>
                <a:cs typeface="Arial" charset="0"/>
              </a:rPr>
              <a:t>ang</a:t>
            </a:r>
            <a:r>
              <a:rPr lang="en-US" altLang="ja-JP" sz="4000" b="1" i="1" dirty="0">
                <a:solidFill>
                  <a:schemeClr val="bg1"/>
                </a:solidFill>
                <a:cs typeface="Arial" charset="0"/>
              </a:rPr>
              <a:t> Z, </a:t>
            </a:r>
            <a:br>
              <a:rPr lang="en-US" altLang="ja-JP" sz="4000" b="1" i="1" dirty="0">
                <a:solidFill>
                  <a:schemeClr val="bg1"/>
                </a:solidFill>
                <a:cs typeface="Arial" charset="0"/>
              </a:rPr>
            </a:br>
            <a:r>
              <a:rPr lang="en-US" altLang="ja-JP" sz="4000" b="1" i="1" dirty="0">
                <a:solidFill>
                  <a:schemeClr val="bg1"/>
                </a:solidFill>
                <a:cs typeface="Arial" charset="0"/>
              </a:rPr>
              <a:t>and </a:t>
            </a:r>
            <a:r>
              <a:rPr lang="en-US" altLang="ja-JP" sz="4000" b="1" i="1" dirty="0" err="1">
                <a:solidFill>
                  <a:schemeClr val="bg1"/>
                </a:solidFill>
                <a:cs typeface="Arial" charset="0"/>
              </a:rPr>
              <a:t>simula</a:t>
            </a:r>
            <a:r>
              <a:rPr lang="en-US" altLang="ja-JP" sz="4000" b="1" i="1" dirty="0">
                <a:solidFill>
                  <a:schemeClr val="bg1"/>
                </a:solidFill>
                <a:cs typeface="Arial" charset="0"/>
              </a:rPr>
              <a:t> at </a:t>
            </a:r>
            <a:r>
              <a:rPr lang="en-US" altLang="ja-JP" sz="4000" b="1" i="1" dirty="0" err="1">
                <a:solidFill>
                  <a:schemeClr val="bg1"/>
                </a:solidFill>
                <a:cs typeface="Arial" charset="0"/>
              </a:rPr>
              <a:t>wakas</a:t>
            </a:r>
            <a:r>
              <a:rPr lang="en-US" altLang="ja-JP" sz="4000" b="1" i="1" dirty="0">
                <a:solidFill>
                  <a:schemeClr val="bg1"/>
                </a:solidFill>
                <a:cs typeface="Arial" charset="0"/>
              </a:rPr>
              <a:t>."</a:t>
            </a:r>
            <a:endParaRPr lang="en-US" sz="4000" b="1" i="1" dirty="0">
              <a:solidFill>
                <a:schemeClr val="bg1"/>
              </a:solidFill>
              <a:cs typeface="Arial" charset="0"/>
            </a:endParaRPr>
          </a:p>
        </p:txBody>
      </p:sp>
      <p:sp>
        <p:nvSpPr>
          <p:cNvPr id="479237" name="Rectangle 5"/>
          <p:cNvSpPr>
            <a:spLocks noGrp="1" noChangeArrowheads="1"/>
          </p:cNvSpPr>
          <p:nvPr>
            <p:ph type="title" idx="4294967295"/>
          </p:nvPr>
        </p:nvSpPr>
        <p:spPr>
          <a:xfrm>
            <a:off x="0" y="297434"/>
            <a:ext cx="48768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algn="l" eaLnBrk="1" hangingPunct="1">
              <a:spcBef>
                <a:spcPct val="50000"/>
              </a:spcBef>
              <a:defRPr/>
            </a:pPr>
            <a:r>
              <a:rPr lang="en-US" sz="4000" b="1" dirty="0" err="1">
                <a:solidFill>
                  <a:schemeClr val="bg1"/>
                </a:solidFill>
                <a:effectLst>
                  <a:outerShdw blurRad="38100" dist="38100" dir="2700000" algn="tl">
                    <a:srgbClr val="000000"/>
                  </a:outerShdw>
                </a:effectLst>
                <a:latin typeface="Arial" charset="0"/>
                <a:ea typeface="ＭＳ Ｐゴシック" charset="0"/>
                <a:cs typeface="Arial" charset="0"/>
              </a:rPr>
              <a:t>Gamit</a:t>
            </a:r>
            <a:r>
              <a:rPr lang="en-US" sz="4000" b="1" dirty="0">
                <a:solidFill>
                  <a:schemeClr val="bg1"/>
                </a:solidFill>
                <a:effectLst>
                  <a:outerShdw blurRad="38100" dist="38100" dir="2700000" algn="tl">
                    <a:srgbClr val="000000"/>
                  </a:outerShdw>
                </a:effectLst>
                <a:latin typeface="Arial" charset="0"/>
                <a:ea typeface="ＭＳ Ｐゴシック" charset="0"/>
                <a:cs typeface="Arial" charset="0"/>
              </a:rPr>
              <a:t> </a:t>
            </a:r>
            <a:r>
              <a:rPr lang="en-US" sz="4000" b="1" dirty="0" err="1">
                <a:solidFill>
                  <a:schemeClr val="bg1"/>
                </a:solidFill>
                <a:effectLst>
                  <a:outerShdw blurRad="38100" dist="38100" dir="2700000" algn="tl">
                    <a:srgbClr val="000000"/>
                  </a:outerShdw>
                </a:effectLst>
                <a:latin typeface="Arial" charset="0"/>
                <a:ea typeface="ＭＳ Ｐゴシック" charset="0"/>
                <a:cs typeface="Arial" charset="0"/>
              </a:rPr>
              <a:t>pag</a:t>
            </a:r>
            <a:r>
              <a:rPr lang="en-US" sz="4000" b="1" dirty="0">
                <a:solidFill>
                  <a:schemeClr val="bg1"/>
                </a:solidFill>
                <a:effectLst>
                  <a:outerShdw blurRad="38100" dist="38100" dir="2700000" algn="tl">
                    <a:srgbClr val="000000"/>
                  </a:outerShdw>
                </a:effectLst>
                <a:latin typeface="Arial" charset="0"/>
                <a:ea typeface="ＭＳ Ｐゴシック" charset="0"/>
                <a:cs typeface="Arial" charset="0"/>
              </a:rPr>
              <a:t>- </a:t>
            </a:r>
            <a:r>
              <a:rPr lang="en-US" sz="4000" b="1" dirty="0" err="1">
                <a:solidFill>
                  <a:schemeClr val="bg1"/>
                </a:solidFill>
                <a:effectLst>
                  <a:outerShdw blurRad="38100" dist="38100" dir="2700000" algn="tl">
                    <a:srgbClr val="000000"/>
                  </a:outerShdw>
                </a:effectLst>
                <a:latin typeface="Arial" charset="0"/>
                <a:ea typeface="ＭＳ Ｐゴシック" charset="0"/>
                <a:cs typeface="Arial" charset="0"/>
              </a:rPr>
              <a:t>galaw</a:t>
            </a:r>
            <a:endParaRPr lang="en-US" sz="40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479238" name="Text Box 6"/>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a:solidFill>
                  <a:schemeClr val="bg1"/>
                </a:solidFill>
                <a:latin typeface="Arial"/>
                <a:ea typeface="ＭＳ Ｐゴシック" charset="-128"/>
                <a:cs typeface="Arial"/>
              </a:rPr>
              <a:t>68</a:t>
            </a:r>
          </a:p>
        </p:txBody>
      </p:sp>
      <p:sp>
        <p:nvSpPr>
          <p:cNvPr id="479239" name="Text Box 7"/>
          <p:cNvSpPr txBox="1">
            <a:spLocks noChangeArrowheads="1"/>
          </p:cNvSpPr>
          <p:nvPr/>
        </p:nvSpPr>
        <p:spPr bwMode="auto">
          <a:xfrm rot="10800000" flipH="1" flipV="1">
            <a:off x="569913" y="1811338"/>
            <a:ext cx="8001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i="1" dirty="0">
                <a:solidFill>
                  <a:schemeClr val="bg1"/>
                </a:solidFill>
                <a:effectLst>
                  <a:outerShdw blurRad="38100" dist="38100" dir="2700000" algn="tl">
                    <a:srgbClr val="000000">
                      <a:alpha val="43137"/>
                    </a:srgbClr>
                  </a:outerShdw>
                </a:effectLst>
                <a:latin typeface="Arial"/>
                <a:ea typeface="ＭＳ Ｐゴシック" charset="-128"/>
                <a:cs typeface="Arial"/>
              </a:rPr>
              <a:t>!</a:t>
            </a:r>
            <a:r>
              <a:rPr lang="en-US" sz="4000" b="1" i="1" dirty="0" err="1">
                <a:solidFill>
                  <a:schemeClr val="bg1"/>
                </a:solidFill>
                <a:effectLst>
                  <a:outerShdw blurRad="38100" dist="38100" dir="2700000" algn="tl">
                    <a:srgbClr val="000000">
                      <a:alpha val="43137"/>
                    </a:srgbClr>
                  </a:outerShdw>
                </a:effectLst>
                <a:latin typeface="Arial"/>
                <a:ea typeface="ＭＳ Ｐゴシック" charset="-128"/>
                <a:cs typeface="Arial"/>
              </a:rPr>
              <a:t>wanat</a:t>
            </a:r>
            <a:r>
              <a:rPr lang="en-US" sz="4000" b="1" i="1" dirty="0">
                <a:solidFill>
                  <a:schemeClr val="bg1"/>
                </a:solidFill>
                <a:effectLst>
                  <a:outerShdw blurRad="38100" dist="38100" dir="2700000" algn="tl">
                    <a:srgbClr val="000000">
                      <a:alpha val="43137"/>
                    </a:srgbClr>
                  </a:outerShdw>
                </a:effectLst>
                <a:latin typeface="Arial"/>
                <a:ea typeface="ＭＳ Ｐゴシック" charset="-128"/>
                <a:cs typeface="Arial"/>
              </a:rPr>
              <a:t> </a:t>
            </a:r>
            <a:r>
              <a:rPr lang="en-US" sz="4000" b="1" i="1" dirty="0" err="1">
                <a:solidFill>
                  <a:schemeClr val="bg1"/>
                </a:solidFill>
                <a:effectLst>
                  <a:outerShdw blurRad="38100" dist="38100" dir="2700000" algn="tl">
                    <a:srgbClr val="000000">
                      <a:alpha val="43137"/>
                    </a:srgbClr>
                  </a:outerShdw>
                </a:effectLst>
                <a:latin typeface="Arial"/>
                <a:ea typeface="ＭＳ Ｐゴシック" charset="-128"/>
                <a:cs typeface="Arial"/>
              </a:rPr>
              <a:t>kilabI</a:t>
            </a:r>
            <a:endParaRPr lang="en-US" sz="4000" b="1" i="1" dirty="0">
              <a:solidFill>
                <a:schemeClr val="bg1"/>
              </a:solidFill>
              <a:effectLst>
                <a:outerShdw blurRad="38100" dist="38100" dir="2700000" algn="tl">
                  <a:srgbClr val="000000">
                    <a:alpha val="43137"/>
                  </a:srgbClr>
                </a:outerShdw>
              </a:effectLst>
              <a:latin typeface="Arial"/>
              <a:ea typeface="ＭＳ Ｐゴシック" charset="-128"/>
              <a:cs typeface="Arial"/>
            </a:endParaRPr>
          </a:p>
        </p:txBody>
      </p:sp>
      <p:pic>
        <p:nvPicPr>
          <p:cNvPr id="162822" name="Picture 10" descr="images-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8500" y="0"/>
            <a:ext cx="2197100" cy="163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9243" name="Text Box 11"/>
          <p:cNvSpPr txBox="1">
            <a:spLocks noChangeArrowheads="1"/>
          </p:cNvSpPr>
          <p:nvPr/>
        </p:nvSpPr>
        <p:spPr bwMode="auto">
          <a:xfrm>
            <a:off x="569913" y="2438400"/>
            <a:ext cx="8001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i="1" dirty="0" err="1">
                <a:solidFill>
                  <a:schemeClr val="bg1"/>
                </a:solidFill>
                <a:effectLst>
                  <a:outerShdw blurRad="38100" dist="38100" dir="2700000" algn="tl">
                    <a:srgbClr val="000000">
                      <a:alpha val="43137"/>
                    </a:srgbClr>
                  </a:outerShdw>
                </a:effectLst>
                <a:latin typeface="Arial"/>
                <a:ea typeface="ＭＳ Ｐゴシック" charset="-128"/>
                <a:cs typeface="Arial"/>
              </a:rPr>
              <a:t>Ibalik</a:t>
            </a:r>
            <a:r>
              <a:rPr lang="en-US" sz="4000" b="1" i="1" dirty="0">
                <a:solidFill>
                  <a:schemeClr val="bg1"/>
                </a:solidFill>
                <a:effectLst>
                  <a:outerShdw blurRad="38100" dist="38100" dir="2700000" algn="tl">
                    <a:srgbClr val="000000">
                      <a:alpha val="43137"/>
                    </a:srgbClr>
                  </a:outerShdw>
                </a:effectLst>
                <a:latin typeface="Arial"/>
                <a:ea typeface="ＭＳ Ｐゴシック" charset="-128"/>
                <a:cs typeface="Arial"/>
              </a:rPr>
              <a:t> </a:t>
            </a:r>
            <a:r>
              <a:rPr lang="en-US" sz="4000" b="1" i="1" dirty="0" err="1">
                <a:solidFill>
                  <a:schemeClr val="bg1"/>
                </a:solidFill>
                <a:effectLst>
                  <a:outerShdw blurRad="38100" dist="38100" dir="2700000" algn="tl">
                    <a:srgbClr val="000000">
                      <a:alpha val="43137"/>
                    </a:srgbClr>
                  </a:outerShdw>
                </a:effectLst>
                <a:latin typeface="Arial"/>
                <a:ea typeface="ＭＳ Ｐゴシック" charset="-128"/>
                <a:cs typeface="Arial"/>
              </a:rPr>
              <a:t>tanaw</a:t>
            </a:r>
            <a:r>
              <a:rPr lang="en-US" sz="4000" b="1" i="1" dirty="0">
                <a:solidFill>
                  <a:schemeClr val="bg1"/>
                </a:solidFill>
                <a:effectLst>
                  <a:outerShdw blurRad="38100" dist="38100" dir="2700000" algn="tl">
                    <a:srgbClr val="000000">
                      <a:alpha val="43137"/>
                    </a:srgbClr>
                  </a:outerShdw>
                </a:effectLst>
                <a:latin typeface="Arial"/>
                <a:ea typeface="ＭＳ Ｐゴシック" charset="-128"/>
                <a:cs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9" grpId="0" build="p" autoUpdateAnimBg="0" advAuto="6000"/>
      <p:bldP spid="479243" grpId="0" build="p" autoUpdateAnimBg="0" advAuto="6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6" name="Rectangle 3"/>
          <p:cNvSpPr>
            <a:spLocks noGrp="1" noChangeArrowheads="1"/>
          </p:cNvSpPr>
          <p:nvPr>
            <p:ph type="ctrTitle"/>
          </p:nvPr>
        </p:nvSpPr>
        <p:spPr>
          <a:xfrm>
            <a:off x="1331640" y="76200"/>
            <a:ext cx="6578600" cy="3581400"/>
          </a:xfrm>
        </p:spPr>
        <p:txBody>
          <a:bodyPr/>
          <a:lstStyle/>
          <a:p>
            <a:pPr eaLnBrk="1" hangingPunct="1"/>
            <a:r>
              <a:rPr lang="en-US" sz="6000" b="1" dirty="0" err="1">
                <a:latin typeface="acme secret agent" charset="0"/>
                <a:ea typeface="Osaka" charset="0"/>
                <a:cs typeface="Osaka" charset="0"/>
              </a:rPr>
              <a:t>Malinaw</a:t>
            </a:r>
            <a:r>
              <a:rPr lang="en-US" sz="6000" b="1" dirty="0">
                <a:latin typeface="acme secret agent" charset="0"/>
                <a:ea typeface="Osaka" charset="0"/>
                <a:cs typeface="Osaka" charset="0"/>
              </a:rPr>
              <a:t> </a:t>
            </a:r>
            <a:r>
              <a:rPr lang="en-US" sz="6000" b="1" dirty="0" err="1">
                <a:latin typeface="acme secret agent" charset="0"/>
                <a:ea typeface="Osaka" charset="0"/>
                <a:cs typeface="Osaka" charset="0"/>
              </a:rPr>
              <a:t>na</a:t>
            </a:r>
            <a:r>
              <a:rPr lang="en-US" sz="6000" b="1" dirty="0">
                <a:latin typeface="acme secret agent" charset="0"/>
                <a:ea typeface="Osaka" charset="0"/>
                <a:cs typeface="Osaka" charset="0"/>
              </a:rPr>
              <a:t> </a:t>
            </a:r>
            <a:r>
              <a:rPr lang="en-US" sz="6000" b="1" dirty="0" err="1">
                <a:latin typeface="acme secret agent" charset="0"/>
                <a:ea typeface="Osaka" charset="0"/>
                <a:cs typeface="Osaka" charset="0"/>
              </a:rPr>
              <a:t>Katawan</a:t>
            </a:r>
            <a:endParaRPr lang="en-US" sz="5400" dirty="0">
              <a:latin typeface="acme secret agent" charset="0"/>
              <a:ea typeface="Osaka" charset="0"/>
              <a:cs typeface="Osaka" charset="0"/>
            </a:endParaRPr>
          </a:p>
        </p:txBody>
      </p:sp>
      <p:sp>
        <p:nvSpPr>
          <p:cNvPr id="34821" name="Text Box 5"/>
          <p:cNvSpPr txBox="1">
            <a:spLocks noChangeArrowheads="1"/>
          </p:cNvSpPr>
          <p:nvPr/>
        </p:nvSpPr>
        <p:spPr bwMode="auto">
          <a:xfrm>
            <a:off x="8518525" y="39688"/>
            <a:ext cx="527007"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37931725" indent="-37474525">
              <a:defRPr sz="2400">
                <a:solidFill>
                  <a:schemeClr val="tx1"/>
                </a:solidFill>
                <a:latin typeface="Book Antiqua" charset="0"/>
                <a:ea typeface="ＭＳ Ｐゴシック" charset="0"/>
              </a:defRPr>
            </a:lvl2pPr>
            <a:lvl3pPr>
              <a:defRPr sz="2400">
                <a:solidFill>
                  <a:schemeClr val="tx1"/>
                </a:solidFill>
                <a:latin typeface="Book Antiqua" charset="0"/>
                <a:ea typeface="ＭＳ Ｐゴシック" charset="0"/>
              </a:defRPr>
            </a:lvl3pPr>
            <a:lvl4pPr>
              <a:defRPr sz="2400">
                <a:solidFill>
                  <a:schemeClr val="tx1"/>
                </a:solidFill>
                <a:latin typeface="Book Antiqua" charset="0"/>
                <a:ea typeface="ＭＳ Ｐゴシック" charset="0"/>
              </a:defRPr>
            </a:lvl4pPr>
            <a:lvl5pPr>
              <a:defRPr sz="2400">
                <a:solidFill>
                  <a:schemeClr val="tx1"/>
                </a:solidFill>
                <a:latin typeface="Book Antiqua" charset="0"/>
                <a:ea typeface="ＭＳ Ｐゴシック" charset="0"/>
              </a:defRPr>
            </a:lvl5pPr>
            <a:lvl6pPr marL="457200" eaLnBrk="0" fontAlgn="base" hangingPunct="0">
              <a:spcBef>
                <a:spcPct val="0"/>
              </a:spcBef>
              <a:spcAft>
                <a:spcPct val="0"/>
              </a:spcAft>
              <a:defRPr sz="2400">
                <a:solidFill>
                  <a:schemeClr val="tx1"/>
                </a:solidFill>
                <a:latin typeface="Book Antiqua" charset="0"/>
                <a:ea typeface="ＭＳ Ｐゴシック" charset="0"/>
              </a:defRPr>
            </a:lvl6pPr>
            <a:lvl7pPr marL="914400" eaLnBrk="0" fontAlgn="base" hangingPunct="0">
              <a:spcBef>
                <a:spcPct val="0"/>
              </a:spcBef>
              <a:spcAft>
                <a:spcPct val="0"/>
              </a:spcAft>
              <a:defRPr sz="2400">
                <a:solidFill>
                  <a:schemeClr val="tx1"/>
                </a:solidFill>
                <a:latin typeface="Book Antiqua" charset="0"/>
                <a:ea typeface="ＭＳ Ｐゴシック" charset="0"/>
              </a:defRPr>
            </a:lvl7pPr>
            <a:lvl8pPr marL="1371600" eaLnBrk="0" fontAlgn="base" hangingPunct="0">
              <a:spcBef>
                <a:spcPct val="0"/>
              </a:spcBef>
              <a:spcAft>
                <a:spcPct val="0"/>
              </a:spcAft>
              <a:defRPr sz="2400">
                <a:solidFill>
                  <a:schemeClr val="tx1"/>
                </a:solidFill>
                <a:latin typeface="Book Antiqua" charset="0"/>
                <a:ea typeface="ＭＳ Ｐゴシック" charset="0"/>
              </a:defRPr>
            </a:lvl8pPr>
            <a:lvl9pPr marL="1828800" eaLnBrk="0" fontAlgn="base" hangingPunct="0">
              <a:spcBef>
                <a:spcPct val="0"/>
              </a:spcBef>
              <a:spcAft>
                <a:spcPct val="0"/>
              </a:spcAft>
              <a:defRPr sz="2400">
                <a:solidFill>
                  <a:schemeClr val="tx1"/>
                </a:solidFill>
                <a:latin typeface="Book Antiqua" charset="0"/>
                <a:ea typeface="ＭＳ Ｐゴシック" charset="0"/>
              </a:defRPr>
            </a:lvl9pPr>
          </a:lstStyle>
          <a:p>
            <a:pPr>
              <a:defRPr/>
            </a:pPr>
            <a:r>
              <a:rPr lang="en-US" b="1" dirty="0">
                <a:solidFill>
                  <a:srgbClr val="FFFFFF"/>
                </a:solidFill>
                <a:latin typeface="Arial" charset="0"/>
              </a:rPr>
              <a:t>68</a:t>
            </a:r>
            <a:endParaRPr lang="en-US" dirty="0">
              <a:solidFill>
                <a:srgbClr val="FFFFFF"/>
              </a:solidFill>
              <a:latin typeface="Arial" charset="0"/>
            </a:endParaRPr>
          </a:p>
        </p:txBody>
      </p:sp>
      <p:sp>
        <p:nvSpPr>
          <p:cNvPr id="34822" name="Rectangle 6"/>
          <p:cNvSpPr>
            <a:spLocks noChangeArrowheads="1"/>
          </p:cNvSpPr>
          <p:nvPr/>
        </p:nvSpPr>
        <p:spPr bwMode="auto">
          <a:xfrm>
            <a:off x="1600200" y="2971800"/>
            <a:ext cx="60198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dirty="0" err="1">
                <a:solidFill>
                  <a:srgbClr val="000000"/>
                </a:solidFill>
                <a:ea typeface="Osaka" charset="0"/>
                <a:cs typeface="Osaka" charset="0"/>
              </a:rPr>
              <a:t>Pangungusap</a:t>
            </a:r>
            <a:r>
              <a:rPr lang="en-US" sz="3200" b="1" dirty="0">
                <a:solidFill>
                  <a:srgbClr val="000000"/>
                </a:solidFill>
                <a:ea typeface="Osaka" charset="0"/>
                <a:cs typeface="Osaka" charset="0"/>
              </a:rPr>
              <a:t> </a:t>
            </a:r>
            <a:r>
              <a:rPr lang="en-US" sz="3200" b="1" dirty="0" err="1">
                <a:solidFill>
                  <a:srgbClr val="000000"/>
                </a:solidFill>
                <a:ea typeface="Osaka" charset="0"/>
                <a:cs typeface="Osaka" charset="0"/>
              </a:rPr>
              <a:t>ng</a:t>
            </a:r>
            <a:r>
              <a:rPr lang="en-US" sz="3200" b="1" dirty="0">
                <a:solidFill>
                  <a:srgbClr val="000000"/>
                </a:solidFill>
                <a:ea typeface="Osaka" charset="0"/>
                <a:cs typeface="Osaka" charset="0"/>
              </a:rPr>
              <a:t> </a:t>
            </a:r>
            <a:r>
              <a:rPr lang="en-US" sz="3200" b="1" dirty="0" err="1">
                <a:solidFill>
                  <a:srgbClr val="000000"/>
                </a:solidFill>
                <a:ea typeface="Osaka" charset="0"/>
                <a:cs typeface="Osaka" charset="0"/>
              </a:rPr>
              <a:t>Puntos</a:t>
            </a:r>
            <a:endParaRPr lang="en-US" sz="3200" b="1" dirty="0">
              <a:solidFill>
                <a:srgbClr val="000000"/>
              </a:solidFill>
              <a:ea typeface="Osaka" charset="0"/>
              <a:cs typeface="Osaka" charset="0"/>
            </a:endParaRPr>
          </a:p>
          <a:p>
            <a:pPr algn="ctr" eaLnBrk="1" hangingPunct="1">
              <a:spcBef>
                <a:spcPct val="20000"/>
              </a:spcBef>
            </a:pPr>
            <a:r>
              <a:rPr lang="en-US" sz="3200" b="1" dirty="0" err="1">
                <a:solidFill>
                  <a:srgbClr val="000000"/>
                </a:solidFill>
                <a:ea typeface="Osaka" charset="0"/>
                <a:cs typeface="Osaka" charset="0"/>
              </a:rPr>
              <a:t>Pag</a:t>
            </a:r>
            <a:r>
              <a:rPr lang="en-US" sz="3200" b="1" dirty="0">
                <a:solidFill>
                  <a:srgbClr val="000000"/>
                </a:solidFill>
                <a:ea typeface="Osaka" charset="0"/>
                <a:cs typeface="Osaka" charset="0"/>
              </a:rPr>
              <a:t>- </a:t>
            </a:r>
            <a:r>
              <a:rPr lang="en-US" sz="3200" b="1" dirty="0" err="1">
                <a:solidFill>
                  <a:srgbClr val="000000"/>
                </a:solidFill>
                <a:ea typeface="Osaka" charset="0"/>
                <a:cs typeface="Osaka" charset="0"/>
              </a:rPr>
              <a:t>uugnay</a:t>
            </a:r>
            <a:endParaRPr lang="en-US" sz="3200" b="1" dirty="0">
              <a:solidFill>
                <a:srgbClr val="000000"/>
              </a:solidFill>
              <a:ea typeface="Osaka" charset="0"/>
              <a:cs typeface="Osaka" charset="0"/>
            </a:endParaRPr>
          </a:p>
          <a:p>
            <a:pPr algn="ctr" eaLnBrk="1" hangingPunct="1">
              <a:spcBef>
                <a:spcPct val="20000"/>
              </a:spcBef>
            </a:pPr>
            <a:r>
              <a:rPr lang="en-US" sz="3200" b="1" dirty="0" err="1">
                <a:solidFill>
                  <a:srgbClr val="000000"/>
                </a:solidFill>
                <a:ea typeface="Osaka" charset="0"/>
                <a:cs typeface="Osaka" charset="0"/>
              </a:rPr>
              <a:t>Pagpapa</a:t>
            </a:r>
            <a:r>
              <a:rPr lang="en-US" sz="3200" b="1" dirty="0">
                <a:solidFill>
                  <a:srgbClr val="000000"/>
                </a:solidFill>
                <a:ea typeface="Osaka" charset="0"/>
                <a:cs typeface="Osaka" charset="0"/>
              </a:rPr>
              <a:t>- </a:t>
            </a:r>
            <a:r>
              <a:rPr lang="en-US" sz="3200" b="1" dirty="0" err="1">
                <a:solidFill>
                  <a:srgbClr val="000000"/>
                </a:solidFill>
                <a:ea typeface="Osaka" charset="0"/>
                <a:cs typeface="Osaka" charset="0"/>
              </a:rPr>
              <a:t>linaw</a:t>
            </a:r>
            <a:endParaRPr lang="en-US" sz="3200" b="1" dirty="0">
              <a:solidFill>
                <a:srgbClr val="000000"/>
              </a:solidFill>
              <a:ea typeface="Osaka" charset="0"/>
              <a:cs typeface="Osaka" charset="0"/>
            </a:endParaRPr>
          </a:p>
          <a:p>
            <a:pPr algn="ctr" eaLnBrk="1" hangingPunct="1">
              <a:spcBef>
                <a:spcPct val="20000"/>
              </a:spcBef>
            </a:pPr>
            <a:r>
              <a:rPr lang="en-US" sz="3200" b="1" dirty="0" err="1">
                <a:solidFill>
                  <a:srgbClr val="000000"/>
                </a:solidFill>
                <a:ea typeface="Osaka" charset="0"/>
                <a:cs typeface="Osaka" charset="0"/>
              </a:rPr>
              <a:t>Galaw</a:t>
            </a:r>
            <a:endParaRPr lang="en-US" sz="3200" b="1" dirty="0">
              <a:solidFill>
                <a:srgbClr val="000000"/>
              </a:solidFill>
              <a:ea typeface="Osaka" charset="0"/>
              <a:cs typeface="Osaka" charset="0"/>
            </a:endParaRPr>
          </a:p>
          <a:p>
            <a:pPr algn="ctr" eaLnBrk="1" hangingPunct="1">
              <a:spcBef>
                <a:spcPct val="20000"/>
              </a:spcBef>
            </a:pPr>
            <a:r>
              <a:rPr lang="en-US" sz="3200" b="1" dirty="0" err="1">
                <a:solidFill>
                  <a:srgbClr val="000000"/>
                </a:solidFill>
                <a:ea typeface="Osaka" charset="0"/>
                <a:cs typeface="Osaka" charset="0"/>
              </a:rPr>
              <a:t>Ulitin</a:t>
            </a:r>
            <a:r>
              <a:rPr lang="en-US" sz="3200" b="1" dirty="0">
                <a:solidFill>
                  <a:srgbClr val="000000"/>
                </a:solidFill>
                <a:ea typeface="Osaka" charset="0"/>
                <a:cs typeface="Osaka" charset="0"/>
              </a:rPr>
              <a:t> </a:t>
            </a:r>
            <a:r>
              <a:rPr lang="en-US" sz="3200" b="1" dirty="0" err="1">
                <a:solidFill>
                  <a:srgbClr val="000000"/>
                </a:solidFill>
                <a:ea typeface="Osaka" charset="0"/>
                <a:cs typeface="Osaka" charset="0"/>
              </a:rPr>
              <a:t>ang</a:t>
            </a:r>
            <a:r>
              <a:rPr lang="en-US" sz="3200" b="1" dirty="0">
                <a:solidFill>
                  <a:srgbClr val="000000"/>
                </a:solidFill>
                <a:ea typeface="Osaka" charset="0"/>
                <a:cs typeface="Osaka" charset="0"/>
              </a:rPr>
              <a:t> </a:t>
            </a:r>
            <a:r>
              <a:rPr lang="en-US" sz="3200" b="1" dirty="0" err="1">
                <a:solidFill>
                  <a:srgbClr val="000000"/>
                </a:solidFill>
                <a:ea typeface="Osaka" charset="0"/>
                <a:cs typeface="Osaka" charset="0"/>
              </a:rPr>
              <a:t>Paksa</a:t>
            </a:r>
            <a:endParaRPr lang="en-US" sz="3200" b="1" dirty="0">
              <a:solidFill>
                <a:srgbClr val="000000"/>
              </a:solidFill>
              <a:ea typeface="Osaka" charset="0"/>
              <a:cs typeface="Osak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slide(fromBottom)">
                                      <p:cBhvr>
                                        <p:cTn id="7" dur="5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slide(fromBottom)">
                                      <p:cBhvr>
                                        <p:cTn id="12" dur="500"/>
                                        <p:tgtEl>
                                          <p:spTgt spid="348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2">
                                            <p:txEl>
                                              <p:pRg st="2" end="2"/>
                                            </p:txEl>
                                          </p:spTgt>
                                        </p:tgtEl>
                                        <p:attrNameLst>
                                          <p:attrName>style.visibility</p:attrName>
                                        </p:attrNameLst>
                                      </p:cBhvr>
                                      <p:to>
                                        <p:strVal val="visible"/>
                                      </p:to>
                                    </p:set>
                                    <p:animEffect transition="in" filter="slide(fromBottom)">
                                      <p:cBhvr>
                                        <p:cTn id="17" dur="500"/>
                                        <p:tgtEl>
                                          <p:spTgt spid="348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22">
                                            <p:txEl>
                                              <p:pRg st="3" end="3"/>
                                            </p:txEl>
                                          </p:spTgt>
                                        </p:tgtEl>
                                        <p:attrNameLst>
                                          <p:attrName>style.visibility</p:attrName>
                                        </p:attrNameLst>
                                      </p:cBhvr>
                                      <p:to>
                                        <p:strVal val="visible"/>
                                      </p:to>
                                    </p:set>
                                    <p:animEffect transition="in" filter="slide(fromBottom)">
                                      <p:cBhvr>
                                        <p:cTn id="22" dur="500"/>
                                        <p:tgtEl>
                                          <p:spTgt spid="348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822">
                                            <p:txEl>
                                              <p:pRg st="4" end="4"/>
                                            </p:txEl>
                                          </p:spTgt>
                                        </p:tgtEl>
                                        <p:attrNameLst>
                                          <p:attrName>style.visibility</p:attrName>
                                        </p:attrNameLst>
                                      </p:cBhvr>
                                      <p:to>
                                        <p:strVal val="visible"/>
                                      </p:to>
                                    </p:set>
                                    <p:animEffect transition="in" filter="slide(fromBottom)">
                                      <p:cBhvr>
                                        <p:cTn id="27" dur="500"/>
                                        <p:tgtEl>
                                          <p:spTgt spid="34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Link ng Preaching (Homiletics):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Kunin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ang</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presentasyong</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ito</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nang</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libre</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1418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p15s_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277296" y="134764"/>
            <a:ext cx="3759200" cy="207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7522" name="Rectangle 3"/>
          <p:cNvSpPr>
            <a:spLocks noGrp="1" noChangeArrowheads="1"/>
          </p:cNvSpPr>
          <p:nvPr>
            <p:ph type="title" idx="4294967295"/>
          </p:nvPr>
        </p:nvSpPr>
        <p:spPr>
          <a:xfrm>
            <a:off x="685800" y="5181600"/>
            <a:ext cx="8458200" cy="1676400"/>
          </a:xfrm>
          <a:solidFill>
            <a:srgbClr val="000000"/>
          </a:solidFill>
        </p:spPr>
        <p:txBody>
          <a:bodyPr/>
          <a:lstStyle/>
          <a:p>
            <a:pPr eaLnBrk="1" hangingPunct="1"/>
            <a:r>
              <a:rPr lang="en-US" b="1" dirty="0">
                <a:solidFill>
                  <a:schemeClr val="bg1"/>
                </a:solidFill>
                <a:latin typeface="Arial" charset="0"/>
                <a:ea typeface="ＭＳ Ｐゴシック" charset="0"/>
                <a:cs typeface="Arial" charset="0"/>
              </a:rPr>
              <a:t>Doolittle</a:t>
            </a:r>
            <a:r>
              <a:rPr lang="fr-FR" altLang="ja-JP" b="1" dirty="0">
                <a:solidFill>
                  <a:schemeClr val="bg1"/>
                </a:solidFill>
                <a:latin typeface="Arial" charset="0"/>
                <a:ea typeface="ＭＳ Ｐゴシック" charset="0"/>
                <a:cs typeface="Arial" charset="0"/>
              </a:rPr>
              <a:t>'</a:t>
            </a:r>
            <a:r>
              <a:rPr lang="en-US" altLang="ja-JP" b="1" dirty="0">
                <a:solidFill>
                  <a:schemeClr val="bg1"/>
                </a:solidFill>
                <a:latin typeface="Arial" charset="0"/>
                <a:ea typeface="ＭＳ Ｐゴシック" charset="0"/>
                <a:cs typeface="Arial" charset="0"/>
              </a:rPr>
              <a:t>s Point of No Return</a:t>
            </a:r>
            <a:br>
              <a:rPr lang="en-US" altLang="ja-JP" b="1" dirty="0">
                <a:solidFill>
                  <a:schemeClr val="bg1"/>
                </a:solidFill>
                <a:latin typeface="Arial" charset="0"/>
                <a:ea typeface="ＭＳ Ｐゴシック" charset="0"/>
                <a:cs typeface="Arial" charset="0"/>
              </a:rPr>
            </a:br>
            <a:r>
              <a:rPr lang="en-US" altLang="ja-JP" b="1" dirty="0">
                <a:solidFill>
                  <a:schemeClr val="bg1"/>
                </a:solidFill>
                <a:latin typeface="Arial" charset="0"/>
                <a:ea typeface="ＭＳ Ｐゴシック" charset="0"/>
                <a:cs typeface="Arial" charset="0"/>
              </a:rPr>
              <a:t>1942</a:t>
            </a:r>
            <a:endParaRPr lang="en-US" b="1" dirty="0">
              <a:solidFill>
                <a:schemeClr val="bg1"/>
              </a:solidFill>
              <a:latin typeface="Arial" charset="0"/>
              <a:ea typeface="ＭＳ Ｐゴシック" charset="0"/>
              <a:cs typeface="Arial" charset="0"/>
            </a:endParaRPr>
          </a:p>
        </p:txBody>
      </p:sp>
      <p:sp>
        <p:nvSpPr>
          <p:cNvPr id="107524" name="Text Box 5"/>
          <p:cNvSpPr txBox="1">
            <a:spLocks noChangeArrowheads="1"/>
          </p:cNvSpPr>
          <p:nvPr/>
        </p:nvSpPr>
        <p:spPr bwMode="auto">
          <a:xfrm>
            <a:off x="6116290" y="1698452"/>
            <a:ext cx="21001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B-25 Bomber</a:t>
            </a:r>
          </a:p>
        </p:txBody>
      </p:sp>
      <p:sp>
        <p:nvSpPr>
          <p:cNvPr id="25607" name="Freeform 7"/>
          <p:cNvSpPr>
            <a:spLocks/>
          </p:cNvSpPr>
          <p:nvPr/>
        </p:nvSpPr>
        <p:spPr bwMode="auto">
          <a:xfrm>
            <a:off x="3048000" y="2895600"/>
            <a:ext cx="3751263" cy="7731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09" name="Text Box 9"/>
          <p:cNvSpPr txBox="1">
            <a:spLocks noChangeArrowheads="1"/>
          </p:cNvSpPr>
          <p:nvPr/>
        </p:nvSpPr>
        <p:spPr bwMode="auto">
          <a:xfrm>
            <a:off x="1371600" y="1600200"/>
            <a:ext cx="2895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Intended bombing route</a:t>
            </a:r>
          </a:p>
        </p:txBody>
      </p:sp>
      <p:sp>
        <p:nvSpPr>
          <p:cNvPr id="25610" name="Text Box 10"/>
          <p:cNvSpPr txBox="1">
            <a:spLocks noChangeArrowheads="1"/>
          </p:cNvSpPr>
          <p:nvPr/>
        </p:nvSpPr>
        <p:spPr bwMode="auto">
          <a:xfrm>
            <a:off x="3886200" y="2590800"/>
            <a:ext cx="333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Intended carrier route</a:t>
            </a:r>
          </a:p>
        </p:txBody>
      </p:sp>
      <p:sp>
        <p:nvSpPr>
          <p:cNvPr id="25611" name="Freeform 11"/>
          <p:cNvSpPr>
            <a:spLocks/>
          </p:cNvSpPr>
          <p:nvPr/>
        </p:nvSpPr>
        <p:spPr bwMode="auto">
          <a:xfrm>
            <a:off x="3505200" y="3276600"/>
            <a:ext cx="3294063" cy="5445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12" name="Freeform 12"/>
          <p:cNvSpPr>
            <a:spLocks/>
          </p:cNvSpPr>
          <p:nvPr/>
        </p:nvSpPr>
        <p:spPr bwMode="auto">
          <a:xfrm rot="560777">
            <a:off x="685800" y="1676400"/>
            <a:ext cx="2862263" cy="1365250"/>
          </a:xfrm>
          <a:custGeom>
            <a:avLst/>
            <a:gdLst>
              <a:gd name="T0" fmla="*/ 2147483647 w 1263"/>
              <a:gd name="T1" fmla="*/ 2147483647 h 405"/>
              <a:gd name="T2" fmla="*/ 2147483647 w 1263"/>
              <a:gd name="T3" fmla="*/ 2147483647 h 405"/>
              <a:gd name="T4" fmla="*/ 2147483647 w 1263"/>
              <a:gd name="T5" fmla="*/ 2147483647 h 405"/>
              <a:gd name="T6" fmla="*/ 2147483647 w 1263"/>
              <a:gd name="T7" fmla="*/ 2147483647 h 405"/>
              <a:gd name="T8" fmla="*/ 2147483647 w 1263"/>
              <a:gd name="T9" fmla="*/ 2147483647 h 405"/>
              <a:gd name="T10" fmla="*/ 2147483647 w 1263"/>
              <a:gd name="T11" fmla="*/ 2147483647 h 405"/>
              <a:gd name="T12" fmla="*/ 2147483647 w 1263"/>
              <a:gd name="T13" fmla="*/ 2147483647 h 405"/>
              <a:gd name="T14" fmla="*/ 2147483647 w 1263"/>
              <a:gd name="T15" fmla="*/ 0 h 405"/>
              <a:gd name="T16" fmla="*/ 0 60000 65536"/>
              <a:gd name="T17" fmla="*/ 0 60000 65536"/>
              <a:gd name="T18" fmla="*/ 0 60000 65536"/>
              <a:gd name="T19" fmla="*/ 0 60000 65536"/>
              <a:gd name="T20" fmla="*/ 0 60000 65536"/>
              <a:gd name="T21" fmla="*/ 0 60000 65536"/>
              <a:gd name="T22" fmla="*/ 0 60000 65536"/>
              <a:gd name="T23" fmla="*/ 0 60000 65536"/>
              <a:gd name="T24" fmla="*/ 0 w 1263"/>
              <a:gd name="T25" fmla="*/ 0 h 405"/>
              <a:gd name="T26" fmla="*/ 1263 w 1263"/>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3" h="405">
                <a:moveTo>
                  <a:pt x="1263" y="405"/>
                </a:moveTo>
                <a:cubicBezTo>
                  <a:pt x="1161" y="392"/>
                  <a:pt x="1060" y="380"/>
                  <a:pt x="959" y="368"/>
                </a:cubicBezTo>
                <a:cubicBezTo>
                  <a:pt x="810" y="318"/>
                  <a:pt x="708" y="327"/>
                  <a:pt x="536" y="322"/>
                </a:cubicBezTo>
                <a:cubicBezTo>
                  <a:pt x="492" y="307"/>
                  <a:pt x="457" y="278"/>
                  <a:pt x="417" y="258"/>
                </a:cubicBezTo>
                <a:cubicBezTo>
                  <a:pt x="399" y="249"/>
                  <a:pt x="379" y="245"/>
                  <a:pt x="361" y="239"/>
                </a:cubicBezTo>
                <a:cubicBezTo>
                  <a:pt x="336" y="214"/>
                  <a:pt x="259" y="116"/>
                  <a:pt x="205" y="92"/>
                </a:cubicBezTo>
                <a:cubicBezTo>
                  <a:pt x="159" y="71"/>
                  <a:pt x="106" y="59"/>
                  <a:pt x="58" y="46"/>
                </a:cubicBezTo>
                <a:cubicBezTo>
                  <a:pt x="0" y="8"/>
                  <a:pt x="3" y="31"/>
                  <a:pt x="3" y="0"/>
                </a:cubicBezTo>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13" name="Text Box 13"/>
          <p:cNvSpPr txBox="1">
            <a:spLocks noChangeArrowheads="1"/>
          </p:cNvSpPr>
          <p:nvPr/>
        </p:nvSpPr>
        <p:spPr bwMode="auto">
          <a:xfrm>
            <a:off x="152400" y="2743200"/>
            <a:ext cx="2590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0000"/>
                </a:solidFill>
              </a:rPr>
              <a:t>Actual </a:t>
            </a:r>
            <a:br>
              <a:rPr lang="en-US" b="1">
                <a:solidFill>
                  <a:srgbClr val="FF0000"/>
                </a:solidFill>
              </a:rPr>
            </a:br>
            <a:r>
              <a:rPr lang="en-US" b="1">
                <a:solidFill>
                  <a:srgbClr val="FF0000"/>
                </a:solidFill>
              </a:rPr>
              <a:t>bombing route</a:t>
            </a:r>
          </a:p>
        </p:txBody>
      </p:sp>
      <p:sp>
        <p:nvSpPr>
          <p:cNvPr id="25614" name="Text Box 14"/>
          <p:cNvSpPr txBox="1">
            <a:spLocks noChangeArrowheads="1"/>
          </p:cNvSpPr>
          <p:nvPr/>
        </p:nvSpPr>
        <p:spPr bwMode="auto">
          <a:xfrm>
            <a:off x="3505200" y="3810000"/>
            <a:ext cx="2995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0000"/>
                </a:solidFill>
              </a:rPr>
              <a:t>Actual carrier route</a:t>
            </a:r>
          </a:p>
        </p:txBody>
      </p:sp>
      <p:sp>
        <p:nvSpPr>
          <p:cNvPr id="25615" name="Freeform 15"/>
          <p:cNvSpPr>
            <a:spLocks/>
          </p:cNvSpPr>
          <p:nvPr/>
        </p:nvSpPr>
        <p:spPr bwMode="auto">
          <a:xfrm>
            <a:off x="1600200" y="2428875"/>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17" name="Freeform 17"/>
          <p:cNvSpPr>
            <a:spLocks/>
          </p:cNvSpPr>
          <p:nvPr/>
        </p:nvSpPr>
        <p:spPr bwMode="auto">
          <a:xfrm rot="10533723">
            <a:off x="1600200" y="2362200"/>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up)">
                                      <p:cBhvr>
                                        <p:cTn id="7" dur="1000"/>
                                        <p:tgtEl>
                                          <p:spTgt spid="256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wipe(right)">
                                      <p:cBhvr>
                                        <p:cTn id="10" dur="1000"/>
                                        <p:tgtEl>
                                          <p:spTgt spid="256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5609"/>
                                        </p:tgtEl>
                                        <p:attrNameLst>
                                          <p:attrName>style.visibility</p:attrName>
                                        </p:attrNameLst>
                                      </p:cBhvr>
                                      <p:to>
                                        <p:strVal val="visible"/>
                                      </p:to>
                                    </p:set>
                                    <p:animEffect transition="in" filter="wipe(up)">
                                      <p:cBhvr>
                                        <p:cTn id="15" dur="1000"/>
                                        <p:tgtEl>
                                          <p:spTgt spid="2560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5617"/>
                                        </p:tgtEl>
                                        <p:attrNameLst>
                                          <p:attrName>style.visibility</p:attrName>
                                        </p:attrNameLst>
                                      </p:cBhvr>
                                      <p:to>
                                        <p:strVal val="visible"/>
                                      </p:to>
                                    </p:set>
                                    <p:animEffect transition="in" filter="wipe(right)">
                                      <p:cBhvr>
                                        <p:cTn id="18" dur="1000"/>
                                        <p:tgtEl>
                                          <p:spTgt spid="256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615"/>
                                        </p:tgtEl>
                                        <p:attrNameLst>
                                          <p:attrName>style.visibility</p:attrName>
                                        </p:attrNameLst>
                                      </p:cBhvr>
                                      <p:to>
                                        <p:strVal val="visible"/>
                                      </p:to>
                                    </p:set>
                                    <p:animEffect transition="in" filter="wipe(left)">
                                      <p:cBhvr>
                                        <p:cTn id="23" dur="3000"/>
                                        <p:tgtEl>
                                          <p:spTgt spid="256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614"/>
                                        </p:tgtEl>
                                        <p:attrNameLst>
                                          <p:attrName>style.visibility</p:attrName>
                                        </p:attrNameLst>
                                      </p:cBhvr>
                                      <p:to>
                                        <p:strVal val="visible"/>
                                      </p:to>
                                    </p:set>
                                    <p:animEffect transition="in" filter="wipe(up)">
                                      <p:cBhvr>
                                        <p:cTn id="28" dur="1000"/>
                                        <p:tgtEl>
                                          <p:spTgt spid="256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5611"/>
                                        </p:tgtEl>
                                        <p:attrNameLst>
                                          <p:attrName>style.visibility</p:attrName>
                                        </p:attrNameLst>
                                      </p:cBhvr>
                                      <p:to>
                                        <p:strVal val="visible"/>
                                      </p:to>
                                    </p:set>
                                    <p:animEffect transition="in" filter="wipe(right)">
                                      <p:cBhvr>
                                        <p:cTn id="31" dur="1000"/>
                                        <p:tgtEl>
                                          <p:spTgt spid="256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613"/>
                                        </p:tgtEl>
                                        <p:attrNameLst>
                                          <p:attrName>style.visibility</p:attrName>
                                        </p:attrNameLst>
                                      </p:cBhvr>
                                      <p:to>
                                        <p:strVal val="visible"/>
                                      </p:to>
                                    </p:set>
                                    <p:animEffect transition="in" filter="wipe(up)">
                                      <p:cBhvr>
                                        <p:cTn id="36" dur="1000"/>
                                        <p:tgtEl>
                                          <p:spTgt spid="256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5612"/>
                                        </p:tgtEl>
                                        <p:attrNameLst>
                                          <p:attrName>style.visibility</p:attrName>
                                        </p:attrNameLst>
                                      </p:cBhvr>
                                      <p:to>
                                        <p:strVal val="visible"/>
                                      </p:to>
                                    </p:set>
                                    <p:animEffect transition="in" filter="wipe(right)">
                                      <p:cBhvr>
                                        <p:cTn id="39" dur="10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9" grpId="0"/>
      <p:bldP spid="25610" grpId="0"/>
      <p:bldP spid="25611" grpId="0" animBg="1"/>
      <p:bldP spid="25612" grpId="0" animBg="1"/>
      <p:bldP spid="25613" grpId="0"/>
      <p:bldP spid="25614" grpId="0"/>
      <p:bldP spid="25615" grpId="0" animBg="1"/>
      <p:bldP spid="256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a:xfrm>
            <a:off x="228600" y="228600"/>
            <a:ext cx="8229600" cy="838200"/>
          </a:xfrm>
          <a:solidFill>
            <a:srgbClr val="000000"/>
          </a:solidFill>
        </p:spPr>
        <p:txBody>
          <a:bodyPr/>
          <a:lstStyle/>
          <a:p>
            <a:pPr eaLnBrk="1" hangingPunct="1">
              <a:defRPr/>
            </a:pPr>
            <a:r>
              <a:rPr lang="en-US" altLang="ja-JP" sz="3200" dirty="0">
                <a:latin typeface="Arial" charset="0"/>
                <a:ea typeface="ＭＳ Ｐゴシック" charset="0"/>
                <a:cs typeface="ＭＳ Ｐゴシック" charset="0"/>
              </a:rPr>
              <a:t>"Point of No Return" (</a:t>
            </a:r>
            <a:r>
              <a:rPr lang="en-US" altLang="ja-JP" sz="3200" dirty="0" err="1">
                <a:latin typeface="Arial" charset="0"/>
                <a:ea typeface="ＭＳ Ｐゴシック" charset="0"/>
                <a:cs typeface="ＭＳ Ｐゴシック" charset="0"/>
              </a:rPr>
              <a:t>Mga</a:t>
            </a:r>
            <a:r>
              <a:rPr lang="en-US" altLang="ja-JP" sz="3200" dirty="0">
                <a:latin typeface="Arial" charset="0"/>
                <a:ea typeface="ＭＳ Ｐゴシック" charset="0"/>
                <a:cs typeface="ＭＳ Ｐゴシック" charset="0"/>
              </a:rPr>
              <a:t> </a:t>
            </a:r>
            <a:r>
              <a:rPr lang="en-US" altLang="ja-JP" sz="3200" dirty="0" err="1">
                <a:latin typeface="Arial" charset="0"/>
                <a:ea typeface="ＭＳ Ｐゴシック" charset="0"/>
                <a:cs typeface="ＭＳ Ｐゴシック" charset="0"/>
              </a:rPr>
              <a:t>aklat</a:t>
            </a:r>
            <a:r>
              <a:rPr lang="en-US" altLang="ja-JP" sz="3200" dirty="0">
                <a:latin typeface="Arial" charset="0"/>
                <a:ea typeface="ＭＳ Ｐゴシック" charset="0"/>
                <a:cs typeface="ＭＳ Ｐゴシック" charset="0"/>
              </a:rPr>
              <a:t> at sermon)</a:t>
            </a:r>
            <a:endParaRPr lang="en-US" dirty="0">
              <a:latin typeface="Arial" charset="0"/>
              <a:ea typeface="ＭＳ Ｐゴシック" charset="0"/>
              <a:cs typeface="ＭＳ Ｐゴシック" charset="0"/>
            </a:endParaRPr>
          </a:p>
        </p:txBody>
      </p:sp>
      <p:sp>
        <p:nvSpPr>
          <p:cNvPr id="109570" name="Text Box 1028"/>
          <p:cNvSpPr txBox="1">
            <a:spLocks noChangeArrowheads="1"/>
          </p:cNvSpPr>
          <p:nvPr/>
        </p:nvSpPr>
        <p:spPr bwMode="auto">
          <a:xfrm>
            <a:off x="8515350" y="95250"/>
            <a:ext cx="5524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Comic Sans MS" charset="0"/>
              </a:rPr>
              <a:t>67</a:t>
            </a:r>
          </a:p>
        </p:txBody>
      </p:sp>
      <p:grpSp>
        <p:nvGrpSpPr>
          <p:cNvPr id="109571" name="Group 1085"/>
          <p:cNvGrpSpPr>
            <a:grpSpLocks/>
          </p:cNvGrpSpPr>
          <p:nvPr/>
        </p:nvGrpSpPr>
        <p:grpSpPr bwMode="auto">
          <a:xfrm>
            <a:off x="685800" y="5272088"/>
            <a:ext cx="8229600" cy="685800"/>
            <a:chOff x="432" y="3321"/>
            <a:chExt cx="5184" cy="432"/>
          </a:xfrm>
        </p:grpSpPr>
        <p:sp>
          <p:nvSpPr>
            <p:cNvPr id="123907" name="Text Box 1027"/>
            <p:cNvSpPr txBox="1">
              <a:spLocks noChangeArrowheads="1"/>
            </p:cNvSpPr>
            <p:nvPr/>
          </p:nvSpPr>
          <p:spPr bwMode="auto">
            <a:xfrm>
              <a:off x="480" y="3465"/>
              <a:ext cx="240"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a:t>
              </a:r>
            </a:p>
          </p:txBody>
        </p:sp>
        <p:sp>
          <p:nvSpPr>
            <p:cNvPr id="109596" name="Line 1029"/>
            <p:cNvSpPr>
              <a:spLocks noChangeShapeType="1"/>
            </p:cNvSpPr>
            <p:nvPr/>
          </p:nvSpPr>
          <p:spPr bwMode="auto">
            <a:xfrm>
              <a:off x="432" y="3465"/>
              <a:ext cx="5137" cy="32"/>
            </a:xfrm>
            <a:prstGeom prst="line">
              <a:avLst/>
            </a:prstGeom>
            <a:noFill/>
            <a:ln w="76200">
              <a:solidFill>
                <a:schemeClr val="tx1"/>
              </a:solidFill>
              <a:round/>
              <a:headEnd/>
              <a:tailEnd type="none" w="lg" len="lg"/>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09597" name="Line 1034"/>
            <p:cNvSpPr>
              <a:spLocks noChangeShapeType="1"/>
            </p:cNvSpPr>
            <p:nvPr/>
          </p:nvSpPr>
          <p:spPr bwMode="auto">
            <a:xfrm>
              <a:off x="1104"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598" name="Line 1035"/>
            <p:cNvSpPr>
              <a:spLocks noChangeShapeType="1"/>
            </p:cNvSpPr>
            <p:nvPr/>
          </p:nvSpPr>
          <p:spPr bwMode="auto">
            <a:xfrm>
              <a:off x="5232"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599" name="Line 1036"/>
            <p:cNvSpPr>
              <a:spLocks noChangeShapeType="1"/>
            </p:cNvSpPr>
            <p:nvPr/>
          </p:nvSpPr>
          <p:spPr bwMode="auto">
            <a:xfrm>
              <a:off x="3408"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600" name="Line 1037"/>
            <p:cNvSpPr>
              <a:spLocks noChangeShapeType="1"/>
            </p:cNvSpPr>
            <p:nvPr/>
          </p:nvSpPr>
          <p:spPr bwMode="auto">
            <a:xfrm>
              <a:off x="4848"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601" name="Line 1038"/>
            <p:cNvSpPr>
              <a:spLocks noChangeShapeType="1"/>
            </p:cNvSpPr>
            <p:nvPr/>
          </p:nvSpPr>
          <p:spPr bwMode="auto">
            <a:xfrm>
              <a:off x="4464"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602" name="Line 1039"/>
            <p:cNvSpPr>
              <a:spLocks noChangeShapeType="1"/>
            </p:cNvSpPr>
            <p:nvPr/>
          </p:nvSpPr>
          <p:spPr bwMode="auto">
            <a:xfrm>
              <a:off x="768"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603" name="Line 1040"/>
            <p:cNvSpPr>
              <a:spLocks noChangeShapeType="1"/>
            </p:cNvSpPr>
            <p:nvPr/>
          </p:nvSpPr>
          <p:spPr bwMode="auto">
            <a:xfrm>
              <a:off x="1440"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921" name="Text Box 1041"/>
            <p:cNvSpPr txBox="1">
              <a:spLocks noChangeArrowheads="1"/>
            </p:cNvSpPr>
            <p:nvPr/>
          </p:nvSpPr>
          <p:spPr bwMode="auto">
            <a:xfrm>
              <a:off x="816" y="3465"/>
              <a:ext cx="240"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2</a:t>
              </a:r>
            </a:p>
          </p:txBody>
        </p:sp>
        <p:sp>
          <p:nvSpPr>
            <p:cNvPr id="123922" name="Text Box 1042"/>
            <p:cNvSpPr txBox="1">
              <a:spLocks noChangeArrowheads="1"/>
            </p:cNvSpPr>
            <p:nvPr/>
          </p:nvSpPr>
          <p:spPr bwMode="auto">
            <a:xfrm>
              <a:off x="1152" y="3465"/>
              <a:ext cx="240"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3</a:t>
              </a:r>
            </a:p>
          </p:txBody>
        </p:sp>
        <p:sp>
          <p:nvSpPr>
            <p:cNvPr id="123923" name="Text Box 1043"/>
            <p:cNvSpPr txBox="1">
              <a:spLocks noChangeArrowheads="1"/>
            </p:cNvSpPr>
            <p:nvPr/>
          </p:nvSpPr>
          <p:spPr bwMode="auto">
            <a:xfrm>
              <a:off x="1488" y="3465"/>
              <a:ext cx="240"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4</a:t>
              </a:r>
            </a:p>
          </p:txBody>
        </p:sp>
        <p:sp>
          <p:nvSpPr>
            <p:cNvPr id="123924" name="Text Box 1044"/>
            <p:cNvSpPr txBox="1">
              <a:spLocks noChangeArrowheads="1"/>
            </p:cNvSpPr>
            <p:nvPr/>
          </p:nvSpPr>
          <p:spPr bwMode="auto">
            <a:xfrm>
              <a:off x="3360" y="3465"/>
              <a:ext cx="384"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16</a:t>
              </a:r>
            </a:p>
          </p:txBody>
        </p:sp>
        <p:sp>
          <p:nvSpPr>
            <p:cNvPr id="123925" name="Text Box 1045"/>
            <p:cNvSpPr txBox="1">
              <a:spLocks noChangeArrowheads="1"/>
            </p:cNvSpPr>
            <p:nvPr/>
          </p:nvSpPr>
          <p:spPr bwMode="auto">
            <a:xfrm>
              <a:off x="4109" y="3465"/>
              <a:ext cx="384"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18</a:t>
              </a:r>
            </a:p>
          </p:txBody>
        </p:sp>
        <p:sp>
          <p:nvSpPr>
            <p:cNvPr id="123926" name="Text Box 1046"/>
            <p:cNvSpPr txBox="1">
              <a:spLocks noChangeArrowheads="1"/>
            </p:cNvSpPr>
            <p:nvPr/>
          </p:nvSpPr>
          <p:spPr bwMode="auto">
            <a:xfrm>
              <a:off x="4484" y="3465"/>
              <a:ext cx="384"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19</a:t>
              </a:r>
            </a:p>
          </p:txBody>
        </p:sp>
        <p:sp>
          <p:nvSpPr>
            <p:cNvPr id="123927" name="Text Box 1047"/>
            <p:cNvSpPr txBox="1">
              <a:spLocks noChangeArrowheads="1"/>
            </p:cNvSpPr>
            <p:nvPr/>
          </p:nvSpPr>
          <p:spPr bwMode="auto">
            <a:xfrm>
              <a:off x="4858" y="3465"/>
              <a:ext cx="384"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20</a:t>
              </a:r>
            </a:p>
          </p:txBody>
        </p:sp>
        <p:sp>
          <p:nvSpPr>
            <p:cNvPr id="123928" name="Text Box 1048"/>
            <p:cNvSpPr txBox="1">
              <a:spLocks noChangeArrowheads="1"/>
            </p:cNvSpPr>
            <p:nvPr/>
          </p:nvSpPr>
          <p:spPr bwMode="auto">
            <a:xfrm>
              <a:off x="3735" y="3465"/>
              <a:ext cx="384"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17</a:t>
              </a:r>
            </a:p>
          </p:txBody>
        </p:sp>
        <p:sp>
          <p:nvSpPr>
            <p:cNvPr id="123929" name="Text Box 1049"/>
            <p:cNvSpPr txBox="1">
              <a:spLocks noChangeArrowheads="1"/>
            </p:cNvSpPr>
            <p:nvPr/>
          </p:nvSpPr>
          <p:spPr bwMode="auto">
            <a:xfrm>
              <a:off x="5232" y="3465"/>
              <a:ext cx="384" cy="288"/>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21</a:t>
              </a:r>
            </a:p>
          </p:txBody>
        </p:sp>
        <p:sp>
          <p:nvSpPr>
            <p:cNvPr id="109613" name="Line 1050"/>
            <p:cNvSpPr>
              <a:spLocks noChangeShapeType="1"/>
            </p:cNvSpPr>
            <p:nvPr/>
          </p:nvSpPr>
          <p:spPr bwMode="auto">
            <a:xfrm>
              <a:off x="3744"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614" name="Line 1051"/>
            <p:cNvSpPr>
              <a:spLocks noChangeShapeType="1"/>
            </p:cNvSpPr>
            <p:nvPr/>
          </p:nvSpPr>
          <p:spPr bwMode="auto">
            <a:xfrm>
              <a:off x="4080"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3935" name="Text Box 1055"/>
          <p:cNvSpPr txBox="1">
            <a:spLocks noChangeArrowheads="1"/>
          </p:cNvSpPr>
          <p:nvPr/>
        </p:nvSpPr>
        <p:spPr bwMode="auto">
          <a:xfrm>
            <a:off x="534988" y="1295400"/>
            <a:ext cx="15875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u="sng">
                <a:solidFill>
                  <a:srgbClr val="FFFF00"/>
                </a:solidFill>
              </a:rPr>
              <a:t>Reading</a:t>
            </a:r>
          </a:p>
        </p:txBody>
      </p:sp>
      <p:sp>
        <p:nvSpPr>
          <p:cNvPr id="123937" name="Text Box 1057"/>
          <p:cNvSpPr txBox="1">
            <a:spLocks noChangeArrowheads="1"/>
          </p:cNvSpPr>
          <p:nvPr/>
        </p:nvSpPr>
        <p:spPr bwMode="auto">
          <a:xfrm>
            <a:off x="534988" y="3124200"/>
            <a:ext cx="1903412"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800" b="1" u="sng">
                <a:solidFill>
                  <a:schemeClr val="tx2"/>
                </a:solidFill>
                <a:ea typeface="ＭＳ Ｐゴシック" charset="-128"/>
                <a:cs typeface="ＭＳ Ｐゴシック" charset="-128"/>
              </a:rPr>
              <a:t>Preaching</a:t>
            </a:r>
          </a:p>
        </p:txBody>
      </p:sp>
      <p:sp>
        <p:nvSpPr>
          <p:cNvPr id="109574" name="Text Box 1058"/>
          <p:cNvSpPr txBox="1">
            <a:spLocks noChangeArrowheads="1"/>
          </p:cNvSpPr>
          <p:nvPr/>
        </p:nvSpPr>
        <p:spPr bwMode="auto">
          <a:xfrm>
            <a:off x="533400" y="6034088"/>
            <a:ext cx="12319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rgbClr val="FFF61C"/>
                </a:solidFill>
              </a:rPr>
              <a:t>Pages</a:t>
            </a:r>
            <a:endParaRPr lang="en-US" sz="2800" b="1">
              <a:solidFill>
                <a:srgbClr val="FF8000"/>
              </a:solidFill>
            </a:endParaRPr>
          </a:p>
        </p:txBody>
      </p:sp>
      <p:sp>
        <p:nvSpPr>
          <p:cNvPr id="123939" name="Text Box 1059"/>
          <p:cNvSpPr txBox="1">
            <a:spLocks noChangeArrowheads="1"/>
          </p:cNvSpPr>
          <p:nvPr/>
        </p:nvSpPr>
        <p:spPr bwMode="auto">
          <a:xfrm>
            <a:off x="1676400" y="6034088"/>
            <a:ext cx="2238375" cy="5238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800" b="1" dirty="0">
                <a:solidFill>
                  <a:schemeClr val="tx2"/>
                </a:solidFill>
                <a:ea typeface="ＭＳ Ｐゴシック" charset="-128"/>
                <a:cs typeface="ＭＳ Ｐゴシック" charset="-128"/>
              </a:rPr>
              <a:t>(or Minutes)</a:t>
            </a:r>
          </a:p>
        </p:txBody>
      </p:sp>
      <p:sp>
        <p:nvSpPr>
          <p:cNvPr id="123940" name="Freeform 1060"/>
          <p:cNvSpPr>
            <a:spLocks/>
          </p:cNvSpPr>
          <p:nvPr/>
        </p:nvSpPr>
        <p:spPr bwMode="auto">
          <a:xfrm>
            <a:off x="685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942" name="Freeform 1062"/>
          <p:cNvSpPr>
            <a:spLocks/>
          </p:cNvSpPr>
          <p:nvPr/>
        </p:nvSpPr>
        <p:spPr bwMode="auto">
          <a:xfrm>
            <a:off x="2514600" y="2590800"/>
            <a:ext cx="12954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943" name="Freeform 1063"/>
          <p:cNvSpPr>
            <a:spLocks/>
          </p:cNvSpPr>
          <p:nvPr/>
        </p:nvSpPr>
        <p:spPr bwMode="auto">
          <a:xfrm>
            <a:off x="4114800" y="2590800"/>
            <a:ext cx="14478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944" name="Freeform 1064"/>
          <p:cNvSpPr>
            <a:spLocks/>
          </p:cNvSpPr>
          <p:nvPr/>
        </p:nvSpPr>
        <p:spPr bwMode="auto">
          <a:xfrm flipV="1">
            <a:off x="6248400" y="2514600"/>
            <a:ext cx="25146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945" name="Text Box 1065"/>
          <p:cNvSpPr txBox="1">
            <a:spLocks noChangeArrowheads="1"/>
          </p:cNvSpPr>
          <p:nvPr/>
        </p:nvSpPr>
        <p:spPr bwMode="auto">
          <a:xfrm>
            <a:off x="1046163" y="2057400"/>
            <a:ext cx="12842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00"/>
                </a:solidFill>
              </a:rPr>
              <a:t>Subject</a:t>
            </a:r>
          </a:p>
        </p:txBody>
      </p:sp>
      <p:sp>
        <p:nvSpPr>
          <p:cNvPr id="123946" name="Text Box 1066"/>
          <p:cNvSpPr txBox="1">
            <a:spLocks noChangeArrowheads="1"/>
          </p:cNvSpPr>
          <p:nvPr/>
        </p:nvSpPr>
        <p:spPr bwMode="auto">
          <a:xfrm>
            <a:off x="2779713" y="2057400"/>
            <a:ext cx="725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00"/>
                </a:solidFill>
              </a:rPr>
              <a:t>MPI</a:t>
            </a:r>
          </a:p>
        </p:txBody>
      </p:sp>
      <p:sp>
        <p:nvSpPr>
          <p:cNvPr id="123947" name="Text Box 1067"/>
          <p:cNvSpPr txBox="1">
            <a:spLocks noChangeArrowheads="1"/>
          </p:cNvSpPr>
          <p:nvPr/>
        </p:nvSpPr>
        <p:spPr bwMode="auto">
          <a:xfrm>
            <a:off x="5486400" y="2057400"/>
            <a:ext cx="811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00"/>
                </a:solidFill>
              </a:rPr>
              <a:t>MPII</a:t>
            </a:r>
          </a:p>
        </p:txBody>
      </p:sp>
      <p:sp>
        <p:nvSpPr>
          <p:cNvPr id="123948" name="Text Box 1068"/>
          <p:cNvSpPr txBox="1">
            <a:spLocks noChangeArrowheads="1"/>
          </p:cNvSpPr>
          <p:nvPr/>
        </p:nvSpPr>
        <p:spPr bwMode="auto">
          <a:xfrm>
            <a:off x="8305800" y="2057400"/>
            <a:ext cx="522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00"/>
                </a:solidFill>
              </a:rPr>
              <a:t>MI</a:t>
            </a:r>
          </a:p>
        </p:txBody>
      </p:sp>
      <p:sp>
        <p:nvSpPr>
          <p:cNvPr id="123957" name="Freeform 1077"/>
          <p:cNvSpPr>
            <a:spLocks/>
          </p:cNvSpPr>
          <p:nvPr/>
        </p:nvSpPr>
        <p:spPr bwMode="auto">
          <a:xfrm>
            <a:off x="609600" y="4343400"/>
            <a:ext cx="377825" cy="381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3958" name="Freeform 1078"/>
          <p:cNvSpPr>
            <a:spLocks/>
          </p:cNvSpPr>
          <p:nvPr/>
        </p:nvSpPr>
        <p:spPr bwMode="auto">
          <a:xfrm>
            <a:off x="2438400" y="4343400"/>
            <a:ext cx="12954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3959" name="Freeform 1079"/>
          <p:cNvSpPr>
            <a:spLocks/>
          </p:cNvSpPr>
          <p:nvPr/>
        </p:nvSpPr>
        <p:spPr bwMode="auto">
          <a:xfrm>
            <a:off x="4038600" y="4343400"/>
            <a:ext cx="14478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3960" name="Freeform 1080"/>
          <p:cNvSpPr>
            <a:spLocks/>
          </p:cNvSpPr>
          <p:nvPr/>
        </p:nvSpPr>
        <p:spPr bwMode="auto">
          <a:xfrm flipV="1">
            <a:off x="6172200" y="4267200"/>
            <a:ext cx="25146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3961" name="Text Box 1081"/>
          <p:cNvSpPr txBox="1">
            <a:spLocks noChangeArrowheads="1"/>
          </p:cNvSpPr>
          <p:nvPr/>
        </p:nvSpPr>
        <p:spPr bwMode="auto">
          <a:xfrm>
            <a:off x="969963" y="3810000"/>
            <a:ext cx="1284287"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tx2"/>
                </a:solidFill>
                <a:ea typeface="ＭＳ Ｐゴシック" charset="-128"/>
                <a:cs typeface="ＭＳ Ｐゴシック" charset="-128"/>
              </a:rPr>
              <a:t>Subject</a:t>
            </a:r>
          </a:p>
        </p:txBody>
      </p:sp>
      <p:sp>
        <p:nvSpPr>
          <p:cNvPr id="123962" name="Text Box 1082"/>
          <p:cNvSpPr txBox="1">
            <a:spLocks noChangeArrowheads="1"/>
          </p:cNvSpPr>
          <p:nvPr/>
        </p:nvSpPr>
        <p:spPr bwMode="auto">
          <a:xfrm>
            <a:off x="2703513" y="3810000"/>
            <a:ext cx="725487"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tx2"/>
                </a:solidFill>
                <a:ea typeface="ＭＳ Ｐゴシック" charset="-128"/>
                <a:cs typeface="ＭＳ Ｐゴシック" charset="-128"/>
              </a:rPr>
              <a:t>MPI</a:t>
            </a:r>
          </a:p>
        </p:txBody>
      </p:sp>
      <p:sp>
        <p:nvSpPr>
          <p:cNvPr id="123963" name="Text Box 1083"/>
          <p:cNvSpPr txBox="1">
            <a:spLocks noChangeArrowheads="1"/>
          </p:cNvSpPr>
          <p:nvPr/>
        </p:nvSpPr>
        <p:spPr bwMode="auto">
          <a:xfrm>
            <a:off x="5410200" y="3810000"/>
            <a:ext cx="8112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tx2"/>
                </a:solidFill>
                <a:ea typeface="ＭＳ Ｐゴシック" charset="-128"/>
                <a:cs typeface="ＭＳ Ｐゴシック" charset="-128"/>
              </a:rPr>
              <a:t>MPII</a:t>
            </a:r>
          </a:p>
        </p:txBody>
      </p:sp>
      <p:sp>
        <p:nvSpPr>
          <p:cNvPr id="123964" name="Text Box 1084"/>
          <p:cNvSpPr txBox="1">
            <a:spLocks noChangeArrowheads="1"/>
          </p:cNvSpPr>
          <p:nvPr/>
        </p:nvSpPr>
        <p:spPr bwMode="auto">
          <a:xfrm>
            <a:off x="8229600" y="3810000"/>
            <a:ext cx="5222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tx2"/>
                </a:solidFill>
                <a:ea typeface="ＭＳ Ｐゴシック" charset="-128"/>
                <a:cs typeface="ＭＳ Ｐゴシック" charset="-128"/>
              </a:rPr>
              <a:t>MI</a:t>
            </a:r>
          </a:p>
        </p:txBody>
      </p:sp>
      <p:sp>
        <p:nvSpPr>
          <p:cNvPr id="123966" name="Freeform 1086"/>
          <p:cNvSpPr>
            <a:spLocks/>
          </p:cNvSpPr>
          <p:nvPr/>
        </p:nvSpPr>
        <p:spPr bwMode="auto">
          <a:xfrm>
            <a:off x="990600" y="2590800"/>
            <a:ext cx="16002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967" name="Freeform 1087"/>
          <p:cNvSpPr>
            <a:spLocks/>
          </p:cNvSpPr>
          <p:nvPr/>
        </p:nvSpPr>
        <p:spPr bwMode="auto">
          <a:xfrm>
            <a:off x="3733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968" name="Freeform 1088"/>
          <p:cNvSpPr>
            <a:spLocks/>
          </p:cNvSpPr>
          <p:nvPr/>
        </p:nvSpPr>
        <p:spPr bwMode="auto">
          <a:xfrm>
            <a:off x="5562600" y="2590800"/>
            <a:ext cx="685800" cy="1524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wipe(left)">
                                      <p:cBhvr>
                                        <p:cTn id="7" dur="500"/>
                                        <p:tgtEl>
                                          <p:spTgt spid="123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40"/>
                                        </p:tgtEl>
                                        <p:attrNameLst>
                                          <p:attrName>style.visibility</p:attrName>
                                        </p:attrNameLst>
                                      </p:cBhvr>
                                      <p:to>
                                        <p:strVal val="visible"/>
                                      </p:to>
                                    </p:set>
                                    <p:animEffect transition="in" filter="wipe(left)">
                                      <p:cBhvr>
                                        <p:cTn id="12" dur="500"/>
                                        <p:tgtEl>
                                          <p:spTgt spid="12394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3942"/>
                                        </p:tgtEl>
                                        <p:attrNameLst>
                                          <p:attrName>style.visibility</p:attrName>
                                        </p:attrNameLst>
                                      </p:cBhvr>
                                      <p:to>
                                        <p:strVal val="visible"/>
                                      </p:to>
                                    </p:set>
                                    <p:animEffect transition="in" filter="wipe(left)">
                                      <p:cBhvr>
                                        <p:cTn id="16" dur="500"/>
                                        <p:tgtEl>
                                          <p:spTgt spid="12394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3943"/>
                                        </p:tgtEl>
                                        <p:attrNameLst>
                                          <p:attrName>style.visibility</p:attrName>
                                        </p:attrNameLst>
                                      </p:cBhvr>
                                      <p:to>
                                        <p:strVal val="visible"/>
                                      </p:to>
                                    </p:set>
                                    <p:animEffect transition="in" filter="wipe(left)">
                                      <p:cBhvr>
                                        <p:cTn id="20" dur="500"/>
                                        <p:tgtEl>
                                          <p:spTgt spid="123943"/>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3944"/>
                                        </p:tgtEl>
                                        <p:attrNameLst>
                                          <p:attrName>style.visibility</p:attrName>
                                        </p:attrNameLst>
                                      </p:cBhvr>
                                      <p:to>
                                        <p:strVal val="visible"/>
                                      </p:to>
                                    </p:set>
                                    <p:animEffect transition="in" filter="wipe(left)">
                                      <p:cBhvr>
                                        <p:cTn id="24" dur="500"/>
                                        <p:tgtEl>
                                          <p:spTgt spid="1239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945"/>
                                        </p:tgtEl>
                                        <p:attrNameLst>
                                          <p:attrName>style.visibility</p:attrName>
                                        </p:attrNameLst>
                                      </p:cBhvr>
                                      <p:to>
                                        <p:strVal val="visible"/>
                                      </p:to>
                                    </p:set>
                                    <p:animEffect transition="in" filter="wipe(left)">
                                      <p:cBhvr>
                                        <p:cTn id="29" dur="500"/>
                                        <p:tgtEl>
                                          <p:spTgt spid="1239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946"/>
                                        </p:tgtEl>
                                        <p:attrNameLst>
                                          <p:attrName>style.visibility</p:attrName>
                                        </p:attrNameLst>
                                      </p:cBhvr>
                                      <p:to>
                                        <p:strVal val="visible"/>
                                      </p:to>
                                    </p:set>
                                    <p:animEffect transition="in" filter="wipe(left)">
                                      <p:cBhvr>
                                        <p:cTn id="34" dur="500"/>
                                        <p:tgtEl>
                                          <p:spTgt spid="1239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3947"/>
                                        </p:tgtEl>
                                        <p:attrNameLst>
                                          <p:attrName>style.visibility</p:attrName>
                                        </p:attrNameLst>
                                      </p:cBhvr>
                                      <p:to>
                                        <p:strVal val="visible"/>
                                      </p:to>
                                    </p:set>
                                    <p:animEffect transition="in" filter="wipe(left)">
                                      <p:cBhvr>
                                        <p:cTn id="39" dur="500"/>
                                        <p:tgtEl>
                                          <p:spTgt spid="1239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3948"/>
                                        </p:tgtEl>
                                        <p:attrNameLst>
                                          <p:attrName>style.visibility</p:attrName>
                                        </p:attrNameLst>
                                      </p:cBhvr>
                                      <p:to>
                                        <p:strVal val="visible"/>
                                      </p:to>
                                    </p:set>
                                    <p:animEffect transition="in" filter="wipe(left)">
                                      <p:cBhvr>
                                        <p:cTn id="44" dur="500"/>
                                        <p:tgtEl>
                                          <p:spTgt spid="12394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3966"/>
                                        </p:tgtEl>
                                        <p:attrNameLst>
                                          <p:attrName>style.visibility</p:attrName>
                                        </p:attrNameLst>
                                      </p:cBhvr>
                                      <p:to>
                                        <p:strVal val="visible"/>
                                      </p:to>
                                    </p:set>
                                    <p:animEffect transition="in" filter="wipe(left)">
                                      <p:cBhvr>
                                        <p:cTn id="49" dur="500"/>
                                        <p:tgtEl>
                                          <p:spTgt spid="12396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3967"/>
                                        </p:tgtEl>
                                        <p:attrNameLst>
                                          <p:attrName>style.visibility</p:attrName>
                                        </p:attrNameLst>
                                      </p:cBhvr>
                                      <p:to>
                                        <p:strVal val="visible"/>
                                      </p:to>
                                    </p:set>
                                    <p:animEffect transition="in" filter="wipe(left)">
                                      <p:cBhvr>
                                        <p:cTn id="54" dur="500"/>
                                        <p:tgtEl>
                                          <p:spTgt spid="1239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3968"/>
                                        </p:tgtEl>
                                        <p:attrNameLst>
                                          <p:attrName>style.visibility</p:attrName>
                                        </p:attrNameLst>
                                      </p:cBhvr>
                                      <p:to>
                                        <p:strVal val="visible"/>
                                      </p:to>
                                    </p:set>
                                    <p:animEffect transition="in" filter="wipe(left)">
                                      <p:cBhvr>
                                        <p:cTn id="59" dur="500"/>
                                        <p:tgtEl>
                                          <p:spTgt spid="1239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3937"/>
                                        </p:tgtEl>
                                        <p:attrNameLst>
                                          <p:attrName>style.visibility</p:attrName>
                                        </p:attrNameLst>
                                      </p:cBhvr>
                                      <p:to>
                                        <p:strVal val="visible"/>
                                      </p:to>
                                    </p:set>
                                    <p:animEffect transition="in" filter="wipe(left)">
                                      <p:cBhvr>
                                        <p:cTn id="64" dur="500"/>
                                        <p:tgtEl>
                                          <p:spTgt spid="12393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23939"/>
                                        </p:tgtEl>
                                        <p:attrNameLst>
                                          <p:attrName>style.visibility</p:attrName>
                                        </p:attrNameLst>
                                      </p:cBhvr>
                                      <p:to>
                                        <p:strVal val="visible"/>
                                      </p:to>
                                    </p:set>
                                    <p:animEffect transition="in" filter="wipe(left)">
                                      <p:cBhvr>
                                        <p:cTn id="69" dur="500"/>
                                        <p:tgtEl>
                                          <p:spTgt spid="12393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23957"/>
                                        </p:tgtEl>
                                        <p:attrNameLst>
                                          <p:attrName>style.visibility</p:attrName>
                                        </p:attrNameLst>
                                      </p:cBhvr>
                                      <p:to>
                                        <p:strVal val="visible"/>
                                      </p:to>
                                    </p:set>
                                    <p:animEffect transition="in" filter="wipe(left)">
                                      <p:cBhvr>
                                        <p:cTn id="74" dur="500"/>
                                        <p:tgtEl>
                                          <p:spTgt spid="123957"/>
                                        </p:tgtEl>
                                      </p:cBhvr>
                                    </p:animEffect>
                                  </p:childTnLst>
                                </p:cTn>
                              </p:par>
                            </p:childTnLst>
                          </p:cTn>
                        </p:par>
                        <p:par>
                          <p:cTn id="75" fill="hold" nodeType="afterGroup">
                            <p:stCondLst>
                              <p:cond delay="500"/>
                            </p:stCondLst>
                            <p:childTnLst>
                              <p:par>
                                <p:cTn id="76" presetID="22" presetClass="entr" presetSubtype="8" fill="hold" nodeType="afterEffect">
                                  <p:stCondLst>
                                    <p:cond delay="0"/>
                                  </p:stCondLst>
                                  <p:childTnLst>
                                    <p:set>
                                      <p:cBhvr>
                                        <p:cTn id="77" dur="1" fill="hold">
                                          <p:stCondLst>
                                            <p:cond delay="0"/>
                                          </p:stCondLst>
                                        </p:cTn>
                                        <p:tgtEl>
                                          <p:spTgt spid="123958"/>
                                        </p:tgtEl>
                                        <p:attrNameLst>
                                          <p:attrName>style.visibility</p:attrName>
                                        </p:attrNameLst>
                                      </p:cBhvr>
                                      <p:to>
                                        <p:strVal val="visible"/>
                                      </p:to>
                                    </p:set>
                                    <p:animEffect transition="in" filter="wipe(left)">
                                      <p:cBhvr>
                                        <p:cTn id="78" dur="500"/>
                                        <p:tgtEl>
                                          <p:spTgt spid="123958"/>
                                        </p:tgtEl>
                                      </p:cBhvr>
                                    </p:animEffect>
                                  </p:childTnLst>
                                </p:cTn>
                              </p:par>
                            </p:childTnLst>
                          </p:cTn>
                        </p:par>
                        <p:par>
                          <p:cTn id="79" fill="hold" nodeType="afterGroup">
                            <p:stCondLst>
                              <p:cond delay="1000"/>
                            </p:stCondLst>
                            <p:childTnLst>
                              <p:par>
                                <p:cTn id="80" presetID="22" presetClass="entr" presetSubtype="8" fill="hold" nodeType="afterEffect">
                                  <p:stCondLst>
                                    <p:cond delay="0"/>
                                  </p:stCondLst>
                                  <p:childTnLst>
                                    <p:set>
                                      <p:cBhvr>
                                        <p:cTn id="81" dur="1" fill="hold">
                                          <p:stCondLst>
                                            <p:cond delay="0"/>
                                          </p:stCondLst>
                                        </p:cTn>
                                        <p:tgtEl>
                                          <p:spTgt spid="123959"/>
                                        </p:tgtEl>
                                        <p:attrNameLst>
                                          <p:attrName>style.visibility</p:attrName>
                                        </p:attrNameLst>
                                      </p:cBhvr>
                                      <p:to>
                                        <p:strVal val="visible"/>
                                      </p:to>
                                    </p:set>
                                    <p:animEffect transition="in" filter="wipe(left)">
                                      <p:cBhvr>
                                        <p:cTn id="82" dur="500"/>
                                        <p:tgtEl>
                                          <p:spTgt spid="123959"/>
                                        </p:tgtEl>
                                      </p:cBhvr>
                                    </p:animEffect>
                                  </p:childTnLst>
                                </p:cTn>
                              </p:par>
                            </p:childTnLst>
                          </p:cTn>
                        </p:par>
                        <p:par>
                          <p:cTn id="83" fill="hold" nodeType="afterGroup">
                            <p:stCondLst>
                              <p:cond delay="1500"/>
                            </p:stCondLst>
                            <p:childTnLst>
                              <p:par>
                                <p:cTn id="84" presetID="22" presetClass="entr" presetSubtype="8" fill="hold" nodeType="afterEffect">
                                  <p:stCondLst>
                                    <p:cond delay="0"/>
                                  </p:stCondLst>
                                  <p:childTnLst>
                                    <p:set>
                                      <p:cBhvr>
                                        <p:cTn id="85" dur="1" fill="hold">
                                          <p:stCondLst>
                                            <p:cond delay="0"/>
                                          </p:stCondLst>
                                        </p:cTn>
                                        <p:tgtEl>
                                          <p:spTgt spid="123960"/>
                                        </p:tgtEl>
                                        <p:attrNameLst>
                                          <p:attrName>style.visibility</p:attrName>
                                        </p:attrNameLst>
                                      </p:cBhvr>
                                      <p:to>
                                        <p:strVal val="visible"/>
                                      </p:to>
                                    </p:set>
                                    <p:animEffect transition="in" filter="wipe(left)">
                                      <p:cBhvr>
                                        <p:cTn id="86" dur="500"/>
                                        <p:tgtEl>
                                          <p:spTgt spid="1239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3961"/>
                                        </p:tgtEl>
                                        <p:attrNameLst>
                                          <p:attrName>style.visibility</p:attrName>
                                        </p:attrNameLst>
                                      </p:cBhvr>
                                      <p:to>
                                        <p:strVal val="visible"/>
                                      </p:to>
                                    </p:set>
                                    <p:animEffect transition="in" filter="wipe(left)">
                                      <p:cBhvr>
                                        <p:cTn id="91" dur="500"/>
                                        <p:tgtEl>
                                          <p:spTgt spid="12396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23962"/>
                                        </p:tgtEl>
                                        <p:attrNameLst>
                                          <p:attrName>style.visibility</p:attrName>
                                        </p:attrNameLst>
                                      </p:cBhvr>
                                      <p:to>
                                        <p:strVal val="visible"/>
                                      </p:to>
                                    </p:set>
                                    <p:animEffect transition="in" filter="wipe(left)">
                                      <p:cBhvr>
                                        <p:cTn id="96" dur="500"/>
                                        <p:tgtEl>
                                          <p:spTgt spid="12396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23963"/>
                                        </p:tgtEl>
                                        <p:attrNameLst>
                                          <p:attrName>style.visibility</p:attrName>
                                        </p:attrNameLst>
                                      </p:cBhvr>
                                      <p:to>
                                        <p:strVal val="visible"/>
                                      </p:to>
                                    </p:set>
                                    <p:animEffect transition="in" filter="wipe(left)">
                                      <p:cBhvr>
                                        <p:cTn id="101" dur="500"/>
                                        <p:tgtEl>
                                          <p:spTgt spid="12396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23964"/>
                                        </p:tgtEl>
                                        <p:attrNameLst>
                                          <p:attrName>style.visibility</p:attrName>
                                        </p:attrNameLst>
                                      </p:cBhvr>
                                      <p:to>
                                        <p:strVal val="visible"/>
                                      </p:to>
                                    </p:set>
                                    <p:animEffect transition="in" filter="wipe(left)">
                                      <p:cBhvr>
                                        <p:cTn id="106" dur="500"/>
                                        <p:tgtEl>
                                          <p:spTgt spid="123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autoUpdateAnimBg="0"/>
      <p:bldP spid="123937" grpId="0" autoUpdateAnimBg="0"/>
      <p:bldP spid="123939" grpId="0" autoUpdateAnimBg="0"/>
      <p:bldP spid="123940" grpId="0" animBg="1"/>
      <p:bldP spid="123942" grpId="0" animBg="1"/>
      <p:bldP spid="123943" grpId="0" animBg="1"/>
      <p:bldP spid="123944" grpId="0" animBg="1"/>
      <p:bldP spid="123945" grpId="0" autoUpdateAnimBg="0"/>
      <p:bldP spid="123946" grpId="0" autoUpdateAnimBg="0"/>
      <p:bldP spid="123947" grpId="0" autoUpdateAnimBg="0"/>
      <p:bldP spid="123948" grpId="0" autoUpdateAnimBg="0"/>
      <p:bldP spid="123961" grpId="0" autoUpdateAnimBg="0"/>
      <p:bldP spid="123962" grpId="0" autoUpdateAnimBg="0"/>
      <p:bldP spid="123963" grpId="0" autoUpdateAnimBg="0"/>
      <p:bldP spid="123964" grpId="0" autoUpdateAnimBg="0"/>
      <p:bldP spid="123966" grpId="0" animBg="1"/>
      <p:bldP spid="123967" grpId="0" animBg="1"/>
      <p:bldP spid="1239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457200"/>
            <a:ext cx="7772400" cy="914400"/>
          </a:xfrm>
          <a:solidFill>
            <a:srgbClr val="FF0000"/>
          </a:solidFill>
        </p:spPr>
        <p:txBody>
          <a:bodyPr/>
          <a:lstStyle/>
          <a:p>
            <a:pPr eaLnBrk="1" hangingPunct="1">
              <a:defRPr/>
            </a:pPr>
            <a:r>
              <a:rPr kumimoji="0" lang="en-US" dirty="0" err="1">
                <a:effectLst>
                  <a:outerShdw blurRad="111125" dist="139700" dir="2700000" algn="tl" rotWithShape="0">
                    <a:srgbClr val="000000">
                      <a:alpha val="87000"/>
                    </a:srgbClr>
                  </a:outerShdw>
                </a:effectLst>
              </a:rPr>
              <a:t>Pagbasa</a:t>
            </a:r>
            <a:r>
              <a:rPr kumimoji="0" lang="en-US" dirty="0">
                <a:effectLst>
                  <a:outerShdw blurRad="111125" dist="139700" dir="2700000" algn="tl" rotWithShape="0">
                    <a:srgbClr val="000000">
                      <a:alpha val="87000"/>
                    </a:srgbClr>
                  </a:outerShdw>
                </a:effectLst>
              </a:rPr>
              <a:t> </a:t>
            </a:r>
            <a:r>
              <a:rPr kumimoji="0" lang="en-US" dirty="0" err="1">
                <a:effectLst>
                  <a:outerShdw blurRad="111125" dist="139700" dir="2700000" algn="tl" rotWithShape="0">
                    <a:srgbClr val="000000">
                      <a:alpha val="87000"/>
                    </a:srgbClr>
                  </a:outerShdw>
                </a:effectLst>
              </a:rPr>
              <a:t>laban</a:t>
            </a:r>
            <a:r>
              <a:rPr kumimoji="0" lang="en-US" dirty="0">
                <a:effectLst>
                  <a:outerShdw blurRad="111125" dist="139700" dir="2700000" algn="tl" rotWithShape="0">
                    <a:srgbClr val="000000">
                      <a:alpha val="87000"/>
                    </a:srgbClr>
                  </a:outerShdw>
                </a:effectLst>
              </a:rPr>
              <a:t> </a:t>
            </a:r>
            <a:r>
              <a:rPr kumimoji="0" lang="en-US" dirty="0" err="1">
                <a:effectLst>
                  <a:outerShdw blurRad="111125" dist="139700" dir="2700000" algn="tl" rotWithShape="0">
                    <a:srgbClr val="000000">
                      <a:alpha val="87000"/>
                    </a:srgbClr>
                  </a:outerShdw>
                </a:effectLst>
              </a:rPr>
              <a:t>sa</a:t>
            </a:r>
            <a:r>
              <a:rPr kumimoji="0" lang="en-US" dirty="0">
                <a:effectLst>
                  <a:outerShdw blurRad="111125" dist="139700" dir="2700000" algn="tl" rotWithShape="0">
                    <a:srgbClr val="000000">
                      <a:alpha val="87000"/>
                    </a:srgbClr>
                  </a:outerShdw>
                </a:effectLst>
              </a:rPr>
              <a:t> </a:t>
            </a:r>
            <a:r>
              <a:rPr kumimoji="0" lang="en-US" dirty="0" err="1">
                <a:effectLst>
                  <a:outerShdw blurRad="111125" dist="139700" dir="2700000" algn="tl" rotWithShape="0">
                    <a:srgbClr val="000000">
                      <a:alpha val="87000"/>
                    </a:srgbClr>
                  </a:outerShdw>
                </a:effectLst>
              </a:rPr>
              <a:t>Pakikinig</a:t>
            </a:r>
            <a:endParaRPr kumimoji="0" lang="en-US" dirty="0">
              <a:effectLst>
                <a:outerShdw blurRad="111125" dist="139700" dir="2700000" algn="tl" rotWithShape="0">
                  <a:srgbClr val="000000">
                    <a:alpha val="87000"/>
                  </a:srgbClr>
                </a:outerShdw>
              </a:effectLst>
            </a:endParaRPr>
          </a:p>
        </p:txBody>
      </p:sp>
      <p:sp>
        <p:nvSpPr>
          <p:cNvPr id="304131" name="Rectangle 3"/>
          <p:cNvSpPr>
            <a:spLocks noGrp="1" noChangeArrowheads="1"/>
          </p:cNvSpPr>
          <p:nvPr>
            <p:ph type="body" idx="1"/>
          </p:nvPr>
        </p:nvSpPr>
        <p:spPr>
          <a:xfrm>
            <a:off x="223838" y="1524000"/>
            <a:ext cx="4500562" cy="609600"/>
          </a:xfrm>
          <a:ln>
            <a:miter lim="800000"/>
            <a:headEnd/>
            <a:tailEnd/>
          </a:ln>
        </p:spPr>
        <p:txBody>
          <a:bodyPr/>
          <a:lstStyle/>
          <a:p>
            <a:pPr marL="0" indent="0" eaLnBrk="1" hangingPunct="1">
              <a:buFontTx/>
              <a:buNone/>
              <a:tabLst>
                <a:tab pos="292100" algn="l"/>
                <a:tab pos="685800" algn="l"/>
                <a:tab pos="977900" algn="l"/>
              </a:tabLst>
              <a:defRPr/>
            </a:pPr>
            <a:r>
              <a:rPr lang="en-US" sz="2800" b="1" u="sng" kern="1200"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Ang</a:t>
            </a:r>
            <a:r>
              <a:rPr lang="en-US" sz="2800" b="1" u="sng" kern="1200"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lang="en-US" sz="2800" b="1" u="sng" kern="1200"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Sinabi</a:t>
            </a:r>
            <a:r>
              <a:rPr lang="en-US" sz="2800" b="1" u="sng" kern="1200"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ng </a:t>
            </a:r>
            <a:r>
              <a:rPr lang="en-US" sz="2800" b="1" u="sng" kern="1200"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Mangangaral</a:t>
            </a:r>
            <a:r>
              <a:rPr lang="en-US" sz="2800" b="1" u="sng" kern="1200"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a:t>
            </a:r>
          </a:p>
        </p:txBody>
      </p:sp>
      <p:sp>
        <p:nvSpPr>
          <p:cNvPr id="304132" name="Rectangle 4"/>
          <p:cNvSpPr>
            <a:spLocks noChangeArrowheads="1"/>
          </p:cNvSpPr>
          <p:nvPr/>
        </p:nvSpPr>
        <p:spPr bwMode="auto">
          <a:xfrm>
            <a:off x="244624" y="2514600"/>
            <a:ext cx="3810000" cy="42672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defRPr/>
            </a:pPr>
            <a:r>
              <a:rPr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Paksa</a:t>
            </a:r>
            <a:b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br>
            <a: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I.</a:t>
            </a:r>
            <a:b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br>
            <a: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a:t>
            </a:r>
            <a:b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br>
            <a: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B.</a:t>
            </a:r>
            <a:b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br>
            <a: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1.</a:t>
            </a:r>
            <a:b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br>
            <a: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2.</a:t>
            </a:r>
            <a:b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br>
            <a: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II.</a:t>
            </a:r>
            <a:b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br>
            <a: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MI</a:t>
            </a:r>
          </a:p>
        </p:txBody>
      </p:sp>
      <p:sp>
        <p:nvSpPr>
          <p:cNvPr id="304133" name="Rectangle 5"/>
          <p:cNvSpPr>
            <a:spLocks noChangeArrowheads="1"/>
          </p:cNvSpPr>
          <p:nvPr/>
        </p:nvSpPr>
        <p:spPr bwMode="auto">
          <a:xfrm>
            <a:off x="4724400" y="1524000"/>
            <a:ext cx="4191000" cy="6096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defRPr/>
            </a:pPr>
            <a:r>
              <a:rPr lang="en-US" sz="2800" b="1" u="sng"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Ang</a:t>
            </a:r>
            <a:r>
              <a:rPr lang="en-US" sz="2800" b="1" u="sng"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lang="en-US" sz="2800" b="1" u="sng"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Narinig</a:t>
            </a:r>
            <a:r>
              <a:rPr lang="en-US" sz="2800" b="1" u="sng"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ng </a:t>
            </a:r>
            <a:r>
              <a:rPr lang="en-US" sz="2800" b="1" u="sng"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mga</a:t>
            </a:r>
            <a:r>
              <a:rPr lang="en-US" sz="2800" b="1" u="sng"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Tao:</a:t>
            </a:r>
          </a:p>
        </p:txBody>
      </p:sp>
      <p:sp>
        <p:nvSpPr>
          <p:cNvPr id="304135" name="Rectangle 7"/>
          <p:cNvSpPr>
            <a:spLocks noChangeArrowheads="1"/>
          </p:cNvSpPr>
          <p:nvPr/>
        </p:nvSpPr>
        <p:spPr bwMode="auto">
          <a:xfrm>
            <a:off x="4648200" y="3352800"/>
            <a:ext cx="4572000" cy="6096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defRPr/>
            </a:pPr>
            <a:r>
              <a:rPr lang="en-US" sz="2800" b="1" u="sng"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Paano</a:t>
            </a:r>
            <a:r>
              <a:rPr lang="en-US" sz="2800" b="1" u="sng"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lang="en-US" sz="2800" b="1" u="sng"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natin</a:t>
            </a:r>
            <a:r>
              <a:rPr lang="en-US" sz="2800" b="1" u="sng"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lang="en-US" sz="2800" b="1" u="sng"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ito</a:t>
            </a:r>
            <a:r>
              <a:rPr lang="en-US" sz="2800" b="1" u="sng"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lang="en-US" sz="2800" b="1" u="sng"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malulutas</a:t>
            </a:r>
            <a:r>
              <a:rPr lang="en-US" sz="2800" b="1" u="sng"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a:t>
            </a:r>
          </a:p>
        </p:txBody>
      </p:sp>
      <p:sp>
        <p:nvSpPr>
          <p:cNvPr id="304136" name="Rectangle 8"/>
          <p:cNvSpPr>
            <a:spLocks noChangeArrowheads="1"/>
          </p:cNvSpPr>
          <p:nvPr/>
        </p:nvSpPr>
        <p:spPr bwMode="auto">
          <a:xfrm>
            <a:off x="4648200" y="4318000"/>
            <a:ext cx="4343400" cy="12192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defRPr/>
            </a:pP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Ulitin</a:t>
            </a: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ang</a:t>
            </a: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mga</a:t>
            </a: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pangunahing</a:t>
            </a: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punto</a:t>
            </a:r>
            <a:endPar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endParaRPr>
          </a:p>
          <a:p>
            <a:pPr eaLnBrk="1" hangingPunct="1">
              <a:spcBef>
                <a:spcPct val="20000"/>
              </a:spcBef>
              <a:buSzPct val="90000"/>
              <a:tabLst>
                <a:tab pos="292100" algn="l"/>
                <a:tab pos="685800" algn="l"/>
                <a:tab pos="977900" algn="l"/>
              </a:tabLst>
              <a:defRPr/>
            </a:pP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Ibalik</a:t>
            </a: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ang</a:t>
            </a: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mga</a:t>
            </a: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pangunahing</a:t>
            </a:r>
            <a:r>
              <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a:t>
            </a:r>
            <a:r>
              <a:rPr kumimoji="1"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punto</a:t>
            </a:r>
            <a:endParaRPr kumimoji="1"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endParaRPr>
          </a:p>
        </p:txBody>
      </p:sp>
      <p:sp>
        <p:nvSpPr>
          <p:cNvPr id="304134" name="Rectangle 6"/>
          <p:cNvSpPr>
            <a:spLocks noChangeArrowheads="1"/>
          </p:cNvSpPr>
          <p:nvPr/>
        </p:nvSpPr>
        <p:spPr bwMode="auto">
          <a:xfrm>
            <a:off x="4724400" y="2586567"/>
            <a:ext cx="3810000" cy="6096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defRPr/>
            </a:pPr>
            <a:r>
              <a:rPr lang="en-US" sz="2800" b="1" dirty="0" err="1">
                <a:effectLst>
                  <a:outerShdw blurRad="111125" dist="139700" dir="2700000" algn="tl" rotWithShape="0">
                    <a:srgbClr val="000000">
                      <a:alpha val="87000"/>
                    </a:srgbClr>
                  </a:outerShdw>
                </a:effectLst>
                <a:latin typeface="Helvetica" charset="0"/>
                <a:ea typeface="ＭＳ Ｐゴシック" charset="-128"/>
                <a:cs typeface="ＭＳ Ｐゴシック" charset="-128"/>
              </a:rPr>
              <a:t>Paksa</a:t>
            </a:r>
            <a:r>
              <a:rPr lang="en-US" sz="2800" b="1" dirty="0">
                <a:effectLst>
                  <a:outerShdw blurRad="111125" dist="139700" dir="2700000" algn="tl" rotWithShape="0">
                    <a:srgbClr val="000000">
                      <a:alpha val="87000"/>
                    </a:srgbClr>
                  </a:outerShdw>
                </a:effectLst>
                <a:latin typeface="Helvetica" charset="0"/>
                <a:ea typeface="ＭＳ Ｐゴシック" charset="-128"/>
                <a:cs typeface="ＭＳ Ｐゴシック" charset="-128"/>
              </a:rPr>
              <a:t>   I.A.B.1.2.II.MI</a:t>
            </a:r>
          </a:p>
        </p:txBody>
      </p:sp>
      <p:sp>
        <p:nvSpPr>
          <p:cNvPr id="304137" name="Oval 9"/>
          <p:cNvSpPr>
            <a:spLocks noChangeArrowheads="1"/>
          </p:cNvSpPr>
          <p:nvPr/>
        </p:nvSpPr>
        <p:spPr bwMode="auto">
          <a:xfrm>
            <a:off x="4724400" y="2510367"/>
            <a:ext cx="1295400" cy="685800"/>
          </a:xfrm>
          <a:prstGeom prst="ellipse">
            <a:avLst/>
          </a:prstGeom>
          <a:noFill/>
          <a:ln w="9525">
            <a:solidFill>
              <a:schemeClr val="tx1"/>
            </a:solidFill>
            <a:round/>
            <a:headEnd/>
            <a:tailEnd/>
          </a:ln>
          <a:effectLst/>
        </p:spPr>
        <p:txBody>
          <a:bodyPr wrap="none" anchor="ctr"/>
          <a:lstStyle/>
          <a:p>
            <a:pPr>
              <a:defRPr/>
            </a:pPr>
            <a:endParaRPr lang="en-US" b="1">
              <a:effectLst>
                <a:outerShdw blurRad="111125" dist="139700" dir="2700000" algn="tl" rotWithShape="0">
                  <a:srgbClr val="000000">
                    <a:alpha val="87000"/>
                  </a:srgbClr>
                </a:outerShdw>
              </a:effectLst>
              <a:ea typeface="ＭＳ Ｐゴシック" charset="-128"/>
              <a:cs typeface="ＭＳ Ｐゴシック" charset="-128"/>
            </a:endParaRPr>
          </a:p>
        </p:txBody>
      </p:sp>
      <p:sp>
        <p:nvSpPr>
          <p:cNvPr id="304138" name="Oval 10"/>
          <p:cNvSpPr>
            <a:spLocks noChangeArrowheads="1"/>
          </p:cNvSpPr>
          <p:nvPr/>
        </p:nvSpPr>
        <p:spPr bwMode="auto">
          <a:xfrm>
            <a:off x="6063952" y="2586567"/>
            <a:ext cx="236240" cy="685800"/>
          </a:xfrm>
          <a:prstGeom prst="ellipse">
            <a:avLst/>
          </a:prstGeom>
          <a:noFill/>
          <a:ln w="9525">
            <a:solidFill>
              <a:schemeClr val="tx1"/>
            </a:solidFill>
            <a:round/>
            <a:headEnd/>
            <a:tailEnd/>
          </a:ln>
          <a:effectLst/>
        </p:spPr>
        <p:txBody>
          <a:bodyPr wrap="none" anchor="ctr"/>
          <a:lstStyle/>
          <a:p>
            <a:pPr>
              <a:defRPr/>
            </a:pPr>
            <a:endParaRPr lang="en-US" b="1">
              <a:effectLst>
                <a:outerShdw blurRad="111125" dist="139700" dir="2700000" algn="tl" rotWithShape="0">
                  <a:srgbClr val="000000">
                    <a:alpha val="87000"/>
                  </a:srgbClr>
                </a:outerShdw>
              </a:effectLst>
              <a:ea typeface="ＭＳ Ｐゴシック" charset="-128"/>
              <a:cs typeface="ＭＳ Ｐゴシック" charset="-128"/>
            </a:endParaRPr>
          </a:p>
        </p:txBody>
      </p:sp>
      <p:sp>
        <p:nvSpPr>
          <p:cNvPr id="304139" name="Oval 11"/>
          <p:cNvSpPr>
            <a:spLocks noChangeArrowheads="1"/>
          </p:cNvSpPr>
          <p:nvPr/>
        </p:nvSpPr>
        <p:spPr bwMode="auto">
          <a:xfrm>
            <a:off x="7543800" y="2510367"/>
            <a:ext cx="381000" cy="685800"/>
          </a:xfrm>
          <a:prstGeom prst="ellipse">
            <a:avLst/>
          </a:prstGeom>
          <a:noFill/>
          <a:ln w="9525">
            <a:solidFill>
              <a:schemeClr val="tx1"/>
            </a:solidFill>
            <a:round/>
            <a:headEnd/>
            <a:tailEnd/>
          </a:ln>
          <a:effectLst/>
        </p:spPr>
        <p:txBody>
          <a:bodyPr wrap="none" anchor="ctr"/>
          <a:lstStyle/>
          <a:p>
            <a:pPr>
              <a:defRPr/>
            </a:pPr>
            <a:endParaRPr lang="en-US" b="1">
              <a:effectLst>
                <a:outerShdw blurRad="111125" dist="139700" dir="2700000" algn="tl" rotWithShape="0">
                  <a:srgbClr val="000000">
                    <a:alpha val="87000"/>
                  </a:srgbClr>
                </a:outerShdw>
              </a:effectLst>
              <a:ea typeface="ＭＳ Ｐゴシック" charset="-128"/>
              <a:cs typeface="ＭＳ Ｐゴシック" charset="-128"/>
            </a:endParaRPr>
          </a:p>
        </p:txBody>
      </p:sp>
      <p:sp>
        <p:nvSpPr>
          <p:cNvPr id="304140" name="Oval 12"/>
          <p:cNvSpPr>
            <a:spLocks noChangeArrowheads="1"/>
          </p:cNvSpPr>
          <p:nvPr/>
        </p:nvSpPr>
        <p:spPr bwMode="auto">
          <a:xfrm>
            <a:off x="7924800" y="2510367"/>
            <a:ext cx="381000" cy="685800"/>
          </a:xfrm>
          <a:prstGeom prst="ellipse">
            <a:avLst/>
          </a:prstGeom>
          <a:noFill/>
          <a:ln w="9525">
            <a:solidFill>
              <a:schemeClr val="tx1"/>
            </a:solidFill>
            <a:round/>
            <a:headEnd/>
            <a:tailEnd/>
          </a:ln>
          <a:effectLst/>
        </p:spPr>
        <p:txBody>
          <a:bodyPr wrap="none" anchor="ctr"/>
          <a:lstStyle/>
          <a:p>
            <a:pPr>
              <a:defRPr/>
            </a:pPr>
            <a:endParaRPr lang="en-US" b="1">
              <a:effectLst>
                <a:outerShdw blurRad="111125" dist="139700" dir="2700000" algn="tl" rotWithShape="0">
                  <a:srgbClr val="000000">
                    <a:alpha val="87000"/>
                  </a:srgbClr>
                </a:outerShdw>
              </a:effectLst>
              <a:ea typeface="ＭＳ Ｐゴシック" charset="-128"/>
              <a:cs typeface="ＭＳ Ｐゴシック" charset="-128"/>
            </a:endParaRPr>
          </a:p>
        </p:txBody>
      </p:sp>
      <p:sp>
        <p:nvSpPr>
          <p:cNvPr id="304141" name="Text Box 13"/>
          <p:cNvSpPr txBox="1">
            <a:spLocks noChangeArrowheads="1"/>
          </p:cNvSpPr>
          <p:nvPr/>
        </p:nvSpPr>
        <p:spPr bwMode="auto">
          <a:xfrm>
            <a:off x="8510588" y="95250"/>
            <a:ext cx="558800" cy="463550"/>
          </a:xfrm>
          <a:prstGeom prst="rect">
            <a:avLst/>
          </a:prstGeom>
          <a:noFill/>
          <a:ln w="9525">
            <a:noFill/>
            <a:miter lim="800000"/>
            <a:headEnd/>
            <a:tailEnd type="none" w="lg" len="lg"/>
          </a:ln>
          <a:effectLst/>
        </p:spPr>
        <p:txBody>
          <a:bodyPr wrap="none" lIns="90000" tIns="46800" rIns="90000" bIns="46800">
            <a:spAutoFit/>
          </a:bodyPr>
          <a:lstStyle/>
          <a:p>
            <a:pPr algn="ctr">
              <a:defRPr/>
            </a:pPr>
            <a:r>
              <a:rPr lang="en-US" b="1">
                <a:effectLst>
                  <a:outerShdw blurRad="111125" dist="139700" dir="2700000" algn="tl" rotWithShape="0">
                    <a:srgbClr val="000000">
                      <a:alpha val="87000"/>
                    </a:srgbClr>
                  </a:outerShdw>
                </a:effectLst>
                <a:latin typeface="Comic Sans MS" charset="0"/>
                <a:ea typeface="ＭＳ Ｐゴシック" charset="-128"/>
                <a:cs typeface="ＭＳ Ｐゴシック" charset="-128"/>
              </a:rPr>
              <a:t>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dissolve">
                                      <p:cBhvr>
                                        <p:cTn id="7" dur="500"/>
                                        <p:tgtEl>
                                          <p:spTgt spid="304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4132"/>
                                        </p:tgtEl>
                                        <p:attrNameLst>
                                          <p:attrName>style.visibility</p:attrName>
                                        </p:attrNameLst>
                                      </p:cBhvr>
                                      <p:to>
                                        <p:strVal val="visible"/>
                                      </p:to>
                                    </p:set>
                                    <p:animEffect transition="in" filter="dissolve">
                                      <p:cBhvr>
                                        <p:cTn id="12" dur="500"/>
                                        <p:tgtEl>
                                          <p:spTgt spid="3041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4133"/>
                                        </p:tgtEl>
                                        <p:attrNameLst>
                                          <p:attrName>style.visibility</p:attrName>
                                        </p:attrNameLst>
                                      </p:cBhvr>
                                      <p:to>
                                        <p:strVal val="visible"/>
                                      </p:to>
                                    </p:set>
                                    <p:animEffect transition="in" filter="dissolve">
                                      <p:cBhvr>
                                        <p:cTn id="17" dur="500"/>
                                        <p:tgtEl>
                                          <p:spTgt spid="30413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41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04135"/>
                                        </p:tgtEl>
                                        <p:attrNameLst>
                                          <p:attrName>style.visibility</p:attrName>
                                        </p:attrNameLst>
                                      </p:cBhvr>
                                      <p:to>
                                        <p:strVal val="visible"/>
                                      </p:to>
                                    </p:set>
                                    <p:animEffect transition="in" filter="dissolve">
                                      <p:cBhvr>
                                        <p:cTn id="26" dur="500"/>
                                        <p:tgtEl>
                                          <p:spTgt spid="30413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04136">
                                            <p:txEl>
                                              <p:pRg st="0" end="0"/>
                                            </p:txEl>
                                          </p:spTgt>
                                        </p:tgtEl>
                                        <p:attrNameLst>
                                          <p:attrName>style.visibility</p:attrName>
                                        </p:attrNameLst>
                                      </p:cBhvr>
                                      <p:to>
                                        <p:strVal val="visible"/>
                                      </p:to>
                                    </p:set>
                                    <p:animEffect transition="in" filter="dissolve">
                                      <p:cBhvr>
                                        <p:cTn id="31" dur="500"/>
                                        <p:tgtEl>
                                          <p:spTgt spid="30413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04136">
                                            <p:txEl>
                                              <p:pRg st="1" end="1"/>
                                            </p:txEl>
                                          </p:spTgt>
                                        </p:tgtEl>
                                        <p:attrNameLst>
                                          <p:attrName>style.visibility</p:attrName>
                                        </p:attrNameLst>
                                      </p:cBhvr>
                                      <p:to>
                                        <p:strVal val="visible"/>
                                      </p:to>
                                    </p:set>
                                    <p:animEffect transition="in" filter="dissolve">
                                      <p:cBhvr>
                                        <p:cTn id="36" dur="500"/>
                                        <p:tgtEl>
                                          <p:spTgt spid="30413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04137"/>
                                        </p:tgtEl>
                                        <p:attrNameLst>
                                          <p:attrName>style.visibility</p:attrName>
                                        </p:attrNameLst>
                                      </p:cBhvr>
                                      <p:to>
                                        <p:strVal val="visible"/>
                                      </p:to>
                                    </p:set>
                                    <p:animEffect transition="in" filter="checkerboard(across)">
                                      <p:cBhvr>
                                        <p:cTn id="41" dur="500"/>
                                        <p:tgtEl>
                                          <p:spTgt spid="304137"/>
                                        </p:tgtEl>
                                      </p:cBhvr>
                                    </p:animEffect>
                                  </p:childTnLst>
                                </p:cTn>
                              </p:par>
                            </p:childTnLst>
                          </p:cTn>
                        </p:par>
                        <p:par>
                          <p:cTn id="42" fill="hold">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304138"/>
                                        </p:tgtEl>
                                        <p:attrNameLst>
                                          <p:attrName>style.visibility</p:attrName>
                                        </p:attrNameLst>
                                      </p:cBhvr>
                                      <p:to>
                                        <p:strVal val="visible"/>
                                      </p:to>
                                    </p:set>
                                    <p:animEffect transition="in" filter="checkerboard(across)">
                                      <p:cBhvr>
                                        <p:cTn id="45" dur="500"/>
                                        <p:tgtEl>
                                          <p:spTgt spid="304138"/>
                                        </p:tgtEl>
                                      </p:cBhvr>
                                    </p:animEffect>
                                  </p:childTnLst>
                                </p:cTn>
                              </p:par>
                            </p:childTnLst>
                          </p:cTn>
                        </p:par>
                        <p:par>
                          <p:cTn id="46" fill="hold">
                            <p:stCondLst>
                              <p:cond delay="1000"/>
                            </p:stCondLst>
                            <p:childTnLst>
                              <p:par>
                                <p:cTn id="47" presetID="5" presetClass="entr" presetSubtype="10" fill="hold" grpId="0" nodeType="afterEffect">
                                  <p:stCondLst>
                                    <p:cond delay="0"/>
                                  </p:stCondLst>
                                  <p:childTnLst>
                                    <p:set>
                                      <p:cBhvr>
                                        <p:cTn id="48" dur="1" fill="hold">
                                          <p:stCondLst>
                                            <p:cond delay="0"/>
                                          </p:stCondLst>
                                        </p:cTn>
                                        <p:tgtEl>
                                          <p:spTgt spid="304139"/>
                                        </p:tgtEl>
                                        <p:attrNameLst>
                                          <p:attrName>style.visibility</p:attrName>
                                        </p:attrNameLst>
                                      </p:cBhvr>
                                      <p:to>
                                        <p:strVal val="visible"/>
                                      </p:to>
                                    </p:set>
                                    <p:animEffect transition="in" filter="checkerboard(across)">
                                      <p:cBhvr>
                                        <p:cTn id="49" dur="500"/>
                                        <p:tgtEl>
                                          <p:spTgt spid="304139"/>
                                        </p:tgtEl>
                                      </p:cBhvr>
                                    </p:animEffect>
                                  </p:childTnLst>
                                </p:cTn>
                              </p:par>
                            </p:childTnLst>
                          </p:cTn>
                        </p:par>
                        <p:par>
                          <p:cTn id="50" fill="hold">
                            <p:stCondLst>
                              <p:cond delay="1500"/>
                            </p:stCondLst>
                            <p:childTnLst>
                              <p:par>
                                <p:cTn id="51" presetID="5" presetClass="entr" presetSubtype="10" fill="hold" grpId="0" nodeType="afterEffect">
                                  <p:stCondLst>
                                    <p:cond delay="0"/>
                                  </p:stCondLst>
                                  <p:childTnLst>
                                    <p:set>
                                      <p:cBhvr>
                                        <p:cTn id="52" dur="1" fill="hold">
                                          <p:stCondLst>
                                            <p:cond delay="0"/>
                                          </p:stCondLst>
                                        </p:cTn>
                                        <p:tgtEl>
                                          <p:spTgt spid="304140"/>
                                        </p:tgtEl>
                                        <p:attrNameLst>
                                          <p:attrName>style.visibility</p:attrName>
                                        </p:attrNameLst>
                                      </p:cBhvr>
                                      <p:to>
                                        <p:strVal val="visible"/>
                                      </p:to>
                                    </p:set>
                                    <p:animEffect transition="in" filter="checkerboard(across)">
                                      <p:cBhvr>
                                        <p:cTn id="53" dur="500"/>
                                        <p:tgtEl>
                                          <p:spTgt spid="304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P spid="304132" grpId="0"/>
      <p:bldP spid="304133" grpId="0"/>
      <p:bldP spid="304135" grpId="0"/>
      <p:bldP spid="304136" grpId="0" build="p"/>
      <p:bldP spid="304134" grpId="0"/>
      <p:bldP spid="304137" grpId="0" animBg="1"/>
      <p:bldP spid="304138" grpId="0" animBg="1"/>
      <p:bldP spid="304139" grpId="0" animBg="1"/>
      <p:bldP spid="304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6" descr="Rick&amp;FrontR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0" y="612775"/>
            <a:ext cx="9144000" cy="624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9" name="AutoShape 9"/>
          <p:cNvSpPr>
            <a:spLocks noChangeArrowheads="1"/>
          </p:cNvSpPr>
          <p:nvPr/>
        </p:nvSpPr>
        <p:spPr bwMode="auto">
          <a:xfrm>
            <a:off x="914400" y="3200400"/>
            <a:ext cx="3124200" cy="2133600"/>
          </a:xfrm>
          <a:prstGeom prst="cloudCallout">
            <a:avLst>
              <a:gd name="adj1" fmla="val -65783"/>
              <a:gd name="adj2" fmla="val -55170"/>
            </a:avLst>
          </a:prstGeom>
          <a:gradFill rotWithShape="0">
            <a:gsLst>
              <a:gs pos="0">
                <a:schemeClr val="bg2">
                  <a:alpha val="75999"/>
                </a:schemeClr>
              </a:gs>
              <a:gs pos="100000">
                <a:schemeClr val="bg2">
                  <a:gamma/>
                  <a:shade val="23922"/>
                  <a:invGamma/>
                  <a:alpha val="75999"/>
                </a:schemeClr>
              </a:gs>
            </a:gsLst>
            <a:lin ang="18900000" scaled="1"/>
          </a:gradFill>
          <a:ln w="9525">
            <a:noFill/>
            <a:round/>
            <a:headEnd/>
            <a:tailEnd/>
          </a:ln>
          <a:effectLst/>
        </p:spPr>
        <p:txBody>
          <a:bodyPr wrap="none" anchor="ctr"/>
          <a:lstStyle/>
          <a:p>
            <a:pPr algn="ctr">
              <a:defRPr/>
            </a:pPr>
            <a:endParaRPr lang="en-US">
              <a:ea typeface="ＭＳ Ｐゴシック" charset="-128"/>
              <a:cs typeface="ＭＳ Ｐゴシック" charset="-128"/>
            </a:endParaRPr>
          </a:p>
        </p:txBody>
      </p:sp>
      <p:sp>
        <p:nvSpPr>
          <p:cNvPr id="61442" name="Rectangle 2"/>
          <p:cNvSpPr>
            <a:spLocks noGrp="1" noChangeArrowheads="1"/>
          </p:cNvSpPr>
          <p:nvPr>
            <p:ph type="ctrTitle"/>
          </p:nvPr>
        </p:nvSpPr>
        <p:spPr>
          <a:xfrm>
            <a:off x="990600" y="3429000"/>
            <a:ext cx="3124200" cy="1524000"/>
          </a:xfrm>
          <a:effectLst>
            <a:outerShdw blurRad="63500" dist="35921" dir="2700000" algn="ctr" rotWithShape="0">
              <a:srgbClr val="000000">
                <a:alpha val="74998"/>
              </a:srgbClr>
            </a:outerShdw>
          </a:effectLst>
        </p:spPr>
        <p:txBody>
          <a:bodyPr/>
          <a:lstStyle/>
          <a:p>
            <a:pPr eaLnBrk="1" hangingPunct="1">
              <a:defRPr/>
            </a:pPr>
            <a:r>
              <a:rPr lang="en-US" altLang="ja-JP" sz="3600" b="1" dirty="0">
                <a:solidFill>
                  <a:schemeClr val="bg1"/>
                </a:solidFill>
                <a:latin typeface="Arial" charset="0"/>
                <a:ea typeface="ＭＳ Ｐゴシック" charset="0"/>
                <a:cs typeface="ＭＳ Ｐゴシック" charset="0"/>
              </a:rPr>
              <a:t>"A mist in the pulpit…"</a:t>
            </a:r>
            <a:endParaRPr lang="en-US" sz="3600" b="1" dirty="0">
              <a:solidFill>
                <a:schemeClr val="bg1"/>
              </a:solidFill>
              <a:latin typeface="Arial" charset="0"/>
              <a:ea typeface="ＭＳ Ｐゴシック" charset="0"/>
              <a:cs typeface="ＭＳ Ｐゴシック" charset="0"/>
            </a:endParaRPr>
          </a:p>
        </p:txBody>
      </p:sp>
      <p:grpSp>
        <p:nvGrpSpPr>
          <p:cNvPr id="2" name="Group 14"/>
          <p:cNvGrpSpPr>
            <a:grpSpLocks/>
          </p:cNvGrpSpPr>
          <p:nvPr/>
        </p:nvGrpSpPr>
        <p:grpSpPr bwMode="auto">
          <a:xfrm>
            <a:off x="1981200" y="990600"/>
            <a:ext cx="6553200" cy="1981200"/>
            <a:chOff x="480" y="624"/>
            <a:chExt cx="4896" cy="1440"/>
          </a:xfrm>
        </p:grpSpPr>
        <p:sp>
          <p:nvSpPr>
            <p:cNvPr id="61450" name="AutoShape 10"/>
            <p:cNvSpPr>
              <a:spLocks noChangeArrowheads="1"/>
            </p:cNvSpPr>
            <p:nvPr/>
          </p:nvSpPr>
          <p:spPr bwMode="auto">
            <a:xfrm>
              <a:off x="480" y="624"/>
              <a:ext cx="4896" cy="1440"/>
            </a:xfrm>
            <a:prstGeom prst="cloudCallout">
              <a:avLst>
                <a:gd name="adj1" fmla="val 42812"/>
                <a:gd name="adj2" fmla="val 79284"/>
              </a:avLst>
            </a:prstGeom>
            <a:gradFill rotWithShape="0">
              <a:gsLst>
                <a:gs pos="0">
                  <a:schemeClr val="tx2">
                    <a:alpha val="75000"/>
                  </a:schemeClr>
                </a:gs>
                <a:gs pos="100000">
                  <a:schemeClr val="tx2">
                    <a:gamma/>
                    <a:shade val="23922"/>
                    <a:invGamma/>
                    <a:alpha val="75999"/>
                  </a:schemeClr>
                </a:gs>
              </a:gsLst>
              <a:lin ang="18900000" scaled="1"/>
            </a:gradFill>
            <a:ln w="9525">
              <a:noFill/>
              <a:round/>
              <a:headEnd/>
              <a:tailEnd/>
            </a:ln>
            <a:effectLst/>
          </p:spPr>
          <p:txBody>
            <a:bodyPr wrap="none" anchor="ctr"/>
            <a:lstStyle/>
            <a:p>
              <a:pPr algn="ctr">
                <a:defRPr/>
              </a:pPr>
              <a:endParaRPr lang="en-US">
                <a:ea typeface="ＭＳ Ｐゴシック" charset="-128"/>
                <a:cs typeface="ＭＳ Ｐゴシック" charset="-128"/>
              </a:endParaRPr>
            </a:p>
          </p:txBody>
        </p:sp>
        <p:sp>
          <p:nvSpPr>
            <p:cNvPr id="113672" name="Rectangle 7"/>
            <p:cNvSpPr>
              <a:spLocks noChangeArrowheads="1"/>
            </p:cNvSpPr>
            <p:nvPr/>
          </p:nvSpPr>
          <p:spPr bwMode="auto">
            <a:xfrm>
              <a:off x="1152" y="912"/>
              <a:ext cx="3168" cy="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altLang="ja-JP" sz="3600" b="1" dirty="0">
                  <a:solidFill>
                    <a:schemeClr val="bg1"/>
                  </a:solidFill>
                </a:rPr>
                <a:t>"…is a FOG in the pew"</a:t>
              </a:r>
              <a:endParaRPr lang="en-US" sz="3600" b="1" dirty="0">
                <a:solidFill>
                  <a:schemeClr val="bg1"/>
                </a:solidFill>
              </a:endParaRPr>
            </a:p>
          </p:txBody>
        </p:sp>
      </p:grpSp>
      <p:sp>
        <p:nvSpPr>
          <p:cNvPr id="113669" name="Rectangle 11"/>
          <p:cNvSpPr>
            <a:spLocks noChangeArrowheads="1"/>
          </p:cNvSpPr>
          <p:nvPr/>
        </p:nvSpPr>
        <p:spPr bwMode="auto">
          <a:xfrm>
            <a:off x="0" y="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600" b="1" dirty="0" err="1"/>
              <a:t>Ayon</a:t>
            </a:r>
            <a:r>
              <a:rPr lang="en-US" sz="3600" b="1" dirty="0"/>
              <a:t> kay Haddon Robinson…</a:t>
            </a:r>
          </a:p>
        </p:txBody>
      </p:sp>
      <p:sp>
        <p:nvSpPr>
          <p:cNvPr id="113670" name="Rectangle 12"/>
          <p:cNvSpPr>
            <a:spLocks noChangeArrowheads="1"/>
          </p:cNvSpPr>
          <p:nvPr/>
        </p:nvSpPr>
        <p:spPr bwMode="auto">
          <a:xfrm>
            <a:off x="4114800" y="6324600"/>
            <a:ext cx="5029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eaLnBrk="1" hangingPunct="1"/>
            <a:r>
              <a:rPr lang="en-US" b="1" dirty="0" err="1">
                <a:solidFill>
                  <a:schemeClr val="bg1"/>
                </a:solidFill>
              </a:rPr>
              <a:t>Mula</a:t>
            </a:r>
            <a:r>
              <a:rPr lang="en-US" b="1" dirty="0">
                <a:solidFill>
                  <a:schemeClr val="bg1"/>
                </a:solidFill>
              </a:rPr>
              <a:t> </a:t>
            </a:r>
            <a:r>
              <a:rPr lang="en-US" b="1" dirty="0" err="1">
                <a:solidFill>
                  <a:schemeClr val="bg1"/>
                </a:solidFill>
              </a:rPr>
              <a:t>sa</a:t>
            </a:r>
            <a:r>
              <a:rPr lang="en-US" b="1" dirty="0">
                <a:solidFill>
                  <a:schemeClr val="bg1"/>
                </a:solidFill>
              </a:rPr>
              <a:t> </a:t>
            </a:r>
            <a:r>
              <a:rPr lang="en-US" b="1" i="1" dirty="0">
                <a:solidFill>
                  <a:schemeClr val="bg1"/>
                </a:solidFill>
              </a:rPr>
              <a:t>Biblical Preaching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dissolve">
                                      <p:cBhvr>
                                        <p:cTn id="7" dur="500"/>
                                        <p:tgtEl>
                                          <p:spTgt spid="614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dissolve">
                                      <p:cBhvr>
                                        <p:cTn id="10" dur="500"/>
                                        <p:tgtEl>
                                          <p:spTgt spid="61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026" descr="DeliveryClarifiesView"/>
          <p:cNvPicPr>
            <a:picLocks noChangeAspect="1" noChangeArrowheads="1"/>
          </p:cNvPicPr>
          <p:nvPr/>
        </p:nvPicPr>
        <p:blipFill>
          <a:blip r:embed="rId3" cstate="screen">
            <a:extLst>
              <a:ext uri="{28A0092B-C50C-407E-A947-70E740481C1C}">
                <a14:useLocalDpi xmlns:a14="http://schemas.microsoft.com/office/drawing/2010/main"/>
              </a:ext>
            </a:extLst>
          </a:blip>
          <a:srcRect l="26448" t="3255" r="19463" b="64194"/>
          <a:stretch>
            <a:fillRect/>
          </a:stretch>
        </p:blipFill>
        <p:spPr bwMode="auto">
          <a:xfrm>
            <a:off x="455405" y="27053"/>
            <a:ext cx="7966075"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827" name="Rectangle 1027"/>
          <p:cNvSpPr>
            <a:spLocks noGrp="1" noChangeArrowheads="1"/>
          </p:cNvSpPr>
          <p:nvPr>
            <p:ph type="ctrTitle"/>
          </p:nvPr>
        </p:nvSpPr>
        <p:spPr>
          <a:xfrm>
            <a:off x="2581944" y="5087829"/>
            <a:ext cx="6553200" cy="1752600"/>
          </a:xfrm>
          <a:solidFill>
            <a:schemeClr val="accent2"/>
          </a:solidFill>
        </p:spPr>
        <p:txBody>
          <a:bodyPr/>
          <a:lstStyle/>
          <a:p>
            <a:pPr eaLnBrk="1" hangingPunct="1"/>
            <a:r>
              <a:rPr lang="en-US" sz="4000" b="1" dirty="0" err="1">
                <a:solidFill>
                  <a:schemeClr val="bg1"/>
                </a:solidFill>
                <a:latin typeface="Arial" charset="0"/>
                <a:ea typeface="ＭＳ Ｐゴシック" charset="0"/>
                <a:cs typeface="ＭＳ Ｐゴシック" charset="0"/>
              </a:rPr>
              <a:t>Maging</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malinaw</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tungkol</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sa</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iyong</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pananaw</a:t>
            </a:r>
            <a:r>
              <a:rPr lang="en-US" sz="4000" b="1" dirty="0">
                <a:solidFill>
                  <a:schemeClr val="bg1"/>
                </a:solidFill>
                <a:latin typeface="Arial" charset="0"/>
                <a:ea typeface="ＭＳ Ｐゴシック" charset="0"/>
                <a:cs typeface="ＭＳ Ｐゴシック" charset="0"/>
              </a:rPr>
              <a:t>!</a:t>
            </a:r>
            <a:endParaRPr lang="en-US" sz="4000" b="1" dirty="0">
              <a:latin typeface="Arial" charset="0"/>
              <a:ea typeface="ＭＳ Ｐゴシック" charset="0"/>
              <a:cs typeface="ＭＳ Ｐゴシック" charset="0"/>
            </a:endParaRPr>
          </a:p>
        </p:txBody>
      </p:sp>
      <p:sp>
        <p:nvSpPr>
          <p:cNvPr id="115715" name="Rounded Rectangular Callout 5"/>
          <p:cNvSpPr>
            <a:spLocks noChangeArrowheads="1"/>
          </p:cNvSpPr>
          <p:nvPr/>
        </p:nvSpPr>
        <p:spPr bwMode="auto">
          <a:xfrm>
            <a:off x="4036805" y="27053"/>
            <a:ext cx="5105400" cy="1447800"/>
          </a:xfrm>
          <a:prstGeom prst="wedgeRoundRectCallout">
            <a:avLst>
              <a:gd name="adj1" fmla="val -13417"/>
              <a:gd name="adj2" fmla="val 87917"/>
              <a:gd name="adj3" fmla="val 16667"/>
            </a:avLst>
          </a:prstGeom>
          <a:solidFill>
            <a:schemeClr val="accent1"/>
          </a:solidFill>
          <a:ln w="9525">
            <a:solidFill>
              <a:schemeClr val="tx1"/>
            </a:solidFill>
            <a:round/>
            <a:headEnd/>
            <a:tailEnd/>
          </a:ln>
        </p:spPr>
        <p:txBody>
          <a:bodyPr/>
          <a:lstStyle/>
          <a:p>
            <a:endParaRPr lang="en-US"/>
          </a:p>
        </p:txBody>
      </p:sp>
      <p:sp>
        <p:nvSpPr>
          <p:cNvPr id="115716" name="Rectangle 1027"/>
          <p:cNvSpPr txBox="1">
            <a:spLocks noChangeArrowheads="1"/>
          </p:cNvSpPr>
          <p:nvPr/>
        </p:nvSpPr>
        <p:spPr bwMode="auto">
          <a:xfrm>
            <a:off x="4036805" y="27053"/>
            <a:ext cx="510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err="1"/>
              <a:t>Syempre</a:t>
            </a:r>
            <a:r>
              <a:rPr lang="en-US" sz="3200" b="1" dirty="0"/>
              <a:t>, </a:t>
            </a:r>
            <a:r>
              <a:rPr lang="en-US" sz="3200" b="1" dirty="0" err="1"/>
              <a:t>maaaring</a:t>
            </a:r>
            <a:r>
              <a:rPr lang="en-US" sz="3200" b="1" dirty="0"/>
              <a:t> may </a:t>
            </a:r>
            <a:r>
              <a:rPr lang="en-US" sz="3200" b="1" dirty="0" err="1"/>
              <a:t>iba</a:t>
            </a:r>
            <a:r>
              <a:rPr lang="en-US" sz="3200" b="1" dirty="0"/>
              <a:t> pang </a:t>
            </a:r>
            <a:r>
              <a:rPr lang="en-US" sz="3200" b="1" dirty="0" err="1"/>
              <a:t>mga</a:t>
            </a:r>
            <a:r>
              <a:rPr lang="en-US" sz="3200" b="1" dirty="0"/>
              <a:t> </a:t>
            </a:r>
            <a:r>
              <a:rPr lang="en-US" sz="3200" b="1" dirty="0" err="1"/>
              <a:t>interpretasyon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27"/>
                                        </p:tgtEl>
                                        <p:attrNameLst>
                                          <p:attrName>style.visibility</p:attrName>
                                        </p:attrNameLst>
                                      </p:cBhvr>
                                      <p:to>
                                        <p:strVal val="visible"/>
                                      </p:to>
                                    </p:set>
                                    <p:animEffect transition="in" filter="dissolve">
                                      <p:cBhvr>
                                        <p:cTn id="7" dur="500"/>
                                        <p:tgtEl>
                                          <p:spTgt spid="71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MF - Plate 2"/>
          <p:cNvPicPr>
            <a:picLocks noChangeAspect="1" noChangeArrowheads="1"/>
          </p:cNvPicPr>
          <p:nvPr/>
        </p:nvPicPr>
        <p:blipFill>
          <a:blip r:embed="rId3" cstate="screen">
            <a:lum bright="-6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Text Box 3"/>
          <p:cNvSpPr txBox="1">
            <a:spLocks noChangeArrowheads="1"/>
          </p:cNvSpPr>
          <p:nvPr/>
        </p:nvSpPr>
        <p:spPr bwMode="auto">
          <a:xfrm>
            <a:off x="76200" y="1219200"/>
            <a:ext cx="9144000" cy="5509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200" b="1" u="sng" dirty="0" err="1">
                <a:solidFill>
                  <a:schemeClr val="bg1"/>
                </a:solidFill>
                <a:cs typeface="Arial" charset="0"/>
              </a:rPr>
              <a:t>Paksa</a:t>
            </a:r>
            <a:r>
              <a:rPr lang="en-US" sz="3200" b="1" dirty="0">
                <a:solidFill>
                  <a:schemeClr val="bg1"/>
                </a:solidFill>
                <a:cs typeface="Arial" charset="0"/>
              </a:rPr>
              <a:t>: </a:t>
            </a:r>
            <a:r>
              <a:rPr lang="sv-SE" sz="3200" b="1" dirty="0">
                <a:solidFill>
                  <a:schemeClr val="bg1"/>
                </a:solidFill>
                <a:cs typeface="Arial" charset="0"/>
              </a:rPr>
              <a:t>Ngayon makikita natin kung paano magsalita nang maayos sa mga hindi mananampalataya.</a:t>
            </a:r>
            <a:endParaRPr lang="en-US" sz="3200" b="1" dirty="0">
              <a:solidFill>
                <a:schemeClr val="bg1"/>
              </a:solidFill>
              <a:cs typeface="Arial" charset="0"/>
            </a:endParaRPr>
          </a:p>
          <a:p>
            <a:pPr eaLnBrk="1" hangingPunct="1">
              <a:spcBef>
                <a:spcPct val="50000"/>
              </a:spcBef>
              <a:defRPr/>
            </a:pPr>
            <a:r>
              <a:rPr lang="en-US" sz="3200" b="1" dirty="0">
                <a:solidFill>
                  <a:schemeClr val="bg1"/>
                </a:solidFill>
                <a:cs typeface="Arial" charset="0"/>
              </a:rPr>
              <a:t>I.  </a:t>
            </a:r>
            <a:r>
              <a:rPr lang="en-US" sz="3200" b="1" dirty="0" err="1">
                <a:solidFill>
                  <a:schemeClr val="bg1"/>
                </a:solidFill>
                <a:cs typeface="Arial" charset="0"/>
              </a:rPr>
              <a:t>Magsalita</a:t>
            </a:r>
            <a:r>
              <a:rPr lang="en-US" sz="3200" b="1" dirty="0">
                <a:solidFill>
                  <a:schemeClr val="bg1"/>
                </a:solidFill>
                <a:cs typeface="Arial" charset="0"/>
              </a:rPr>
              <a:t> </a:t>
            </a:r>
            <a:r>
              <a:rPr lang="en-US" sz="3200" b="1" dirty="0" err="1">
                <a:solidFill>
                  <a:schemeClr val="bg1"/>
                </a:solidFill>
                <a:cs typeface="Arial" charset="0"/>
              </a:rPr>
              <a:t>nang</a:t>
            </a:r>
            <a:r>
              <a:rPr lang="en-US" sz="3200" b="1" dirty="0">
                <a:solidFill>
                  <a:schemeClr val="bg1"/>
                </a:solidFill>
                <a:cs typeface="Arial" charset="0"/>
              </a:rPr>
              <a:t> </a:t>
            </a:r>
            <a:r>
              <a:rPr lang="en-US" sz="3200" b="1" dirty="0" err="1">
                <a:solidFill>
                  <a:srgbClr val="FFF61C"/>
                </a:solidFill>
                <a:cs typeface="Arial" charset="0"/>
              </a:rPr>
              <a:t>mainam</a:t>
            </a:r>
            <a:r>
              <a:rPr lang="en-US" sz="3200" b="1" dirty="0">
                <a:solidFill>
                  <a:schemeClr val="bg1"/>
                </a:solidFill>
                <a:cs typeface="Arial" charset="0"/>
              </a:rPr>
              <a:t> (6a).</a:t>
            </a:r>
          </a:p>
          <a:p>
            <a:pPr eaLnBrk="1" hangingPunct="1">
              <a:spcBef>
                <a:spcPct val="50000"/>
              </a:spcBef>
              <a:buFont typeface="Arial" charset="0"/>
              <a:buNone/>
              <a:defRPr/>
            </a:pPr>
            <a:r>
              <a:rPr lang="en-US" sz="3200" b="1" dirty="0">
                <a:solidFill>
                  <a:schemeClr val="bg1"/>
                </a:solidFill>
                <a:cs typeface="Arial" charset="0"/>
              </a:rPr>
              <a:t> II. </a:t>
            </a:r>
            <a:r>
              <a:rPr lang="en-US" sz="3200" b="1" dirty="0" err="1">
                <a:solidFill>
                  <a:schemeClr val="bg1"/>
                </a:solidFill>
                <a:cs typeface="Arial" charset="0"/>
              </a:rPr>
              <a:t>Magsalita</a:t>
            </a:r>
            <a:r>
              <a:rPr lang="en-US" sz="3200" b="1" dirty="0">
                <a:solidFill>
                  <a:schemeClr val="bg1"/>
                </a:solidFill>
                <a:cs typeface="Arial" charset="0"/>
              </a:rPr>
              <a:t> </a:t>
            </a:r>
            <a:r>
              <a:rPr lang="en-US" sz="3200" b="1" dirty="0" err="1">
                <a:solidFill>
                  <a:schemeClr val="bg1"/>
                </a:solidFill>
                <a:cs typeface="Arial" charset="0"/>
              </a:rPr>
              <a:t>nang</a:t>
            </a:r>
            <a:r>
              <a:rPr lang="en-US" sz="3200" b="1" dirty="0">
                <a:solidFill>
                  <a:schemeClr val="bg1"/>
                </a:solidFill>
                <a:cs typeface="Arial" charset="0"/>
              </a:rPr>
              <a:t> may </a:t>
            </a:r>
            <a:r>
              <a:rPr lang="en-US" sz="3200" b="1" dirty="0" err="1">
                <a:solidFill>
                  <a:srgbClr val="FFF61C"/>
                </a:solidFill>
                <a:cs typeface="Arial" charset="0"/>
              </a:rPr>
              <a:t>kadalisayan</a:t>
            </a:r>
            <a:r>
              <a:rPr lang="en-US" sz="3200" b="1" dirty="0">
                <a:solidFill>
                  <a:srgbClr val="FFF61C"/>
                </a:solidFill>
                <a:cs typeface="Arial" charset="0"/>
              </a:rPr>
              <a:t> </a:t>
            </a:r>
            <a:r>
              <a:rPr lang="en-US" sz="3200" b="1" dirty="0">
                <a:solidFill>
                  <a:schemeClr val="bg1"/>
                </a:solidFill>
                <a:cs typeface="Arial" charset="0"/>
              </a:rPr>
              <a:t>(6b).</a:t>
            </a:r>
          </a:p>
          <a:p>
            <a:pPr eaLnBrk="1" hangingPunct="1">
              <a:spcBef>
                <a:spcPct val="50000"/>
              </a:spcBef>
              <a:buFont typeface="Arial" charset="0"/>
              <a:buNone/>
              <a:defRPr/>
            </a:pPr>
            <a:r>
              <a:rPr lang="en-US" sz="3200" b="1" dirty="0">
                <a:solidFill>
                  <a:schemeClr val="bg1"/>
                </a:solidFill>
                <a:cs typeface="Arial" charset="0"/>
              </a:rPr>
              <a:t>III. </a:t>
            </a:r>
            <a:r>
              <a:rPr lang="en-US" sz="3200" b="1" dirty="0" err="1">
                <a:solidFill>
                  <a:schemeClr val="bg1"/>
                </a:solidFill>
                <a:cs typeface="Arial" charset="0"/>
              </a:rPr>
              <a:t>Magsalita</a:t>
            </a:r>
            <a:r>
              <a:rPr lang="en-US" sz="3200" b="1" dirty="0">
                <a:solidFill>
                  <a:schemeClr val="bg1"/>
                </a:solidFill>
                <a:cs typeface="Arial" charset="0"/>
              </a:rPr>
              <a:t> </a:t>
            </a:r>
            <a:r>
              <a:rPr lang="en-US" sz="3200" b="1" dirty="0" err="1">
                <a:solidFill>
                  <a:schemeClr val="bg1"/>
                </a:solidFill>
                <a:cs typeface="Arial" charset="0"/>
              </a:rPr>
              <a:t>nang</a:t>
            </a:r>
            <a:r>
              <a:rPr lang="en-US" sz="3200" b="1" dirty="0">
                <a:solidFill>
                  <a:schemeClr val="bg1"/>
                </a:solidFill>
                <a:cs typeface="Arial" charset="0"/>
              </a:rPr>
              <a:t> </a:t>
            </a:r>
            <a:r>
              <a:rPr lang="en-US" sz="3200" b="1" dirty="0" err="1">
                <a:solidFill>
                  <a:srgbClr val="FFF61C"/>
                </a:solidFill>
                <a:cs typeface="Arial" charset="0"/>
              </a:rPr>
              <a:t>wasto</a:t>
            </a:r>
            <a:r>
              <a:rPr lang="en-US" sz="3200" b="1" dirty="0">
                <a:solidFill>
                  <a:srgbClr val="FFF61C"/>
                </a:solidFill>
                <a:cs typeface="Arial" charset="0"/>
              </a:rPr>
              <a:t> </a:t>
            </a:r>
            <a:r>
              <a:rPr lang="en-US" sz="3200" b="1" dirty="0" err="1">
                <a:solidFill>
                  <a:schemeClr val="bg1"/>
                </a:solidFill>
                <a:cs typeface="Arial" charset="0"/>
              </a:rPr>
              <a:t>sa</a:t>
            </a:r>
            <a:r>
              <a:rPr lang="en-US" sz="3200" b="1" dirty="0">
                <a:solidFill>
                  <a:schemeClr val="bg1"/>
                </a:solidFill>
                <a:cs typeface="Arial" charset="0"/>
              </a:rPr>
              <a:t> </a:t>
            </a:r>
            <a:r>
              <a:rPr lang="en-US" sz="3200" b="1" dirty="0" err="1">
                <a:solidFill>
                  <a:schemeClr val="bg1"/>
                </a:solidFill>
                <a:cs typeface="Arial" charset="0"/>
              </a:rPr>
              <a:t>bawat</a:t>
            </a:r>
            <a:r>
              <a:rPr lang="en-US" sz="3200" b="1" dirty="0">
                <a:solidFill>
                  <a:schemeClr val="bg1"/>
                </a:solidFill>
                <a:cs typeface="Arial" charset="0"/>
              </a:rPr>
              <a:t> </a:t>
            </a:r>
            <a:r>
              <a:rPr lang="en-US" sz="3200" b="1" dirty="0" err="1">
                <a:solidFill>
                  <a:schemeClr val="bg1"/>
                </a:solidFill>
                <a:cs typeface="Arial" charset="0"/>
              </a:rPr>
              <a:t>isa</a:t>
            </a:r>
            <a:r>
              <a:rPr lang="en-US" sz="3200" b="1" dirty="0">
                <a:solidFill>
                  <a:schemeClr val="bg1"/>
                </a:solidFill>
                <a:cs typeface="Arial" charset="0"/>
              </a:rPr>
              <a:t> (6c).</a:t>
            </a:r>
          </a:p>
          <a:p>
            <a:pPr eaLnBrk="1" hangingPunct="1">
              <a:spcBef>
                <a:spcPct val="50000"/>
              </a:spcBef>
              <a:buFont typeface="Arial" charset="0"/>
              <a:buNone/>
              <a:defRPr/>
            </a:pPr>
            <a:r>
              <a:rPr lang="en-US" sz="3200" b="1" u="sng" dirty="0">
                <a:solidFill>
                  <a:schemeClr val="bg1"/>
                </a:solidFill>
                <a:cs typeface="Arial" charset="0"/>
              </a:rPr>
              <a:t>MI</a:t>
            </a:r>
            <a:r>
              <a:rPr lang="en-US" sz="3200" b="1" dirty="0">
                <a:solidFill>
                  <a:schemeClr val="bg1"/>
                </a:solidFill>
                <a:cs typeface="Arial" charset="0"/>
              </a:rPr>
              <a:t>: </a:t>
            </a:r>
            <a:r>
              <a:rPr lang="en-US" sz="3200" b="1" dirty="0" err="1">
                <a:solidFill>
                  <a:schemeClr val="bg1"/>
                </a:solidFill>
                <a:cs typeface="Arial" charset="0"/>
              </a:rPr>
              <a:t>Magsalita</a:t>
            </a:r>
            <a:r>
              <a:rPr lang="en-US" sz="3200" b="1" dirty="0">
                <a:solidFill>
                  <a:schemeClr val="bg1"/>
                </a:solidFill>
                <a:cs typeface="Arial" charset="0"/>
              </a:rPr>
              <a:t> </a:t>
            </a:r>
            <a:r>
              <a:rPr lang="en-US" sz="3200" b="1" dirty="0" err="1">
                <a:solidFill>
                  <a:schemeClr val="bg1"/>
                </a:solidFill>
                <a:cs typeface="Arial" charset="0"/>
              </a:rPr>
              <a:t>nang</a:t>
            </a:r>
            <a:r>
              <a:rPr lang="en-US" sz="3200" b="1" dirty="0">
                <a:solidFill>
                  <a:schemeClr val="bg1"/>
                </a:solidFill>
                <a:cs typeface="Arial" charset="0"/>
              </a:rPr>
              <a:t> </a:t>
            </a:r>
            <a:r>
              <a:rPr lang="en-US" sz="3200" b="1" dirty="0" err="1">
                <a:solidFill>
                  <a:srgbClr val="FFF61C"/>
                </a:solidFill>
                <a:cs typeface="Arial" charset="0"/>
              </a:rPr>
              <a:t>mainam</a:t>
            </a:r>
            <a:r>
              <a:rPr lang="en-US" sz="3200" b="1" dirty="0">
                <a:solidFill>
                  <a:schemeClr val="bg1"/>
                </a:solidFill>
                <a:cs typeface="Arial" charset="0"/>
              </a:rPr>
              <a:t>, </a:t>
            </a:r>
            <a:r>
              <a:rPr lang="en-US" sz="3200" b="1" dirty="0" err="1">
                <a:solidFill>
                  <a:schemeClr val="bg1"/>
                </a:solidFill>
                <a:cs typeface="Arial" charset="0"/>
              </a:rPr>
              <a:t>nang</a:t>
            </a:r>
            <a:r>
              <a:rPr lang="en-US" sz="3200" b="1" dirty="0">
                <a:solidFill>
                  <a:schemeClr val="bg1"/>
                </a:solidFill>
                <a:cs typeface="Arial" charset="0"/>
              </a:rPr>
              <a:t> may </a:t>
            </a:r>
            <a:r>
              <a:rPr lang="en-US" sz="3200" b="1" dirty="0" err="1">
                <a:solidFill>
                  <a:srgbClr val="FFF61C"/>
                </a:solidFill>
                <a:cs typeface="Arial" charset="0"/>
              </a:rPr>
              <a:t>kadalisayan</a:t>
            </a:r>
            <a:r>
              <a:rPr lang="en-US" sz="3200" b="1" dirty="0">
                <a:solidFill>
                  <a:schemeClr val="bg1"/>
                </a:solidFill>
                <a:cs typeface="Arial" charset="0"/>
              </a:rPr>
              <a:t>, at </a:t>
            </a:r>
            <a:r>
              <a:rPr lang="en-US" sz="3200" b="1" dirty="0" err="1">
                <a:solidFill>
                  <a:srgbClr val="FFF61C"/>
                </a:solidFill>
                <a:cs typeface="Arial" charset="0"/>
              </a:rPr>
              <a:t>wastong</a:t>
            </a:r>
            <a:r>
              <a:rPr lang="en-US" sz="3200" b="1" dirty="0">
                <a:solidFill>
                  <a:srgbClr val="FFF61C"/>
                </a:solidFill>
                <a:cs typeface="Arial" charset="0"/>
              </a:rPr>
              <a:t> </a:t>
            </a:r>
            <a:r>
              <a:rPr lang="en-US" sz="3200" b="1" dirty="0" err="1">
                <a:solidFill>
                  <a:schemeClr val="bg1"/>
                </a:solidFill>
                <a:cs typeface="Arial" charset="0"/>
              </a:rPr>
              <a:t>mga</a:t>
            </a:r>
            <a:r>
              <a:rPr lang="en-US" sz="3200" b="1" dirty="0">
                <a:solidFill>
                  <a:schemeClr val="bg1"/>
                </a:solidFill>
                <a:cs typeface="Arial" charset="0"/>
              </a:rPr>
              <a:t> </a:t>
            </a:r>
            <a:r>
              <a:rPr lang="en-US" sz="3200" b="1" dirty="0" err="1">
                <a:solidFill>
                  <a:schemeClr val="bg1"/>
                </a:solidFill>
                <a:cs typeface="Arial" charset="0"/>
              </a:rPr>
              <a:t>pananalita</a:t>
            </a:r>
            <a:r>
              <a:rPr lang="en-US" sz="3200" b="1" dirty="0">
                <a:solidFill>
                  <a:schemeClr val="bg1"/>
                </a:solidFill>
                <a:cs typeface="Arial" charset="0"/>
              </a:rPr>
              <a:t> </a:t>
            </a:r>
            <a:r>
              <a:rPr lang="en-US" sz="3200" b="1" dirty="0" err="1">
                <a:solidFill>
                  <a:schemeClr val="bg1"/>
                </a:solidFill>
                <a:cs typeface="Arial" charset="0"/>
              </a:rPr>
              <a:t>sa</a:t>
            </a:r>
            <a:r>
              <a:rPr lang="en-US" sz="3200" b="1" dirty="0">
                <a:solidFill>
                  <a:schemeClr val="bg1"/>
                </a:solidFill>
                <a:cs typeface="Arial" charset="0"/>
              </a:rPr>
              <a:t> </a:t>
            </a:r>
            <a:r>
              <a:rPr lang="en-US" sz="3200" b="1" dirty="0" err="1">
                <a:solidFill>
                  <a:schemeClr val="bg1"/>
                </a:solidFill>
                <a:cs typeface="Arial" charset="0"/>
              </a:rPr>
              <a:t>mga</a:t>
            </a:r>
            <a:r>
              <a:rPr lang="en-US" sz="3200" b="1" dirty="0">
                <a:solidFill>
                  <a:schemeClr val="bg1"/>
                </a:solidFill>
                <a:cs typeface="Arial" charset="0"/>
              </a:rPr>
              <a:t> </a:t>
            </a:r>
            <a:r>
              <a:rPr lang="en-US" sz="3200" b="1" dirty="0" err="1">
                <a:solidFill>
                  <a:schemeClr val="bg1"/>
                </a:solidFill>
                <a:cs typeface="Arial" charset="0"/>
              </a:rPr>
              <a:t>hindi</a:t>
            </a:r>
            <a:r>
              <a:rPr lang="en-US" sz="3200" b="1" dirty="0">
                <a:solidFill>
                  <a:schemeClr val="bg1"/>
                </a:solidFill>
                <a:cs typeface="Arial" charset="0"/>
              </a:rPr>
              <a:t> </a:t>
            </a:r>
            <a:r>
              <a:rPr lang="en-US" sz="3200" b="1" dirty="0" err="1">
                <a:solidFill>
                  <a:schemeClr val="bg1"/>
                </a:solidFill>
                <a:cs typeface="Arial" charset="0"/>
              </a:rPr>
              <a:t>mananampalataya</a:t>
            </a:r>
            <a:r>
              <a:rPr lang="en-US" sz="3200" b="1" dirty="0">
                <a:solidFill>
                  <a:schemeClr val="bg1"/>
                </a:solidFill>
                <a:cs typeface="Arial" charset="0"/>
              </a:rPr>
              <a:t>.</a:t>
            </a:r>
          </a:p>
        </p:txBody>
      </p:sp>
      <p:sp>
        <p:nvSpPr>
          <p:cNvPr id="117763" name="Text Box 4"/>
          <p:cNvSpPr txBox="1">
            <a:spLocks noChangeArrowheads="1"/>
          </p:cNvSpPr>
          <p:nvPr/>
        </p:nvSpPr>
        <p:spPr bwMode="auto">
          <a:xfrm>
            <a:off x="8534400" y="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67</a:t>
            </a:r>
          </a:p>
        </p:txBody>
      </p:sp>
      <p:sp>
        <p:nvSpPr>
          <p:cNvPr id="117764" name="Rectangle 5"/>
          <p:cNvSpPr>
            <a:spLocks noGrp="1" noChangeArrowheads="1"/>
          </p:cNvSpPr>
          <p:nvPr>
            <p:ph type="title" idx="4294967295"/>
          </p:nvPr>
        </p:nvSpPr>
        <p:spPr>
          <a:xfrm>
            <a:off x="0" y="73571"/>
            <a:ext cx="8610600" cy="1145629"/>
          </a:xfrm>
          <a:solidFill>
            <a:schemeClr val="accent1"/>
          </a:solidFill>
        </p:spPr>
        <p:txBody>
          <a:bodyPr/>
          <a:lstStyle/>
          <a:p>
            <a:pPr eaLnBrk="1" hangingPunct="1"/>
            <a:r>
              <a:rPr lang="en-US" sz="3200" b="1" dirty="0" err="1">
                <a:solidFill>
                  <a:srgbClr val="FF0000"/>
                </a:solidFill>
                <a:latin typeface="Arial" charset="0"/>
                <a:ea typeface="ＭＳ Ｐゴシック" charset="0"/>
                <a:cs typeface="Arial" charset="0"/>
              </a:rPr>
              <a:t>Kalinawan</a:t>
            </a:r>
            <a:r>
              <a:rPr lang="en-US" sz="3200" b="1" dirty="0">
                <a:solidFill>
                  <a:srgbClr val="FF0000"/>
                </a:solidFill>
                <a:latin typeface="Arial" charset="0"/>
                <a:ea typeface="ＭＳ Ｐゴシック" charset="0"/>
                <a:cs typeface="Arial" charset="0"/>
              </a:rPr>
              <a:t> </a:t>
            </a:r>
            <a:r>
              <a:rPr lang="en-US" sz="3200" b="1" dirty="0" err="1">
                <a:solidFill>
                  <a:srgbClr val="FF0000"/>
                </a:solidFill>
                <a:latin typeface="Arial" charset="0"/>
                <a:ea typeface="ＭＳ Ｐゴシック" charset="0"/>
                <a:cs typeface="Arial" charset="0"/>
              </a:rPr>
              <a:t>sa</a:t>
            </a:r>
            <a:r>
              <a:rPr lang="en-US" sz="3200" b="1" dirty="0">
                <a:solidFill>
                  <a:srgbClr val="FF0000"/>
                </a:solidFill>
                <a:latin typeface="Arial" charset="0"/>
                <a:ea typeface="ＭＳ Ｐゴシック" charset="0"/>
                <a:cs typeface="Arial" charset="0"/>
              </a:rPr>
              <a:t> </a:t>
            </a:r>
            <a:r>
              <a:rPr lang="en-US" sz="3200" b="1" dirty="0" err="1">
                <a:solidFill>
                  <a:srgbClr val="FF0000"/>
                </a:solidFill>
                <a:latin typeface="Arial" charset="0"/>
                <a:ea typeface="ＭＳ Ｐゴシック" charset="0"/>
                <a:cs typeface="Arial" charset="0"/>
              </a:rPr>
              <a:t>Buong</a:t>
            </a:r>
            <a:r>
              <a:rPr lang="en-US" sz="3200" b="1" dirty="0">
                <a:solidFill>
                  <a:srgbClr val="FF0000"/>
                </a:solidFill>
                <a:latin typeface="Arial" charset="0"/>
                <a:ea typeface="ＭＳ Ｐゴシック" charset="0"/>
                <a:cs typeface="Arial" charset="0"/>
              </a:rPr>
              <a:t> Parte: </a:t>
            </a:r>
            <a:r>
              <a:rPr lang="en-US" sz="3200" b="1" dirty="0" err="1">
                <a:solidFill>
                  <a:srgbClr val="FF0000"/>
                </a:solidFill>
                <a:latin typeface="Arial" charset="0"/>
                <a:ea typeface="ＭＳ Ｐゴシック" charset="0"/>
                <a:cs typeface="Arial" charset="0"/>
              </a:rPr>
              <a:t>Suriin</a:t>
            </a:r>
            <a:r>
              <a:rPr lang="en-US" sz="3200" b="1" dirty="0">
                <a:solidFill>
                  <a:srgbClr val="FF0000"/>
                </a:solidFill>
                <a:latin typeface="Arial" charset="0"/>
                <a:ea typeface="ＭＳ Ｐゴシック" charset="0"/>
                <a:cs typeface="Arial" charset="0"/>
              </a:rPr>
              <a:t> </a:t>
            </a:r>
            <a:r>
              <a:rPr lang="en-US" sz="3200" b="1" dirty="0" err="1">
                <a:solidFill>
                  <a:srgbClr val="FF0000"/>
                </a:solidFill>
                <a:latin typeface="Arial" charset="0"/>
                <a:ea typeface="ＭＳ Ｐゴシック" charset="0"/>
                <a:cs typeface="Arial" charset="0"/>
              </a:rPr>
              <a:t>ang</a:t>
            </a:r>
            <a:r>
              <a:rPr lang="en-US" sz="3200" b="1" dirty="0">
                <a:solidFill>
                  <a:srgbClr val="FF0000"/>
                </a:solidFill>
                <a:latin typeface="Arial" charset="0"/>
                <a:ea typeface="ＭＳ Ｐゴシック" charset="0"/>
                <a:cs typeface="Arial" charset="0"/>
              </a:rPr>
              <a:t> </a:t>
            </a:r>
            <a:r>
              <a:rPr lang="en-US" sz="3200" b="1" dirty="0" err="1">
                <a:solidFill>
                  <a:srgbClr val="FF0000"/>
                </a:solidFill>
                <a:latin typeface="Arial" charset="0"/>
                <a:ea typeface="ＭＳ Ｐゴシック" charset="0"/>
                <a:cs typeface="Arial" charset="0"/>
              </a:rPr>
              <a:t>Daloy</a:t>
            </a:r>
            <a:r>
              <a:rPr lang="en-US" sz="3200" b="1" dirty="0">
                <a:solidFill>
                  <a:srgbClr val="FF0000"/>
                </a:solidFill>
                <a:latin typeface="Arial" charset="0"/>
                <a:ea typeface="ＭＳ Ｐゴシック" charset="0"/>
                <a:cs typeface="Arial" charset="0"/>
              </a:rPr>
              <a:t> ng </a:t>
            </a:r>
            <a:r>
              <a:rPr lang="en-US" sz="3200" b="1" dirty="0" err="1">
                <a:solidFill>
                  <a:srgbClr val="FF0000"/>
                </a:solidFill>
                <a:latin typeface="Arial" charset="0"/>
                <a:ea typeface="ＭＳ Ｐゴシック" charset="0"/>
                <a:cs typeface="Arial" charset="0"/>
              </a:rPr>
              <a:t>Iyong</a:t>
            </a:r>
            <a:r>
              <a:rPr lang="en-US" sz="3200" b="1" dirty="0">
                <a:solidFill>
                  <a:srgbClr val="FF0000"/>
                </a:solidFill>
                <a:latin typeface="Arial" charset="0"/>
                <a:ea typeface="ＭＳ Ｐゴシック" charset="0"/>
                <a:cs typeface="Arial" charset="0"/>
              </a:rPr>
              <a:t> Sermon </a:t>
            </a:r>
            <a:endParaRPr lang="en-US" sz="3200" dirty="0">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08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08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p:cTn id="2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08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p:cTn id="31"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089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a:themeElements>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fontScheme name="Slid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4132</TotalTime>
  <Words>1839</Words>
  <Application>Microsoft Macintosh PowerPoint</Application>
  <PresentationFormat>On-screen Show (4:3)</PresentationFormat>
  <Paragraphs>302</Paragraphs>
  <Slides>34</Slides>
  <Notes>34</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34</vt:i4>
      </vt:variant>
    </vt:vector>
  </HeadingPairs>
  <TitlesOfParts>
    <vt:vector size="53" baseType="lpstr">
      <vt:lpstr>acme secret agent</vt:lpstr>
      <vt:lpstr>Arial</vt:lpstr>
      <vt:lpstr>Comic Sans MS</vt:lpstr>
      <vt:lpstr>Helvetica</vt:lpstr>
      <vt:lpstr>Monotype Sorts</vt:lpstr>
      <vt:lpstr>Tahoma</vt:lpstr>
      <vt:lpstr>Times New Roman</vt:lpstr>
      <vt:lpstr>Wingdings</vt:lpstr>
      <vt:lpstr>blstripc.ppt - Blue Stripes</vt:lpstr>
      <vt:lpstr>Slide</vt:lpstr>
      <vt:lpstr>Schmooze</vt:lpstr>
      <vt:lpstr>Textured</vt:lpstr>
      <vt:lpstr>Default Design</vt:lpstr>
      <vt:lpstr>Blank Presentation</vt:lpstr>
      <vt:lpstr>Slit</vt:lpstr>
      <vt:lpstr>1_Default Design</vt:lpstr>
      <vt:lpstr>1_Blank Presentation</vt:lpstr>
      <vt:lpstr>2_Blank Presentation</vt:lpstr>
      <vt:lpstr>Orbit</vt:lpstr>
      <vt:lpstr>Paano Mangaral ng Malinaw</vt:lpstr>
      <vt:lpstr>Maging Malinaw!</vt:lpstr>
      <vt:lpstr>Pag-unlad ng Apple Logo</vt:lpstr>
      <vt:lpstr>Doolittle's Point of No Return 1942</vt:lpstr>
      <vt:lpstr>"Point of No Return" (Mga aklat at sermon)</vt:lpstr>
      <vt:lpstr>Pagbasa laban sa Pakikinig</vt:lpstr>
      <vt:lpstr>"A mist in the pulpit…"</vt:lpstr>
      <vt:lpstr>Maging malinaw tungkol sa iyong pananaw!</vt:lpstr>
      <vt:lpstr>Kalinawan sa Buong Parte: Suriin ang Daloy ng Iyong Sermon </vt:lpstr>
      <vt:lpstr>Kalinawan sa Iyong Panimula</vt:lpstr>
      <vt:lpstr>Ibahagi lamang ang nauugnay na karanasan</vt:lpstr>
      <vt:lpstr>Malinaw na Pagpapahayag ng Katawan</vt:lpstr>
      <vt:lpstr>Pagsasanay sa Muling Pahayag</vt:lpstr>
      <vt:lpstr>Pagsasanay sa Muling Pahayag</vt:lpstr>
      <vt:lpstr>Pagsasanay sa Muling Pahayag</vt:lpstr>
      <vt:lpstr>Pagsasanay sa Muling Pahayag</vt:lpstr>
      <vt:lpstr>Pagsasanay sa Muling Pahayag</vt:lpstr>
      <vt:lpstr>Title Over Black</vt:lpstr>
      <vt:lpstr>Pag-iisip ng Paglilipat</vt:lpstr>
      <vt:lpstr>Mga Uri ng Mga Paglilipat</vt:lpstr>
      <vt:lpstr>Mga Uri ng Mga Paglilipat</vt:lpstr>
      <vt:lpstr>Mga Uri ng Mga Paglilipat</vt:lpstr>
      <vt:lpstr>Mga Uri ng Mga Paglilipat</vt:lpstr>
      <vt:lpstr>Malinaw na Pagpapahayag ng Katawan</vt:lpstr>
      <vt:lpstr>Ulitin ang mga susing salita</vt:lpstr>
      <vt:lpstr>Kalinawan sa Katawan</vt:lpstr>
      <vt:lpstr>Ipahayag ang paghimay ng MPs</vt:lpstr>
      <vt:lpstr>Simpleng inductibo (Gawa 6:1-6)</vt:lpstr>
      <vt:lpstr>Ipahayag ang paghimay ng MPs</vt:lpstr>
      <vt:lpstr>Malinaw na pang-wakas</vt:lpstr>
      <vt:lpstr>Gamit pag- galaw</vt:lpstr>
      <vt:lpstr>Malinaw na Katawan</vt:lpstr>
      <vt:lpstr>Black</vt:lpstr>
      <vt:lpstr>Link ng Preaching (Homiletics):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168</cp:revision>
  <dcterms:created xsi:type="dcterms:W3CDTF">2005-08-07T02:38:24Z</dcterms:created>
  <dcterms:modified xsi:type="dcterms:W3CDTF">2020-05-25T19:23:10Z</dcterms:modified>
</cp:coreProperties>
</file>