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notesSlides/notesSlide22.xml" ContentType="application/vnd.openxmlformats-officedocument.presentationml.notesSlide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Default Extension="rels" ContentType="application/vnd.openxmlformats-package.relationships+xml"/>
  <Override PartName="/ppt/slideLayouts/slideLayout8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theme/theme10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51" r:id="rId1"/>
    <p:sldMasterId id="2147483752" r:id="rId2"/>
    <p:sldMasterId id="2147483753" r:id="rId3"/>
    <p:sldMasterId id="2147483754" r:id="rId4"/>
    <p:sldMasterId id="2147483755" r:id="rId5"/>
    <p:sldMasterId id="2147483756" r:id="rId6"/>
    <p:sldMasterId id="2147483757" r:id="rId7"/>
    <p:sldMasterId id="2147483758" r:id="rId8"/>
    <p:sldMasterId id="2147483759" r:id="rId9"/>
    <p:sldMasterId id="2147483760" r:id="rId10"/>
    <p:sldMasterId id="2147483761" r:id="rId11"/>
    <p:sldMasterId id="2147483762" r:id="rId12"/>
    <p:sldMasterId id="2147483763" r:id="rId13"/>
  </p:sldMasterIdLst>
  <p:notesMasterIdLst>
    <p:notesMasterId r:id="rId36"/>
  </p:notesMasterIdLst>
  <p:sldIdLst>
    <p:sldId id="256" r:id="rId14"/>
    <p:sldId id="257" r:id="rId15"/>
    <p:sldId id="258" r:id="rId16"/>
    <p:sldId id="279" r:id="rId17"/>
    <p:sldId id="277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7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FF0000"/>
    <a:srgbClr val="FFFF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41952E-F06D-FC4D-BD78-6C3CF7AF6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334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B3233B-EF63-4F4B-9348-79802D2926D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numCol="1"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Turn to page 29 in the 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7040C8-625D-D34E-ABDA-22128283434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95F168-558C-E64A-B00D-0EE38000D08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BD74F1-318D-8C4A-AF99-D87B0B62CFB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E44AC-19C5-A344-A660-209A7286541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523BA7-08D0-074F-810D-AABD19579804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E6AA85F-6A48-1348-B88F-BF63DBF4A112}" type="slidenum">
              <a:rPr lang="en-US" sz="1200">
                <a:solidFill>
                  <a:srgbClr val="000000"/>
                </a:solidFill>
              </a:rPr>
              <a:pPr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1952E-F06D-FC4D-BD78-6C3CF7AF68EE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4070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55AA77-2D89-E046-9499-3720ECCF0274}" type="slidenum">
              <a:rPr lang="en-US" sz="1200">
                <a:solidFill>
                  <a:srgbClr val="000000"/>
                </a:solidFill>
              </a:rPr>
              <a:pPr/>
              <a:t>17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numCol="1"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Fill in your bulletin outline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65DE2-86F5-E141-806F-8241F4CA7FDE}" type="slidenum">
              <a:rPr lang="en-US" sz="1200">
                <a:solidFill>
                  <a:srgbClr val="000000"/>
                </a:solidFill>
              </a:rPr>
              <a:pPr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5559E3-72EE-D94D-9524-03C7C7C55DAF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C3E2CB-4559-6441-8F4A-DC940BEE4EA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C38545-85FF-E84E-A131-656D21BB9FCC}" type="slidenum">
              <a:rPr lang="en-US" sz="1200">
                <a:solidFill>
                  <a:prstClr val="black"/>
                </a:solidFill>
              </a:rPr>
              <a:pPr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1D48BF-9DAA-A545-86D6-09D3A09334A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DBEEC3-954E-984C-8E51-3535D9BBEAE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9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C3E2CB-4559-6441-8F4A-DC940BEE4EA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523BA7-08D0-074F-810D-AABD19579804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02B8B6-4C26-494B-B345-9334B6780E3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D804E0-39E4-524B-8C43-30342545BA1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41952E-F06D-FC4D-BD78-6C3CF7AF68E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502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1B158B-7961-BA4E-A827-D4F9DD9EA9B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854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3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687766A-88E0-504B-B124-F71F288E2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641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1CE4340-AA64-CB42-9BBA-425479B39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9430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6144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10428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0773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54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3AE99C2-D23F-2F47-AAAB-C9C6843AE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379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 bwMode="ltGray">
      <p:bgPr>
        <a:blipFill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numCol="1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84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numCol="1" anchor="ctr" anchorCtr="1"/>
          <a:lstStyle>
            <a:lvl1pPr marL="0" indent="0" algn="ct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numCol="1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numCol="1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numCol="1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F3CFFE-A2E0-E246-9A19-82F42259F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247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AA37119-9CF3-3044-AC54-3885E1B62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379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78CA5AB-BF9B-044B-929A-AE51B5FC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8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946D440-AD9E-0948-B82E-76953FC4E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651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34D0D56-9241-BE4D-B093-9FF5CE30A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316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1D64A44-04F7-5645-8E8E-062020659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8869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E0EF3B0-ABCB-B446-BC0D-DE0D01727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405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975243C-1F29-F040-B401-E0191316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38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B334FD2-557A-334C-BD9B-DCF595980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1961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E6FB406-0ABE-BA4E-B87C-1DD47C9B8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2237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D67DC08-CE77-3347-95A1-6BF8B7801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68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8C2F9DE-3F5F-FD4D-B3A2-403897BD4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4709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9D71788-1F70-5148-8BC5-29A76FA54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8906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AF90E03-E98E-8A4B-9906-63A52D23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7686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96B2AA1-7D8B-6243-852E-F4B69FB3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928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F6A8E96-0629-584A-A0EE-BD2554BD7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899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B82E3B6-E4E6-9849-AD77-C7F68DA36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6438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4364DC4-7F32-424D-ABB8-04F411F8D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1536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CF66C72-3546-7B4C-A802-4C965702C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2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A7D2138-1C5C-2F46-BC6F-8971BEC6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7778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3B887E1-00F3-404E-9D5A-1EE2E45A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7474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8917534-CCF3-D248-BDE7-A8CAE7C7E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5633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FD91227-23F3-6A4C-A614-9A1671CBC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3793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2A59A94-AFA2-3346-BCCD-788C27A89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9591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2ECBB8B-AAF6-0943-B918-5B29EE2C2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895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05F9342-2BF0-A149-9722-8217F4BF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163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E474E7D-1C48-FE45-8C2D-4878F405A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36090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722FBEC-9AF5-1249-931B-C72385050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686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D1AA15C-2DED-9349-A040-9C5878C2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8993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973A24D-FB5A-E245-9762-367F4E60B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52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5EF1EA4-E617-CD42-BA13-7E8B8BAC1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2760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D087AF2-CD32-914E-AC50-B1EBC65F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8235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D8D9A83-F66A-D74C-B139-78A98096E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9208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6263AA4-7E99-3440-85E9-447F0BC5D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7377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DBD2400-0455-B745-A625-9BDA92BA3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502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93B27D8-F14E-7740-9380-38C4C2B9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0259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 numCol="1"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C04A8C8-3416-D44F-AD26-DCA03178C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3938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1A32372-82A0-1F4E-A99F-7406CCD71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5269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BCD69F0-88FB-9C41-8679-DE95D7E94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0587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E936D6C-31B3-2242-A526-5930E8E6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8752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7CB1C36-D40F-624D-B9C7-54E77139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23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68F8EF9-8EFC-6143-85DE-9149A336A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10273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CAE6A68-93A6-0C44-9398-9FC7261F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5723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6F9CC35-4065-6F45-9715-34593860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0644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85D8BED-0995-8449-B052-453C88D16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72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F10A40A-5DA8-5B4F-AE8F-EF89EF893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010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8F549FAA-FF54-9543-9003-4274B62E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7267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ABBA365-CFE5-1242-BC14-5D3ADF45C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6867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numCol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numCol="1"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3B63E07-B513-2C49-93FB-FABEA56E8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079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F04CB0B-DD96-2B4E-9DF2-649592C9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2672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3ACE5F2-0EF0-FF44-A376-2B43F8542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636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98B6012-EC86-B54E-8619-1D4CCA999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936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7465486-635F-FD4D-B048-945DA901A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8686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971B52B-077A-784E-8E92-EAF03E313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65782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3314282-A981-7542-BA00-1AC612D9A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5837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AA57E89-5E4F-D543-A57B-D0D5C61AB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44524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0081175-E23E-844E-B68B-838F61830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4647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10B9DA95-22FD-ED48-BF57-931A43637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140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8D62353-C3E0-F345-A665-3F993B873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8000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9428477B-3C9B-3B42-8DD8-CD80513DB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0797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6946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016BACA4-0532-9949-BC89-4128F52E0A27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470210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FF6FF0C6-D3BB-8D43-A2F7-8581823D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94321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E20112CE-6FFA-3245-B913-5078E4F16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245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7668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 numCol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 numCol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numCol="1"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numCol="1"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 anchorCtr="0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32740E0E-D759-8845-AEAF-C629057DF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24551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7AD0468-6960-234C-8E7D-B54B5C5EB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539707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FE69F1A1-7971-AE4F-B602-72488BD71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69462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6EE6FE3-6AF4-6F4A-A055-6B286DF33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005101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72478ED9-D7CA-9847-9219-F4D7911F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547160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CC00577-2BA7-3E41-9AEC-BE3FC9129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735526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DECC2C1A-B1B4-684B-B937-D787582F9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205275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2428DE23-E9CC-184E-A236-7FF7414F2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858636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EFAC47BC-5000-974C-ACDB-3901E8E71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83375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9494C3C-0071-D845-90BF-A0BD3E83C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44264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95F1EC3D-1A54-594A-B1D3-475439640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967570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/>
          <a:lstStyle>
            <a:lvl1pPr>
              <a:defRPr>
                <a:latin typeface="Times New Roman" charset="0"/>
              </a:defRPr>
            </a:lvl1pPr>
          </a:lstStyle>
          <a:p>
            <a:pPr>
              <a:defRPr/>
            </a:pPr>
            <a:fld id="{129571AE-2EFC-424F-A442-AC86A55AE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55885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extLst/>
        </p:spPr>
        <p:txBody>
          <a:bodyPr numCol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extLst/>
        </p:spPr>
        <p:txBody>
          <a:bodyPr numCol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numCol="1"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numCol="1" anchorCtr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numCol="1" anchorCtr="0"/>
          <a:lstStyle>
            <a:lvl1pPr>
              <a:defRPr/>
            </a:lvl1pPr>
          </a:lstStyle>
          <a:p>
            <a:pPr>
              <a:defRPr/>
            </a:pPr>
            <a:fld id="{1471F7B1-7A42-8A43-A2F5-0926F71CFCE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405977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9BF5F15-53DF-684A-AE9C-92C639AF9DB9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9220315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A9A6ECC-89D2-A84B-A55A-CDF8945FF7FE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158186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48159BD-FC57-8749-B331-986BD525EB8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6119752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10FD9C7-4332-594F-A3E5-9F049FD7AB4F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2979297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C23A45BD-F3B7-B943-875F-438C0979C144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656304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1E3DAA1-AB3B-ED4D-9EFF-4AE287EEE50A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819216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BE14ED2B-214F-604D-BFEC-F51C9C348F30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29402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BAC5E3A-361E-6A45-BC62-0305DE4FD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5346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numCol="1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23EFA756-D3B4-EE4E-BB0D-312E5914437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493555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7CE63E51-F382-B041-8317-A61382226D1A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8052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93C96B0-24DB-CA4E-BD36-81EA883E76F1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957836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4198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14788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numCol="1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2545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50142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64436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814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numCol="1"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703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11.xml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12.xml"/><Relationship Id="rId13" Type="http://schemas.openxmlformats.org/officeDocument/2006/relationships/image" Target="../media/image12.jpe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F690B8-F5D5-EB4C-B337-BA5DB09AF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9877" name="Rectangle 3"/>
            <p:cNvSpPr>
              <a:spLocks noChangeArrowheads="1"/>
            </p:cNvSpPr>
            <p:nvPr/>
          </p:nvSpPr>
          <p:spPr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numCol="1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9878" name="Group 4"/>
            <p:cNvGrpSpPr>
              <a:grpSpLocks/>
            </p:cNvGrpSpPr>
            <p:nvPr/>
          </p:nvGrpSpPr>
          <p:grpSpPr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9879" name="Freeform 5"/>
              <p:cNvSpPr>
                <a:spLocks/>
              </p:cNvSpPr>
              <p:nvPr/>
            </p:nvSpPr>
            <p:spPr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numCol="1"/>
              <a:lstStyle/>
              <a:p>
                <a:endParaRPr lang="en-US"/>
              </a:p>
            </p:txBody>
          </p:sp>
          <p:grpSp>
            <p:nvGrpSpPr>
              <p:cNvPr id="79880" name="Group 6"/>
              <p:cNvGrpSpPr>
                <a:grpSpLocks/>
              </p:cNvGrpSpPr>
              <p:nvPr/>
            </p:nvGrpSpPr>
            <p:grpSpPr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9886" name="Freeform 7"/>
                <p:cNvSpPr>
                  <a:spLocks/>
                </p:cNvSpPr>
                <p:nvPr/>
              </p:nvSpPr>
              <p:spPr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  <p:sp>
              <p:nvSpPr>
                <p:cNvPr id="79887" name="Freeform 8"/>
                <p:cNvSpPr>
                  <a:spLocks/>
                </p:cNvSpPr>
                <p:nvPr/>
              </p:nvSpPr>
              <p:spPr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</p:grpSp>
          <p:grpSp>
            <p:nvGrpSpPr>
              <p:cNvPr id="79881" name="Group 9"/>
              <p:cNvGrpSpPr>
                <a:grpSpLocks/>
              </p:cNvGrpSpPr>
              <p:nvPr/>
            </p:nvGrpSpPr>
            <p:grpSpPr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9884" name="Freeform 10"/>
                <p:cNvSpPr>
                  <a:spLocks/>
                </p:cNvSpPr>
                <p:nvPr/>
              </p:nvSpPr>
              <p:spPr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  <p:sp>
              <p:nvSpPr>
                <p:cNvPr id="79885" name="Freeform 11"/>
                <p:cNvSpPr>
                  <a:spLocks/>
                </p:cNvSpPr>
                <p:nvPr/>
              </p:nvSpPr>
              <p:spPr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</p:grpSp>
          <p:sp>
            <p:nvSpPr>
              <p:cNvPr id="79882" name="Freeform 12"/>
              <p:cNvSpPr>
                <a:spLocks/>
              </p:cNvSpPr>
              <p:nvPr/>
            </p:nvSpPr>
            <p:spPr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numCol="1"/>
              <a:lstStyle/>
              <a:p>
                <a:endParaRPr lang="en-US"/>
              </a:p>
            </p:txBody>
          </p:sp>
          <p:sp>
            <p:nvSpPr>
              <p:cNvPr id="79883" name="Rectangle 13"/>
              <p:cNvSpPr>
                <a:spLocks noChangeArrowheads="1"/>
              </p:cNvSpPr>
              <p:nvPr/>
            </p:nvSpPr>
            <p:spPr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numCol="1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  <a:latin typeface="Arial" charset="0"/>
              </a:defRPr>
            </a:lvl1pPr>
          </a:lstStyle>
          <a:p>
            <a:pPr>
              <a:defRPr/>
            </a:pPr>
            <a:fld id="{EB61AD6A-865A-4146-8D81-302B82F20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090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482400"/>
              </a:solidFill>
            </a:endParaRP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36BDC9-984F-9944-A50D-FA20FFE9D117}" type="slidenum">
              <a:rPr lang="en-US">
                <a:solidFill>
                  <a:srgbClr val="4824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82400"/>
              </a:solidFill>
            </a:endParaRPr>
          </a:p>
        </p:txBody>
      </p:sp>
      <p:pic>
        <p:nvPicPr>
          <p:cNvPr id="62471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482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41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ltGray"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739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9D6303-7D09-2B4D-8B1C-F46E0F733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-111" charset="2"/>
        <a:buChar char="l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00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2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12700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C7FEDA2E-2410-FB42-9CB7-5545C47A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itchFamily="-111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MS Pゴシック" charset="0"/>
              </a:defRPr>
            </a:lvl1pPr>
          </a:lstStyle>
          <a:p>
            <a:pPr>
              <a:defRPr/>
            </a:pPr>
            <a:fld id="{662FBE18-462F-8343-9085-91B705A9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Verdana" pitchFamily="-111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C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D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3421FF-16D7-AE4F-B2F3-78F53F9F4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472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73" name="Rectangle 4"/>
            <p:cNvSpPr>
              <a:spLocks noChangeArrowheads="1"/>
            </p:cNvSpPr>
            <p:nvPr/>
          </p:nvSpPr>
          <p:spPr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62474" name="Rectangle 5"/>
            <p:cNvSpPr>
              <a:spLocks noChangeArrowheads="1"/>
            </p:cNvSpPr>
            <p:nvPr/>
          </p:nvSpPr>
          <p:spPr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62475" name="Rectangle 6"/>
            <p:cNvSpPr>
              <a:spLocks noChangeArrowheads="1"/>
            </p:cNvSpPr>
            <p:nvPr/>
          </p:nvSpPr>
          <p:spPr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6" name="Rectangle 7"/>
            <p:cNvSpPr>
              <a:spLocks noChangeArrowheads="1"/>
            </p:cNvSpPr>
            <p:nvPr/>
          </p:nvSpPr>
          <p:spPr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62477" name="Rectangle 8"/>
            <p:cNvSpPr>
              <a:spLocks noChangeArrowheads="1"/>
            </p:cNvSpPr>
            <p:nvPr/>
          </p:nvSpPr>
          <p:spPr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62478" name="Rectangle 9"/>
            <p:cNvSpPr>
              <a:spLocks noChangeArrowheads="1"/>
            </p:cNvSpPr>
            <p:nvPr/>
          </p:nvSpPr>
          <p:spPr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pic>
          <p:nvPicPr>
            <p:cNvPr id="62479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F51A5861-A79B-5148-8B07-43BCD1CA7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4757" name="Rectangle 3"/>
            <p:cNvSpPr>
              <a:spLocks noChangeArrowheads="1"/>
            </p:cNvSpPr>
            <p:nvPr/>
          </p:nvSpPr>
          <p:spPr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numCol="1" anchor="ctr"/>
            <a:lstStyle/>
            <a:p>
              <a:endParaRPr lang="en-US"/>
            </a:p>
          </p:txBody>
        </p:sp>
        <p:grpSp>
          <p:nvGrpSpPr>
            <p:cNvPr id="74758" name="Group 4"/>
            <p:cNvGrpSpPr>
              <a:grpSpLocks/>
            </p:cNvGrpSpPr>
            <p:nvPr/>
          </p:nvGrpSpPr>
          <p:grpSpPr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4759" name="Freeform 5"/>
              <p:cNvSpPr>
                <a:spLocks/>
              </p:cNvSpPr>
              <p:nvPr/>
            </p:nvSpPr>
            <p:spPr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numCol="1"/>
              <a:lstStyle/>
              <a:p>
                <a:endParaRPr lang="en-US"/>
              </a:p>
            </p:txBody>
          </p:sp>
          <p:grpSp>
            <p:nvGrpSpPr>
              <p:cNvPr id="74760" name="Group 6"/>
              <p:cNvGrpSpPr>
                <a:grpSpLocks/>
              </p:cNvGrpSpPr>
              <p:nvPr/>
            </p:nvGrpSpPr>
            <p:grpSpPr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4766" name="Freeform 7"/>
                <p:cNvSpPr>
                  <a:spLocks/>
                </p:cNvSpPr>
                <p:nvPr/>
              </p:nvSpPr>
              <p:spPr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  <p:sp>
              <p:nvSpPr>
                <p:cNvPr id="74767" name="Freeform 8"/>
                <p:cNvSpPr>
                  <a:spLocks/>
                </p:cNvSpPr>
                <p:nvPr/>
              </p:nvSpPr>
              <p:spPr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</p:grpSp>
          <p:grpSp>
            <p:nvGrpSpPr>
              <p:cNvPr id="74761" name="Group 9"/>
              <p:cNvGrpSpPr>
                <a:grpSpLocks/>
              </p:cNvGrpSpPr>
              <p:nvPr/>
            </p:nvGrpSpPr>
            <p:grpSpPr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4764" name="Freeform 10"/>
                <p:cNvSpPr>
                  <a:spLocks/>
                </p:cNvSpPr>
                <p:nvPr/>
              </p:nvSpPr>
              <p:spPr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  <p:sp>
              <p:nvSpPr>
                <p:cNvPr id="74765" name="Freeform 11"/>
                <p:cNvSpPr>
                  <a:spLocks/>
                </p:cNvSpPr>
                <p:nvPr/>
              </p:nvSpPr>
              <p:spPr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numCol="1"/>
                <a:lstStyle/>
                <a:p>
                  <a:endParaRPr lang="en-US"/>
                </a:p>
              </p:txBody>
            </p:sp>
          </p:grpSp>
          <p:sp>
            <p:nvSpPr>
              <p:cNvPr id="74762" name="Freeform 12"/>
              <p:cNvSpPr>
                <a:spLocks/>
              </p:cNvSpPr>
              <p:nvPr/>
            </p:nvSpPr>
            <p:spPr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numCol="1"/>
              <a:lstStyle/>
              <a:p>
                <a:endParaRPr lang="en-US"/>
              </a:p>
            </p:txBody>
          </p:sp>
          <p:sp>
            <p:nvSpPr>
              <p:cNvPr id="74763" name="Rectangle 13"/>
              <p:cNvSpPr>
                <a:spLocks noChangeArrowheads="1"/>
              </p:cNvSpPr>
              <p:nvPr/>
            </p:nvSpPr>
            <p:spPr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numCol="1" anchor="ctr"/>
              <a:lstStyle/>
              <a:p>
                <a:endParaRPr lang="en-US"/>
              </a:p>
            </p:txBody>
          </p:sp>
        </p:grpSp>
      </p:grpSp>
      <p:sp>
        <p:nvSpPr>
          <p:cNvPr id="268302" name="Rectangle 14"/>
          <p:cNvSpPr>
            <a:spLocks noGrp="1" noChangeArrowheads="1"/>
          </p:cNvSpPr>
          <p:nvPr>
            <p:ph type="title"/>
          </p:nvPr>
        </p:nvSpPr>
        <p:spPr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83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/>
              <a:t>Click to edit Master text styles</a:t>
            </a:r>
          </a:p>
          <a:p>
            <a:pPr lvl="1"/>
            <a:r>
              <a:rPr lang="en-GB" altLang="en-GB"/>
              <a:t>Second level</a:t>
            </a:r>
          </a:p>
          <a:p>
            <a:pPr lvl="2"/>
            <a:r>
              <a:rPr lang="en-GB" altLang="en-GB"/>
              <a:t>Third level</a:t>
            </a:r>
          </a:p>
          <a:p>
            <a:pPr lvl="3"/>
            <a:r>
              <a:rPr lang="en-GB" altLang="en-GB"/>
              <a:t>Fourth level</a:t>
            </a:r>
          </a:p>
          <a:p>
            <a:pPr lvl="4"/>
            <a:r>
              <a:rPr lang="en-GB" alt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742CE96C-8C19-BE40-965B-84B463816B7A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1839D22C-1631-1147-A371-89F98D6CC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9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5562600"/>
          </a:xfrm>
        </p:spPr>
        <p:txBody>
          <a:bodyPr numCol="1"/>
          <a:lstStyle/>
          <a:p>
            <a:pPr eaLnBrk="1" hangingPunct="1">
              <a:defRPr/>
            </a:pPr>
            <a:r>
              <a:rPr kumimoji="0" lang="en-US" sz="8800" dirty="0" err="1" smtClean="0">
                <a:latin typeface="Futura" charset="0"/>
                <a:ea typeface="ＭＳ Ｐゴシック" charset="0"/>
                <a:cs typeface="ＭＳ Ｐゴシック" charset="0"/>
              </a:rPr>
              <a:t>Ano</a:t>
            </a:r>
            <a:r>
              <a:rPr kumimoji="0" lang="en-US" sz="8800" dirty="0" smtClean="0">
                <a:latin typeface="Futur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8800" dirty="0" err="1" smtClean="0">
                <a:latin typeface="Futur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8800" dirty="0" smtClean="0">
                <a:latin typeface="Futur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altLang="ja-JP" sz="15000" dirty="0" err="1" smtClean="0">
                <a:latin typeface="Futura" charset="0"/>
                <a:ea typeface="ＭＳ Ｐゴシック" charset="0"/>
                <a:cs typeface="ＭＳ Ｐゴシック" charset="0"/>
              </a:rPr>
              <a:t>Malaking</a:t>
            </a:r>
            <a:r>
              <a:rPr kumimoji="0" lang="en-US" altLang="ja-JP" sz="8800" dirty="0" smtClean="0">
                <a:latin typeface="Futur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altLang="ja-JP" sz="8800" dirty="0" err="1" smtClean="0">
                <a:latin typeface="Futura" charset="0"/>
                <a:ea typeface="ＭＳ Ｐゴシック" charset="0"/>
                <a:cs typeface="ＭＳ Ｐゴシック" charset="0"/>
              </a:rPr>
              <a:t>Ideya</a:t>
            </a:r>
            <a:r>
              <a:rPr kumimoji="0" lang="en-US" altLang="ja-JP" sz="8800" dirty="0">
                <a:latin typeface="Futura" charset="0"/>
                <a:ea typeface="ＭＳ Ｐゴシック" charset="0"/>
                <a:cs typeface="ＭＳ Ｐゴシック" charset="0"/>
              </a:rPr>
              <a:t>?</a:t>
            </a:r>
            <a:endParaRPr kumimoji="0" lang="en-US" dirty="0">
              <a:latin typeface="Futur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103959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numCol="1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Ilang Pagsasanay…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 numCol="1"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/>
              </a:rPr>
              <a:t>3.	Walang kapalit ang pamumuno.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>
          <a:xfrm>
            <a:off x="5791200" y="1447800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t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Paksa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numCol="1" anchor="t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4. Ano ang tagubilin ng Panginoon sa pagkabalisa?</a:t>
            </a:r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9582" name="Text Box 15"/>
          <p:cNvSpPr txBox="1">
            <a:spLocks noChangeArrowheads="1"/>
          </p:cNvSpPr>
          <p:nvPr/>
        </p:nvSpPr>
        <p:spPr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>
          <a:xfrm>
            <a:off x="6019800" y="2514600"/>
            <a:ext cx="493713" cy="493713"/>
            <a:chOff x="5952" y="1200"/>
            <a:chExt cx="311" cy="311"/>
          </a:xfrm>
        </p:grpSpPr>
        <p:sp>
          <p:nvSpPr>
            <p:cNvPr id="109587" name="Freeform 17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09588" name="Freeform 18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9585" name="Freeform 20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09586" name="Freeform 21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numCol="1"/>
          <a:lstStyle/>
          <a:p>
            <a:pPr eaLnBrk="1" hangingPunct="1">
              <a:defRPr/>
            </a:pPr>
            <a:r>
              <a:rPr lang="en-US" dirty="0">
                <a:solidFill>
                  <a:srgbClr val="E5FFFF"/>
                </a:solidFill>
                <a:latin typeface="Arial" charset="0"/>
                <a:ea typeface="ＭＳ Ｐゴシック" charset="0"/>
                <a:cs typeface="Arial" charset="0"/>
              </a:rPr>
              <a:t>Ilang Pagsasanay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…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9917"/>
            <a:ext cx="5943600" cy="2057400"/>
          </a:xfrm>
        </p:spPr>
        <p:txBody>
          <a:bodyPr numCol="1"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/>
              </a:rPr>
              <a:t>5. Isa sa mga mahahalagang katangian ng alagad ng Panginoon ay ang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dependensya</a:t>
            </a:r>
            <a:r>
              <a:rPr lang="en-US" dirty="0">
                <a:solidFill>
                  <a:srgbClr val="FFFFFF"/>
                </a:solidFill>
                <a:cs typeface="Arial"/>
              </a:rPr>
              <a:t> sa kanya.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>
          <a:xfrm>
            <a:off x="5791200" y="1447800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t">
            <a:spAutoFit/>
          </a:bodyPr>
          <a:lstStyle/>
          <a:p>
            <a:pPr>
              <a:defRPr/>
            </a:pPr>
            <a:r>
              <a:rPr lang="en-US" b="1" u="sng" dirty="0">
                <a:latin typeface="Arial"/>
                <a:ea typeface="ＭＳ Ｐゴシック" pitchFamily="24" charset="-128"/>
                <a:cs typeface="Arial"/>
              </a:rPr>
              <a:t>Paksa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>
          <a:xfrm>
            <a:off x="152400" y="3789363"/>
            <a:ext cx="56435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numCol="1" anchor="t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6.	Konsagradong Kristiyano, matapang na pangako, at tuloy-tuloy na kumbiksyon ang tatlong haligi ng isang simbahang nagnanais mag misyon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11630" name="Text Box 15"/>
          <p:cNvSpPr txBox="1">
            <a:spLocks noChangeArrowheads="1"/>
          </p:cNvSpPr>
          <p:nvPr/>
        </p:nvSpPr>
        <p:spPr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11635" name="Freeform 17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11636" name="Freeform 18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>
          <a:xfrm>
            <a:off x="8458200" y="4800600"/>
            <a:ext cx="493713" cy="493713"/>
            <a:chOff x="5952" y="1200"/>
            <a:chExt cx="311" cy="311"/>
          </a:xfrm>
        </p:grpSpPr>
        <p:sp>
          <p:nvSpPr>
            <p:cNvPr id="111633" name="Freeform 20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11634" name="Freeform 21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numCol="1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aIL" charset="0"/>
              </a:rPr>
              <a:t>Ilang Pagsasanay…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aIL" charset="0"/>
              </a:rPr>
              <a:t> </a:t>
            </a:r>
          </a:p>
        </p:txBody>
      </p:sp>
      <p:sp>
        <p:nvSpPr>
          <p:cNvPr id="2007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 numCol="1"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latin typeface="AraIL"/>
                <a:cs typeface="AraIL"/>
              </a:rPr>
              <a:t>7. Paano at bakit ang iyong ginagawa ay mahalaga sa Panginoon?</a:t>
            </a:r>
          </a:p>
        </p:txBody>
      </p:sp>
      <p:sp>
        <p:nvSpPr>
          <p:cNvPr id="200708" name="Text Box 1028"/>
          <p:cNvSpPr txBox="1">
            <a:spLocks noChangeArrowheads="1"/>
          </p:cNvSpPr>
          <p:nvPr/>
        </p:nvSpPr>
        <p:spPr>
          <a:xfrm>
            <a:off x="5791200" y="1447800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t">
            <a:spAutoFit/>
          </a:bodyPr>
          <a:lstStyle/>
          <a:p>
            <a:pPr>
              <a:defRPr/>
            </a:pPr>
            <a:r>
              <a:rPr lang="en-US" b="1" u="sng">
                <a:latin typeface="AraIL"/>
                <a:ea typeface="ＭＳ Ｐゴシック" pitchFamily="24" charset="-128"/>
                <a:cs typeface="AraIL"/>
              </a:rPr>
              <a:t>Paksa</a:t>
            </a:r>
            <a:endParaRPr lang="en-US" b="1" u="sng" dirty="0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09" name="Text Box 1029"/>
          <p:cNvSpPr txBox="1">
            <a:spLocks noChangeArrowheads="1"/>
          </p:cNvSpPr>
          <p:nvPr/>
        </p:nvSpPr>
        <p:spPr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aIL"/>
                <a:ea typeface="ＭＳ Ｐゴシック" pitchFamily="24" charset="-128"/>
                <a:cs typeface="AraIL"/>
              </a:rPr>
              <a:t>Subject</a:t>
            </a:r>
          </a:p>
        </p:txBody>
      </p:sp>
      <p:sp>
        <p:nvSpPr>
          <p:cNvPr id="200710" name="Text Box 1030"/>
          <p:cNvSpPr txBox="1">
            <a:spLocks noChangeArrowheads="1"/>
          </p:cNvSpPr>
          <p:nvPr/>
        </p:nvSpPr>
        <p:spPr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aIL"/>
                <a:ea typeface="ＭＳ Ｐゴシック" pitchFamily="24" charset="-128"/>
                <a:cs typeface="AraIL"/>
              </a:rPr>
              <a:t>M.I.</a:t>
            </a:r>
          </a:p>
        </p:txBody>
      </p:sp>
      <p:sp>
        <p:nvSpPr>
          <p:cNvPr id="113670" name="Text Box 1031"/>
          <p:cNvSpPr txBox="1">
            <a:spLocks noChangeArrowheads="1"/>
          </p:cNvSpPr>
          <p:nvPr/>
        </p:nvSpPr>
        <p:spPr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latin typeface="AraIL" charset="0"/>
              <a:cs typeface="AraIL" charset="0"/>
            </a:endParaRPr>
          </a:p>
        </p:txBody>
      </p:sp>
      <p:sp>
        <p:nvSpPr>
          <p:cNvPr id="200712" name="Rectangle 1032"/>
          <p:cNvSpPr>
            <a:spLocks noChangeArrowheads="1"/>
          </p:cNvSpPr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3" name="Rectangle 1033"/>
          <p:cNvSpPr>
            <a:spLocks noChangeArrowheads="1"/>
          </p:cNvSpPr>
          <p:nvPr/>
        </p:nvSpPr>
        <p:spPr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4" name="Rectangle 1034"/>
          <p:cNvSpPr>
            <a:spLocks noChangeArrowheads="1"/>
          </p:cNvSpPr>
          <p:nvPr/>
        </p:nvSpPr>
        <p:spPr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5" name="Rectangle 1035"/>
          <p:cNvSpPr>
            <a:spLocks noChangeArrowheads="1"/>
          </p:cNvSpPr>
          <p:nvPr/>
        </p:nvSpPr>
        <p:spPr>
          <a:xfrm>
            <a:off x="457200" y="3763992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numCol="1" anchor="t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aIL"/>
                <a:ea typeface="ＭＳ Ｐゴシック" pitchFamily="24" charset="-128"/>
                <a:cs typeface="AraIL"/>
              </a:rPr>
              <a:t>8. Upang maging tapat na alagad ng Panginoon ng walang hanggan at ang pangatlong katangian ng tapat na alagad.</a:t>
            </a:r>
          </a:p>
        </p:txBody>
      </p:sp>
      <p:sp>
        <p:nvSpPr>
          <p:cNvPr id="200716" name="Rectangle 1036"/>
          <p:cNvSpPr>
            <a:spLocks noChangeArrowheads="1"/>
          </p:cNvSpPr>
          <p:nvPr/>
        </p:nvSpPr>
        <p:spPr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7" name="Rectangle 1037"/>
          <p:cNvSpPr>
            <a:spLocks noChangeArrowheads="1"/>
          </p:cNvSpPr>
          <p:nvPr/>
        </p:nvSpPr>
        <p:spPr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200718" name="Rectangle 1038"/>
          <p:cNvSpPr>
            <a:spLocks noChangeArrowheads="1"/>
          </p:cNvSpPr>
          <p:nvPr/>
        </p:nvSpPr>
        <p:spPr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aIL"/>
              <a:ea typeface="ＭＳ Ｐゴシック" pitchFamily="24" charset="-128"/>
              <a:cs typeface="AraIL"/>
            </a:endParaRPr>
          </a:p>
        </p:txBody>
      </p:sp>
      <p:sp>
        <p:nvSpPr>
          <p:cNvPr id="113678" name="Text Box 1039"/>
          <p:cNvSpPr txBox="1">
            <a:spLocks noChangeArrowheads="1"/>
          </p:cNvSpPr>
          <p:nvPr/>
        </p:nvSpPr>
        <p:spPr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AraIL" charset="0"/>
                <a:cs typeface="AraIL" charset="0"/>
              </a:rPr>
              <a:t>29a</a:t>
            </a:r>
            <a:endParaRPr lang="en-US">
              <a:latin typeface="AraIL" charset="0"/>
              <a:cs typeface="AraIL" charset="0"/>
            </a:endParaRPr>
          </a:p>
        </p:txBody>
      </p:sp>
      <p:grpSp>
        <p:nvGrpSpPr>
          <p:cNvPr id="2" name="Group 1040"/>
          <p:cNvGrpSpPr>
            <a:grpSpLocks/>
          </p:cNvGrpSpPr>
          <p:nvPr/>
        </p:nvGrpSpPr>
        <p:grpSpPr>
          <a:xfrm>
            <a:off x="7239000" y="2514600"/>
            <a:ext cx="493713" cy="493713"/>
            <a:chOff x="5952" y="1200"/>
            <a:chExt cx="311" cy="311"/>
          </a:xfrm>
        </p:grpSpPr>
        <p:sp>
          <p:nvSpPr>
            <p:cNvPr id="113683" name="Freeform 1041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13684" name="Freeform 1042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  <p:grpSp>
        <p:nvGrpSpPr>
          <p:cNvPr id="3" name="Group 1043"/>
          <p:cNvGrpSpPr>
            <a:grpSpLocks/>
          </p:cNvGrpSpPr>
          <p:nvPr/>
        </p:nvGrpSpPr>
        <p:grpSpPr>
          <a:xfrm>
            <a:off x="8382000" y="4800600"/>
            <a:ext cx="493713" cy="493713"/>
            <a:chOff x="5952" y="1200"/>
            <a:chExt cx="311" cy="311"/>
          </a:xfrm>
        </p:grpSpPr>
        <p:sp>
          <p:nvSpPr>
            <p:cNvPr id="113681" name="Freeform 1044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13682" name="Freeform 1045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numCol="1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Ilang Pagsasanay…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 numCol="1"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/>
              </a:rPr>
              <a:t>9. Bilang isang Kristyano, italaga natin ang ating isipan </a:t>
            </a:r>
            <a:r>
              <a:rPr lang="en-US" dirty="0" err="1">
                <a:solidFill>
                  <a:srgbClr val="FFFFFF"/>
                </a:solidFill>
                <a:cs typeface="Arial"/>
              </a:rPr>
              <a:t>kay</a:t>
            </a:r>
            <a:r>
              <a:rPr lang="en-US" dirty="0">
                <a:solidFill>
                  <a:srgbClr val="FFFFFF"/>
                </a:solidFill>
                <a:cs typeface="Arial"/>
              </a:rPr>
              <a:t> </a:t>
            </a:r>
            <a:r>
              <a:rPr lang="en-US">
                <a:solidFill>
                  <a:srgbClr val="FFFFFF"/>
                </a:solidFill>
                <a:cs typeface="Arial"/>
              </a:rPr>
              <a:t>Jesus.</a:t>
            </a:r>
            <a:endParaRPr lang="en-US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>
          <a:xfrm>
            <a:off x="5791200" y="1447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Topic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115718" name="Text Box 7"/>
          <p:cNvSpPr txBox="1">
            <a:spLocks noChangeArrowheads="1"/>
          </p:cNvSpPr>
          <p:nvPr/>
        </p:nvSpPr>
        <p:spPr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>
          <a:xfrm>
            <a:off x="457200" y="4267200"/>
            <a:ext cx="541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numCol="1" anchor="t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10. Bakit madaming nauuna na mahuhuli at mga mahuhulina mauuna?</a:t>
            </a: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15726" name="Text Box 15"/>
          <p:cNvSpPr txBox="1">
            <a:spLocks noChangeArrowheads="1"/>
          </p:cNvSpPr>
          <p:nvPr/>
        </p:nvSpPr>
        <p:spPr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>
          <a:xfrm>
            <a:off x="8382000" y="2514600"/>
            <a:ext cx="493713" cy="493713"/>
            <a:chOff x="5952" y="1200"/>
            <a:chExt cx="311" cy="311"/>
          </a:xfrm>
        </p:grpSpPr>
        <p:sp>
          <p:nvSpPr>
            <p:cNvPr id="115731" name="Freeform 17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15732" name="Freeform 18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15729" name="Freeform 20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15730" name="Freeform 21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09600"/>
            <a:ext cx="777557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 numCol="1"/>
          <a:lstStyle/>
          <a:p>
            <a:pPr>
              <a:defRPr/>
            </a:pPr>
            <a:r>
              <a:rPr lang="en-US" sz="2800" dirty="0">
                <a:latin typeface="Arial"/>
                <a:cs typeface="Arial"/>
              </a:rPr>
              <a:t>Ang Proseso sa Paghahanda ng Paglalahad na Sermon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100" name="Rectangle 4"/>
          <p:cNvSpPr>
            <a:spLocks noChangeArrowheads="1"/>
          </p:cNvSpPr>
          <p:nvPr/>
        </p:nvSpPr>
        <p:spPr>
          <a:xfrm>
            <a:off x="611188" y="1447800"/>
            <a:ext cx="792162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>
          <a:xfrm>
            <a:off x="2286000" y="5146675"/>
            <a:ext cx="17564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Pag-aralan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>
          <a:xfrm>
            <a:off x="1995488" y="4419600"/>
            <a:ext cx="18933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>
          <a:xfrm>
            <a:off x="5472023" y="5181600"/>
            <a:ext cx="20294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Pangangaral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>
          <a:xfrm>
            <a:off x="5638800" y="4419600"/>
            <a:ext cx="19789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>
          <a:xfrm>
            <a:off x="2438400" y="3643313"/>
            <a:ext cx="7806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SPT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SPS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>
          <a:xfrm>
            <a:off x="2959100" y="2805113"/>
            <a:ext cx="3280989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Tulay sa Layunin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>
          <a:xfrm>
            <a:off x="4272358" y="2336800"/>
            <a:ext cx="73898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>
          <a:xfrm>
            <a:off x="4091825" y="5232400"/>
            <a:ext cx="102795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>
          <a:xfrm>
            <a:off x="2189163" y="1884363"/>
            <a:ext cx="142430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TEKSTO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>
          <a:xfrm>
            <a:off x="5770563" y="1884363"/>
            <a:ext cx="1519237" cy="469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 numCol="1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SERMON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>
          <a:xfrm>
            <a:off x="519113" y="5486400"/>
            <a:ext cx="171361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Pumili ng teksto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>
          <a:xfrm>
            <a:off x="519113" y="5181600"/>
            <a:ext cx="198446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Suriin ang teksto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>
          <a:xfrm>
            <a:off x="595313" y="4314017"/>
            <a:ext cx="153828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>
          <a:xfrm>
            <a:off x="671513" y="3757613"/>
            <a:ext cx="194468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>
          <a:xfrm>
            <a:off x="1281113" y="2690813"/>
            <a:ext cx="1667715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4   Tatlong Paglalahad na Tanong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>
          <a:xfrm>
            <a:off x="3079720" y="2157413"/>
            <a:ext cx="290927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>
          <a:xfrm>
            <a:off x="6757449" y="3757613"/>
            <a:ext cx="19686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>
          <a:xfrm>
            <a:off x="7310258" y="4061604"/>
            <a:ext cx="1833742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>
          <a:xfrm>
            <a:off x="7377113" y="5439764"/>
            <a:ext cx="111729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MSS &amp;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Mangaral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 dirty="0">
                <a:solidFill>
                  <a:srgbClr val="00084D"/>
                </a:solidFill>
                <a:cs typeface="Arial" charset="0"/>
              </a:rPr>
              <a:t>27-28, 251</a:t>
            </a:r>
            <a:endParaRPr lang="en-US" dirty="0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3" name="Oval 41"/>
          <p:cNvSpPr>
            <a:spLocks noChangeArrowheads="1"/>
          </p:cNvSpPr>
          <p:nvPr/>
        </p:nvSpPr>
        <p:spPr>
          <a:xfrm>
            <a:off x="228600" y="3352800"/>
            <a:ext cx="8382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7729"/>
            <a:ext cx="6934200" cy="1696984"/>
          </a:xfrm>
          <a:solidFill>
            <a:srgbClr val="000000"/>
          </a:solidFill>
        </p:spPr>
        <p:txBody>
          <a:bodyPr numCol="1"/>
          <a:lstStyle/>
          <a:p>
            <a:pPr algn="l" eaLnBrk="1" hangingPunct="1"/>
            <a:r>
              <a:rPr kumimoji="0" lang="en-US" sz="24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Ideyang</a:t>
            </a:r>
            <a:r>
              <a:rPr kumimoji="0" lang="en-US" sz="2400" u="sng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u="sng" dirty="0" err="1" smtClean="0">
                <a:latin typeface="Helvetica" charset="0"/>
                <a:ea typeface="ＭＳ Ｐゴシック" charset="0"/>
                <a:cs typeface="ＭＳ Ｐゴシック" charset="0"/>
              </a:rPr>
              <a:t>Eksejetikal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dahilan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smtClean="0">
                <a:latin typeface="Helvetica" charset="0"/>
                <a:ea typeface="ＭＳ Ｐゴシック" charset="0"/>
                <a:cs typeface="ＭＳ Ｐゴシック" charset="0"/>
              </a:rPr>
              <a:t>kung</a:t>
            </a:r>
            <a:r>
              <a:rPr kumimoji="0" lang="en-US" sz="2400" smtClean="0">
                <a:latin typeface="Helvetica" charset="0"/>
                <a:ea typeface="ＭＳ Ｐゴシック" charset="0"/>
                <a:cs typeface="ＭＳ Ｐゴシック" charset="0"/>
              </a:rPr>
              <a:t> balik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kailangan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wastong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ibalik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Kristiyanong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nagkasala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dahil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itong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panunumbalik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ay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isinagawa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bilang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karugtong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kapangyarihan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ng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Diyos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9810" name="Picture 2" descr="handsha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6649458" y="452625"/>
            <a:ext cx="2494542" cy="16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6200" y="1601788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numCol="1"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Ang tamang </a:t>
            </a:r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paraan </a:t>
            </a: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 simbahan para maibalik ang nagkakasalang Kristyano ay sa pagpapanatili ng impormasyon sa pinaka-pribadong pamamaraan. </a:t>
            </a: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dahilan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kung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bakit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pwede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ipagpatuloy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himukin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ibalik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mga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nagkasalang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mananampalataya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dahil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kilos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na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ay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isang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karugtong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kapangyarihan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ng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Diyos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mismo</a:t>
            </a:r>
            <a:r>
              <a:rPr lang="en-US" b="1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b="1" dirty="0">
              <a:solidFill>
                <a:srgbClr val="BBE0E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9812" name="Text Box 15"/>
          <p:cNvSpPr txBox="1">
            <a:spLocks noChangeArrowheads="1"/>
          </p:cNvSpPr>
          <p:nvPr/>
        </p:nvSpPr>
        <p:spPr>
          <a:xfrm>
            <a:off x="829945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19813" name="Text Box 15"/>
          <p:cNvSpPr txBox="1">
            <a:spLocks noChangeArrowheads="1"/>
          </p:cNvSpPr>
          <p:nvPr/>
        </p:nvSpPr>
        <p:spPr>
          <a:xfrm>
            <a:off x="8388350" y="44450"/>
            <a:ext cx="714375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cs typeface="Arial" charset="0"/>
              </a:rPr>
              <a:t>34d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1436"/>
          <a:stretch>
            <a:fillRect/>
          </a:stretch>
        </p:blipFill>
        <p:spPr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09800"/>
            <a:ext cx="3856692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numCol="1"/>
          <a:lstStyle/>
          <a:p>
            <a:pPr algn="l" eaLnBrk="1" hangingPunct="1">
              <a:defRPr/>
            </a:pPr>
            <a:r>
              <a:rPr lang="en-US" sz="4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Pangunahing Ideya: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8538" y="3429000"/>
            <a:ext cx="7389812" cy="3198813"/>
          </a:xfrm>
          <a:effectLst/>
          <a:extLst/>
        </p:spPr>
        <p:txBody>
          <a:bodyPr numCol="1"/>
          <a:lstStyle/>
          <a:p>
            <a:pPr eaLnBrk="1" hangingPunct="1">
              <a:defRPr/>
            </a:pPr>
            <a:r>
              <a:rPr lang="en-US" sz="44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Ibinabalik natin ng tama ang mga nagkakaslang Kristiyano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dahil</a:t>
            </a:r>
            <a:r>
              <a:rPr lang="en-US" sz="44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kumikilos tayo sa ngalan ng Diyos.</a:t>
            </a: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>
          <a:xfrm>
            <a:off x="4038600" y="1447800"/>
            <a:ext cx="762000" cy="175260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numCol="1"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 dirty="0" err="1" smtClean="0">
                <a:latin typeface="Helvetica" charset="0"/>
              </a:rPr>
              <a:t>Ideyang</a:t>
            </a:r>
            <a:r>
              <a:rPr lang="en-US" u="sng" dirty="0" smtClean="0">
                <a:latin typeface="Helvetica" charset="0"/>
              </a:rPr>
              <a:t> </a:t>
            </a:r>
            <a:r>
              <a:rPr lang="en-US" u="sng" dirty="0" err="1" smtClean="0">
                <a:latin typeface="Helvetica" charset="0"/>
              </a:rPr>
              <a:t>Eksejetikal</a:t>
            </a:r>
            <a:r>
              <a:rPr lang="en-US" dirty="0" smtClean="0">
                <a:latin typeface="Helvetica" charset="0"/>
              </a:rPr>
              <a:t>: </a:t>
            </a:r>
            <a:r>
              <a:rPr lang="en-US" dirty="0" err="1" smtClean="0">
                <a:latin typeface="Helvetica" charset="0"/>
              </a:rPr>
              <a:t>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Helvetica" charset="0"/>
              </a:rPr>
              <a:t>dahilan</a:t>
            </a:r>
            <a:r>
              <a:rPr lang="en-US" dirty="0" smtClean="0">
                <a:latin typeface="Helvetica" charset="0"/>
              </a:rPr>
              <a:t> kung </a:t>
            </a:r>
            <a:r>
              <a:rPr lang="en-US" dirty="0" err="1" smtClean="0">
                <a:latin typeface="Helvetica" charset="0"/>
              </a:rPr>
              <a:t>bakit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kailangan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wastong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ibalik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isang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Kristiyanong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nagkasala</a:t>
            </a:r>
            <a:r>
              <a:rPr lang="en-US" dirty="0" smtClean="0">
                <a:latin typeface="Helvetica" charset="0"/>
              </a:rPr>
              <a:t> ay </a:t>
            </a:r>
            <a:r>
              <a:rPr lang="en-US" dirty="0" err="1" smtClean="0">
                <a:latin typeface="Helvetica" charset="0"/>
              </a:rPr>
              <a:t>dahil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itong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panunumbalik</a:t>
            </a:r>
            <a:r>
              <a:rPr lang="en-US" dirty="0" smtClean="0">
                <a:latin typeface="Helvetica" charset="0"/>
              </a:rPr>
              <a:t> ay </a:t>
            </a:r>
            <a:r>
              <a:rPr lang="en-US" dirty="0" err="1" smtClean="0">
                <a:latin typeface="Helvetica" charset="0"/>
              </a:rPr>
              <a:t>isinagawa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bilang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karugtong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kapangyarihan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ng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err="1" smtClean="0">
                <a:latin typeface="Helvetica" charset="0"/>
              </a:rPr>
              <a:t>Diyos</a:t>
            </a:r>
            <a:r>
              <a:rPr lang="en-US" dirty="0" smtClean="0">
                <a:latin typeface="Helvetica" charset="0"/>
              </a:rPr>
              <a:t>.</a:t>
            </a:r>
            <a:endParaRPr lang="en-US" b="1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10650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mending_your_broken_he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unsetCoupl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32363" y="3644900"/>
            <a:ext cx="4211637" cy="3213100"/>
          </a:xfrm>
          <a:solidFill>
            <a:srgbClr val="000514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numCol="1"/>
          <a:lstStyle/>
          <a:p>
            <a:pPr eaLnBrk="1" hangingPunct="1">
              <a:defRPr/>
            </a:pP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Paano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natin</a:t>
            </a:r>
            <a:r>
              <a:rPr lang="en-US" sz="4000" b="1" i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rgbClr val="FFFF43"/>
                </a:solidFill>
                <a:latin typeface="Arial" charset="0"/>
                <a:ea typeface="ＭＳ Ｐゴシック" charset="0"/>
              </a:rPr>
              <a:t>ibalik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tamang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paraan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mga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nagkasala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Kristiyano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5" name="Picture 4" descr="fighting coup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>
            <a:spLocks noChangeArrowheads="1"/>
          </p:cNvSpPr>
          <p:nvPr/>
        </p:nvSpPr>
        <p:spPr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numCol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 numCol="1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Ang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Unang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Tanong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natin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ngayon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(</a:t>
            </a: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para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sz="2800" b="1" i="1" dirty="0" err="1" smtClean="0">
                <a:solidFill>
                  <a:srgbClr val="FFFFFF"/>
                </a:solidFill>
                <a:cs typeface="Arial" charset="0"/>
              </a:rPr>
              <a:t>sa</a:t>
            </a:r>
            <a:r>
              <a:rPr lang="en-US" sz="2800" b="1" i="1" dirty="0" smtClean="0">
                <a:solidFill>
                  <a:srgbClr val="FFFFFF"/>
                </a:solidFill>
                <a:cs typeface="Arial" charset="0"/>
              </a:rPr>
              <a:t> b.15-17)</a:t>
            </a:r>
            <a:endParaRPr lang="en-US" sz="2800" dirty="0" smtClean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22888" name="Text Box 15"/>
          <p:cNvSpPr txBox="1">
            <a:spLocks noChangeArrowheads="1"/>
          </p:cNvSpPr>
          <p:nvPr/>
        </p:nvSpPr>
        <p:spPr>
          <a:xfrm>
            <a:off x="8466138" y="692150"/>
            <a:ext cx="714375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numCol="1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 numCol="1"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>
          <a:xfrm>
            <a:off x="4419600" y="2514600"/>
            <a:ext cx="45005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4800" b="1" dirty="0">
                <a:solidFill>
                  <a:srgbClr val="000000"/>
                </a:solidFill>
              </a:rPr>
              <a:t>I. Panatilihing</a:t>
            </a:r>
            <a:r>
              <a:rPr lang="en-US" altLang="ja-JP" sz="4800" b="1" dirty="0">
                <a:solidFill>
                  <a:srgbClr val="000000"/>
                </a:solidFill>
              </a:rPr>
              <a:t>  </a:t>
            </a:r>
          </a:p>
          <a:p>
            <a:pPr algn="r">
              <a:buFont typeface="Arial" charset="0"/>
              <a:buNone/>
            </a:pPr>
            <a:r>
              <a:rPr lang="en-US" altLang="ja-JP" sz="4800" b="1" u="sng" dirty="0">
                <a:solidFill>
                  <a:srgbClr val="146225"/>
                </a:solidFill>
              </a:rPr>
              <a:t>pribado</a:t>
            </a:r>
            <a:r>
              <a:rPr lang="en-US" altLang="ja-JP" sz="4800" b="1" dirty="0">
                <a:solidFill>
                  <a:srgbClr val="000000"/>
                </a:solidFill>
              </a:rPr>
              <a:t> ang isyu hangga't maari (15-17).</a:t>
            </a:r>
            <a:r>
              <a:rPr lang="en-US" altLang="ja-JP" sz="4000" b="1" dirty="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 sz="40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517490" y="259195"/>
            <a:ext cx="5963935" cy="202960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Huwag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ipagtsismis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problema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533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conflic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numCol="1"/>
          <a:lstStyle/>
          <a:p>
            <a:pPr eaLnBrk="1" hangingPunct="1">
              <a:defRPr/>
            </a:pPr>
            <a: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Ang pangalawang tanong ay masasagot sa talatang 18-20:</a:t>
            </a:r>
            <a:br>
              <a:rPr lang="en-US" sz="4000" b="1" i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</a:br>
            <a:r>
              <a:rPr lang="en-US" sz="4000" b="1" i="1" dirty="0">
                <a:solidFill>
                  <a:srgbClr val="FFFF43"/>
                </a:solidFill>
                <a:latin typeface="Arial"/>
                <a:ea typeface="ＭＳ Ｐゴシック" charset="0"/>
              </a:rPr>
              <a:t>Bakit</a:t>
            </a:r>
            <a:r>
              <a:rPr lang="en-US" sz="40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 kailangang maibalik ng tama ang nagkakasalang Kristiyano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26979" name="Text Box 15"/>
          <p:cNvSpPr txBox="1">
            <a:spLocks noChangeArrowheads="1"/>
          </p:cNvSpPr>
          <p:nvPr/>
        </p:nvSpPr>
        <p:spPr>
          <a:xfrm>
            <a:off x="8299450" y="76200"/>
            <a:ext cx="71437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15888"/>
            <a:ext cx="8780182" cy="762000"/>
          </a:xfrm>
          <a:solidFill>
            <a:srgbClr val="FEF9DD"/>
          </a:solidFill>
        </p:spPr>
        <p:txBody>
          <a:bodyPr numCol="1"/>
          <a:lstStyle/>
          <a:p>
            <a:pPr eaLnBrk="1" hangingPunct="1">
              <a:defRPr/>
            </a:pPr>
            <a:r>
              <a:rPr lang="en-US" sz="3600" u="sng" dirty="0">
                <a:latin typeface="Arial"/>
                <a:ea typeface="ＭＳ Ｐゴシック" charset="0"/>
                <a:cs typeface="Arial"/>
              </a:rPr>
              <a:t>Ang kahalagahan</a:t>
            </a:r>
            <a:r>
              <a:rPr lang="en-US" sz="3600" dirty="0">
                <a:latin typeface="Arial"/>
                <a:ea typeface="ＭＳ Ｐゴシック" charset="0"/>
                <a:cs typeface="Arial"/>
              </a:rPr>
              <a:t> ng </a:t>
            </a:r>
            <a:r>
              <a:rPr lang="en-US" altLang="ja-JP" sz="3600" dirty="0">
                <a:latin typeface="Arial"/>
                <a:ea typeface="ＭＳ Ｐゴシック" charset="0"/>
                <a:cs typeface="Arial"/>
              </a:rPr>
              <a:t>"Malaking Ideya"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12825"/>
            <a:ext cx="8991600" cy="5729288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 numCol="1"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b="1" dirty="0">
                <a:latin typeface="Arial" charset="0"/>
                <a:cs typeface="Arial"/>
              </a:rPr>
              <a:t>"Ang pangunahing pahayag ng ating depinisyon ng paglalahad na pangangaral, samakatuwid, ay "ang paglalahad na pangangaral ay ang pagbibigay-alam ng konsepto ng Bibliya. Ang sermon ay parang isang 'bullet' at hindi isang 'buckshot.' Pinakamainam, ang sermon ay isang pagpapaliwanag, interpretasyon, o ang paggamit ng isang pangunahing ideya na suportado ng iba pang mga ideya, na nanggaling sa isa o higit pang teksto ng Bibliya.</a:t>
            </a:r>
            <a:r>
              <a:rPr lang="en-US" sz="2800" b="1" dirty="0">
                <a:latin typeface="Arial"/>
                <a:cs typeface="Arial"/>
              </a:rPr>
              <a:t>"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b="1" dirty="0">
                <a:latin typeface="Arial"/>
                <a:cs typeface="Arial"/>
              </a:rPr>
              <a:t>(Haddon Robinson, </a:t>
            </a:r>
            <a:r>
              <a:rPr lang="en-US" sz="2800" b="1" i="1" dirty="0">
                <a:latin typeface="Arial"/>
                <a:cs typeface="Arial"/>
              </a:rPr>
              <a:t>Biblical Preaching</a:t>
            </a:r>
            <a:r>
              <a:rPr lang="en-US" sz="2800" b="1" dirty="0">
                <a:latin typeface="Arial"/>
                <a:cs typeface="Arial"/>
              </a:rPr>
              <a:t>, 33)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>
          <a:xfrm>
            <a:off x="8543925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lang="en-US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4438" y="1196975"/>
            <a:ext cx="4770437" cy="1895475"/>
          </a:xfrm>
        </p:spPr>
        <p:txBody>
          <a:bodyPr numCol="1"/>
          <a:lstStyle/>
          <a:p>
            <a:pPr algn="ctr" eaLnBrk="1" hangingPunct="1"/>
            <a:r>
              <a:rPr lang="en-US" b="1" dirty="0">
                <a:latin typeface="Arial" charset="0"/>
                <a:ea typeface="ＭＳ Ｐゴシック" charset="0"/>
              </a:rPr>
              <a:t>Ang punto ng talatang 18-20</a:t>
            </a:r>
            <a:endParaRPr lang="en-US" dirty="0">
              <a:latin typeface="Times New Roman" charset="0"/>
              <a:ea typeface="ＭＳ Ｐゴシック" charset="0"/>
            </a:endParaRP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>
          <a:xfrm>
            <a:off x="1979613" y="3477584"/>
            <a:ext cx="58324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4400" b="1" dirty="0">
                <a:solidFill>
                  <a:srgbClr val="000000"/>
                </a:solidFill>
              </a:rPr>
              <a:t>II. Ang simbahan ay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gumaganap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bilang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</a:rPr>
              <a:t>karugtong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dirty="0" err="1">
                <a:solidFill>
                  <a:srgbClr val="000000"/>
                </a:solidFill>
              </a:rPr>
              <a:t>ng</a:t>
            </a:r>
            <a:r>
              <a:rPr lang="en-US" sz="4400" b="1" dirty="0">
                <a:solidFill>
                  <a:srgbClr val="000000"/>
                </a:solidFill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</a:rPr>
              <a:t> </a:t>
            </a:r>
            <a:r>
              <a:rPr lang="en-US" sz="4400" b="1" u="sng" dirty="0" err="1" smtClean="0">
                <a:solidFill>
                  <a:srgbClr val="000090"/>
                </a:solidFill>
              </a:rPr>
              <a:t>kapangyarihan</a:t>
            </a:r>
            <a:r>
              <a:rPr lang="en-US" sz="4400" b="1" dirty="0" smtClean="0">
                <a:solidFill>
                  <a:srgbClr val="000090"/>
                </a:solidFill>
              </a:rPr>
              <a:t> </a:t>
            </a:r>
            <a:r>
              <a:rPr lang="en-US" sz="4400" b="1" dirty="0">
                <a:solidFill>
                  <a:srgbClr val="000000"/>
                </a:solidFill>
              </a:rPr>
              <a:t>ng Diyos mismo!</a:t>
            </a:r>
            <a:r>
              <a:rPr lang="en-US" sz="4400" b="1" dirty="0">
                <a:solidFill>
                  <a:srgbClr val="000000"/>
                </a:solidFill>
                <a:latin typeface="Times New Roman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108" y="0"/>
            <a:ext cx="9144000" cy="131784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" b="1" i="1" dirty="0">
                <a:solidFill>
                  <a:srgbClr val="FFFF43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Bakit</a:t>
            </a:r>
            <a:r>
              <a:rPr lang="en-US" sz="4000" b="1" dirty="0"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 kailangang maibalik ng tama ang nagkakasalang Kristiyano</a:t>
            </a:r>
            <a:r>
              <a:rPr lang="en-US" sz="40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Arial" charset="0"/>
                <a:ea typeface="ＭＳ Ｐゴシック" charset="0"/>
              </a:rPr>
              <a:t>?</a:t>
            </a:r>
            <a:endParaRPr lang="en-US" sz="3600" b="1" dirty="0">
              <a:solidFill>
                <a:schemeClr val="bg1"/>
              </a:solidFill>
              <a:effectLst>
                <a:glow rad="139700">
                  <a:srgbClr val="000000"/>
                </a:glo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 rot="21110430">
            <a:off x="651810" y="1463549"/>
            <a:ext cx="7959230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lvl="0" eaLnBrk="1" hangingPunct="1">
              <a:buClr>
                <a:srgbClr val="00CCFF"/>
              </a:buClr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Dinudugtungan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natin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kumimoji="0" lang="en-US" sz="48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kapangyarihan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4800" b="1" kern="0" noProof="0" dirty="0" err="1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ng</a:t>
            </a:r>
            <a:r>
              <a:rPr lang="en-US" sz="4800" b="1" kern="0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en-US" sz="4800" b="1" kern="0" dirty="0" err="1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Diyos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24" charset="-128"/>
              <a:cs typeface="ＭＳ Ｐゴシック" pitchFamily="2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8995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numCol="1"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727078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28"/>
          <p:cNvSpPr>
            <a:spLocks noGrp="1" noChangeArrowheads="1"/>
          </p:cNvSpPr>
          <p:nvPr>
            <p:ph type="dt" sz="quarter" idx="10"/>
          </p:nvPr>
        </p:nvSpPr>
        <p:spPr/>
        <p:txBody>
          <a:bodyPr numCol="1"/>
          <a:lstStyle/>
          <a:p>
            <a:pPr>
              <a:defRPr/>
            </a:pPr>
            <a:endParaRPr lang="en-US"/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 numCol="1"/>
          <a:lstStyle/>
          <a:p>
            <a:pPr>
              <a:defRPr/>
            </a:pPr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numCol="1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numCol="1"/>
          <a:lstStyle/>
          <a:p>
            <a:pPr eaLnBrk="1" hangingPunct="1">
              <a:buFont typeface="Wingdings" charset="2"/>
              <a:buNone/>
              <a:defRPr/>
            </a:pPr>
            <a:endParaRPr lang="en-US"/>
          </a:p>
        </p:txBody>
      </p:sp>
      <p:pic>
        <p:nvPicPr>
          <p:cNvPr id="98310" name="Picture 4" descr="curious-de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439738" y="-47625"/>
            <a:ext cx="8780462" cy="713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1" name="Picture 5" descr="fanzoj_3br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4151313"/>
            <a:ext cx="3352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gspr_muz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2962" b="12962"/>
          <a:stretch>
            <a:fillRect/>
          </a:stretch>
        </p:blipFill>
        <p:spPr>
          <a:xfrm>
            <a:off x="55626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4" name="Picture 8" descr="welcome-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66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5" name="Picture 9" descr="bul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6160" b="6149"/>
          <a:stretch>
            <a:fillRect/>
          </a:stretch>
        </p:blipFill>
        <p:spPr>
          <a:xfrm>
            <a:off x="5562600" y="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15888"/>
            <a:ext cx="8780182" cy="762000"/>
          </a:xfrm>
          <a:solidFill>
            <a:srgbClr val="FEF9DD"/>
          </a:solidFill>
        </p:spPr>
        <p:txBody>
          <a:bodyPr numCol="1"/>
          <a:lstStyle/>
          <a:p>
            <a:pPr eaLnBrk="1" hangingPunct="1">
              <a:defRPr/>
            </a:pPr>
            <a:r>
              <a:rPr lang="en-US" sz="3600" u="sng" dirty="0">
                <a:latin typeface="Arial"/>
                <a:ea typeface="ＭＳ Ｐゴシック" charset="0"/>
                <a:cs typeface="Arial"/>
              </a:rPr>
              <a:t>Ang kahalagahan</a:t>
            </a:r>
            <a:r>
              <a:rPr lang="en-US" sz="3600" dirty="0">
                <a:latin typeface="Arial"/>
                <a:ea typeface="ＭＳ Ｐゴシック" charset="0"/>
                <a:cs typeface="Arial"/>
              </a:rPr>
              <a:t> ng </a:t>
            </a:r>
            <a:r>
              <a:rPr lang="en-US" altLang="ja-JP" sz="3600" dirty="0">
                <a:latin typeface="Arial"/>
                <a:ea typeface="ＭＳ Ｐゴシック" charset="0"/>
                <a:cs typeface="Arial"/>
              </a:rPr>
              <a:t>"Malaking Ideya"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012825"/>
            <a:ext cx="8991600" cy="5729288"/>
          </a:xfrm>
          <a:solidFill>
            <a:schemeClr val="accent1">
              <a:lumMod val="20000"/>
              <a:lumOff val="80000"/>
            </a:schemeClr>
          </a:solidFill>
          <a:effectLst/>
        </p:spPr>
        <p:txBody>
          <a:bodyPr numCol="1"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2800" b="1" dirty="0">
                <a:latin typeface="Arial" charset="0"/>
                <a:cs typeface="Arial"/>
              </a:rPr>
              <a:t>"Ang pangunahing pahayag ng ating depinisyon ng paglalahad na pangangaral, samakatuwid, ay "ang paglalahad na pangangaral ay ang pagbibigay-alam ng konsepto ng Bibliya. Ang sermon ay parang isang 'bullet' at hindi isang 'buckshot.' Pinakamainam, ang sermon ay isang pagpapaliwanag, interpretasyon, o ang paggamit ng isang pangunahing ideya na suportado ng iba pang mga ideya, na nanggaling sa isa o higit pang teksto ng Bibliya.</a:t>
            </a:r>
            <a:r>
              <a:rPr lang="en-US" sz="2800" b="1" dirty="0">
                <a:latin typeface="Arial"/>
                <a:cs typeface="Arial"/>
              </a:rPr>
              <a:t>"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2800" b="1" dirty="0">
                <a:latin typeface="Arial"/>
                <a:cs typeface="Arial"/>
              </a:rPr>
              <a:t>(Haddon Robinson, </a:t>
            </a:r>
            <a:r>
              <a:rPr lang="en-US" sz="2800" b="1" i="1" dirty="0">
                <a:latin typeface="Arial"/>
                <a:cs typeface="Arial"/>
              </a:rPr>
              <a:t>Biblical Preaching</a:t>
            </a:r>
            <a:r>
              <a:rPr lang="en-US" sz="2800" b="1" dirty="0">
                <a:latin typeface="Arial"/>
                <a:cs typeface="Arial"/>
              </a:rPr>
              <a:t>, 33)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>
          <a:xfrm>
            <a:off x="8543925" y="7620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lang="en-US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09600"/>
            <a:ext cx="777557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 numCol="1"/>
          <a:lstStyle/>
          <a:p>
            <a:pPr>
              <a:defRPr/>
            </a:pPr>
            <a:r>
              <a:rPr lang="en-US" sz="2800" dirty="0">
                <a:latin typeface="Arial"/>
                <a:cs typeface="Arial"/>
              </a:rPr>
              <a:t>Ang Proseso sa Paghahanda ng Paglalahad na Sermon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100" name="Rectangle 4"/>
          <p:cNvSpPr>
            <a:spLocks noChangeArrowheads="1"/>
          </p:cNvSpPr>
          <p:nvPr/>
        </p:nvSpPr>
        <p:spPr>
          <a:xfrm>
            <a:off x="611188" y="1447800"/>
            <a:ext cx="792162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>
          <a:xfrm>
            <a:off x="2286000" y="5146675"/>
            <a:ext cx="17564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Pag-aralan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>
          <a:xfrm>
            <a:off x="1995488" y="4419600"/>
            <a:ext cx="189339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>
          <a:xfrm>
            <a:off x="5472023" y="5181600"/>
            <a:ext cx="20294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Pangangaral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>
          <a:xfrm>
            <a:off x="5638800" y="4419600"/>
            <a:ext cx="19789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Kaayusan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>
          <a:xfrm>
            <a:off x="2438400" y="3643313"/>
            <a:ext cx="7806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SPT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>
          <a:xfrm>
            <a:off x="6005513" y="3643313"/>
            <a:ext cx="79829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SPS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>
          <a:xfrm>
            <a:off x="2959100" y="2805113"/>
            <a:ext cx="3280989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Tulay sa Layunin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>
          <a:xfrm>
            <a:off x="4272358" y="2336800"/>
            <a:ext cx="73898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>
          <a:xfrm>
            <a:off x="4102100" y="3708400"/>
            <a:ext cx="10795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>
          <a:xfrm>
            <a:off x="3949700" y="4470400"/>
            <a:ext cx="13843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>
          <a:xfrm>
            <a:off x="4091825" y="5232400"/>
            <a:ext cx="102795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Laman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>
          <a:xfrm>
            <a:off x="2189163" y="1884363"/>
            <a:ext cx="142430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TEKSTO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>
          <a:xfrm>
            <a:off x="5770563" y="1884363"/>
            <a:ext cx="1519237" cy="469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 numCol="1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SERMON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>
          <a:xfrm>
            <a:off x="519113" y="5486400"/>
            <a:ext cx="171361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Pumili ng teksto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>
          <a:xfrm>
            <a:off x="519113" y="5181600"/>
            <a:ext cx="198446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Suriin ang teksto</a:t>
            </a: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>
          <a:xfrm>
            <a:off x="595313" y="4314017"/>
            <a:ext cx="161448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>
          <a:xfrm>
            <a:off x="671513" y="3757613"/>
            <a:ext cx="194468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>
          <a:xfrm>
            <a:off x="1281113" y="2690813"/>
            <a:ext cx="1667715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4   Tatlong Paglalahad na Tanong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>
          <a:xfrm>
            <a:off x="3079720" y="2157413"/>
            <a:ext cx="290927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>
          <a:xfrm>
            <a:off x="6757449" y="3757613"/>
            <a:ext cx="19686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>
          <a:xfrm>
            <a:off x="7310258" y="4061604"/>
            <a:ext cx="1833742" cy="138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>
          <a:xfrm>
            <a:off x="7377113" y="5439764"/>
            <a:ext cx="111729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numCol="1" anchor="t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Mangaral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numCol="1" anchor="t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>
          <a:xfrm>
            <a:off x="5181600" y="3352800"/>
            <a:ext cx="3429000" cy="11430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numCol="1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 dirty="0">
                <a:solidFill>
                  <a:srgbClr val="00084D"/>
                </a:solidFill>
                <a:cs typeface="Arial" charset="0"/>
              </a:rPr>
              <a:t>27-28, 251</a:t>
            </a:r>
            <a:endParaRPr lang="en-US" dirty="0">
              <a:solidFill>
                <a:srgbClr val="00084D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2"/>
          </a:solidFill>
        </p:spPr>
        <p:txBody>
          <a:bodyPr numCol="1"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Iba pang tawag sa Malaking Ideya</a:t>
            </a:r>
          </a:p>
        </p:txBody>
      </p:sp>
      <p:sp>
        <p:nvSpPr>
          <p:cNvPr id="181252" name="WordArt 4"/>
          <p:cNvSpPr>
            <a:spLocks noChangeArrowheads="1" noChangeShapeType="1" noTextEdit="1"/>
          </p:cNvSpPr>
          <p:nvPr/>
        </p:nvSpPr>
        <p:spPr>
          <a:xfrm>
            <a:off x="990600" y="4038600"/>
            <a:ext cx="3352800" cy="8382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Pangunahing Idea</a:t>
            </a:r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>
          <a:xfrm>
            <a:off x="457200" y="914400"/>
            <a:ext cx="5029200" cy="12192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Sintetikong Pahayag</a:t>
            </a:r>
          </a:p>
        </p:txBody>
      </p:sp>
      <p:sp>
        <p:nvSpPr>
          <p:cNvPr id="181256" name="WordArt 8"/>
          <p:cNvSpPr>
            <a:spLocks noChangeArrowheads="1" noChangeShapeType="1" noTextEdit="1"/>
          </p:cNvSpPr>
          <p:nvPr/>
        </p:nvSpPr>
        <p:spPr>
          <a:xfrm>
            <a:off x="381000" y="3352800"/>
            <a:ext cx="8443913" cy="630238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Sentral na Paksa ng Sermon (SPS)</a:t>
            </a:r>
          </a:p>
        </p:txBody>
      </p:sp>
      <p:sp>
        <p:nvSpPr>
          <p:cNvPr id="181257" name="WordArt 9"/>
          <p:cNvSpPr>
            <a:spLocks noChangeArrowheads="1" noChangeShapeType="1" noTextEdit="1"/>
          </p:cNvSpPr>
          <p:nvPr/>
        </p:nvSpPr>
        <p:spPr>
          <a:xfrm>
            <a:off x="4191000" y="1905000"/>
            <a:ext cx="4114800" cy="6477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Biblikal na Konsepto</a:t>
            </a:r>
          </a:p>
        </p:txBody>
      </p:sp>
      <p:sp>
        <p:nvSpPr>
          <p:cNvPr id="181258" name="WordArt 10"/>
          <p:cNvSpPr>
            <a:spLocks noChangeArrowheads="1" noChangeShapeType="1" noTextEdit="1"/>
          </p:cNvSpPr>
          <p:nvPr/>
        </p:nvSpPr>
        <p:spPr>
          <a:xfrm>
            <a:off x="6172200" y="457200"/>
            <a:ext cx="2692400" cy="10668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Sentral na Ideya</a:t>
            </a:r>
          </a:p>
        </p:txBody>
      </p:sp>
      <p:sp>
        <p:nvSpPr>
          <p:cNvPr id="181259" name="WordArt 11"/>
          <p:cNvSpPr>
            <a:spLocks noChangeArrowheads="1" noChangeShapeType="1" noTextEdit="1"/>
          </p:cNvSpPr>
          <p:nvPr/>
        </p:nvSpPr>
        <p:spPr>
          <a:xfrm>
            <a:off x="457200" y="5013325"/>
            <a:ext cx="3009900" cy="642938"/>
          </a:xfrm>
          <a:prstGeom prst="rect">
            <a:avLst/>
          </a:prstGeom>
        </p:spPr>
        <p:txBody>
          <a:bodyPr wrap="none" numCol="1" fromWordArt="1" anchor="t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2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Ideyang Sentral</a:t>
            </a:r>
          </a:p>
        </p:txBody>
      </p:sp>
      <p:sp>
        <p:nvSpPr>
          <p:cNvPr id="181260" name="WordArt 12" descr="Paper bag"/>
          <p:cNvSpPr>
            <a:spLocks noChangeArrowheads="1" noChangeShapeType="1" noTextEdit="1"/>
          </p:cNvSpPr>
          <p:nvPr/>
        </p:nvSpPr>
        <p:spPr>
          <a:xfrm>
            <a:off x="4800600" y="4038600"/>
            <a:ext cx="3632200" cy="992188"/>
          </a:xfrm>
          <a:prstGeom prst="rect">
            <a:avLst/>
          </a:prstGeom>
          <a:effectLst>
            <a:outerShdw blurRad="50800" dist="38100" dir="2700000" algn="tl" rotWithShape="0">
              <a:srgbClr val="FFFFFF">
                <a:alpha val="43000"/>
              </a:srgbClr>
            </a:outerShdw>
          </a:effectLst>
        </p:spPr>
        <p:txBody>
          <a:bodyPr wrap="none" numCol="1" fromWordArt="1" anchor="t">
            <a:prstTxWarp prst="textCascadeUp">
              <a:avLst>
                <a:gd name="adj" fmla="val 44444"/>
              </a:avLst>
            </a:prstTxWarp>
          </a:bodyPr>
          <a:lstStyle/>
          <a:p>
            <a:pPr algn="ctr">
              <a:defRPr/>
            </a:pPr>
            <a:r>
              <a:rPr lang="en-US" sz="36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/>
                <a:ea typeface="Arial Black"/>
                <a:cs typeface="Arial Black"/>
              </a:rPr>
              <a:t>Nangingibabaw na Idea</a:t>
            </a:r>
          </a:p>
        </p:txBody>
      </p:sp>
      <p:sp>
        <p:nvSpPr>
          <p:cNvPr id="181261" name="WordArt 13"/>
          <p:cNvSpPr>
            <a:spLocks noChangeArrowheads="1" noChangeShapeType="1" noTextEdit="1"/>
          </p:cNvSpPr>
          <p:nvPr/>
        </p:nvSpPr>
        <p:spPr>
          <a:xfrm>
            <a:off x="228600" y="-76200"/>
            <a:ext cx="3073400" cy="1257300"/>
          </a:xfrm>
          <a:prstGeom prst="rect">
            <a:avLst/>
          </a:prstGeom>
        </p:spPr>
        <p:txBody>
          <a:bodyPr wrap="none" numCol="1" fromWordArt="1" anchor="t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err="1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Homiletikal</a:t>
            </a:r>
            <a:r>
              <a:rPr lang="en-US" sz="3600" kern="10" dirty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 na Ideya</a:t>
            </a:r>
          </a:p>
        </p:txBody>
      </p:sp>
      <p:sp>
        <p:nvSpPr>
          <p:cNvPr id="181262" name="WordArt 14"/>
          <p:cNvSpPr>
            <a:spLocks noChangeArrowheads="1" noChangeShapeType="1" noTextEdit="1"/>
          </p:cNvSpPr>
          <p:nvPr/>
        </p:nvSpPr>
        <p:spPr>
          <a:xfrm>
            <a:off x="6096000" y="4800600"/>
            <a:ext cx="2628900" cy="5080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PangunahingIdeya</a:t>
            </a:r>
          </a:p>
        </p:txBody>
      </p:sp>
      <p:sp>
        <p:nvSpPr>
          <p:cNvPr id="181263" name="WordArt 15"/>
          <p:cNvSpPr>
            <a:spLocks noChangeArrowheads="1" noChangeShapeType="1" noTextEdit="1"/>
          </p:cNvSpPr>
          <p:nvPr/>
        </p:nvSpPr>
        <p:spPr>
          <a:xfrm>
            <a:off x="3657600" y="0"/>
            <a:ext cx="2590800" cy="1125538"/>
          </a:xfrm>
          <a:prstGeom prst="rect">
            <a:avLst/>
          </a:prstGeom>
        </p:spPr>
        <p:txBody>
          <a:bodyPr wrap="none" numCol="1" fromWordArt="1" anchor="t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Impact"/>
                <a:ea typeface="Impact"/>
                <a:cs typeface="Impact"/>
              </a:rPr>
              <a:t>Paksa</a:t>
            </a:r>
            <a:endParaRPr lang="en-US" sz="3600" kern="10" dirty="0">
              <a:ln w="10160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2000" dir="5400000" algn="tl" rotWithShape="0">
                  <a:srgbClr val="000000">
                    <a:alpha val="29999"/>
                  </a:srgbClr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181264" name="WordArt 16" descr="Narrow vertical"/>
          <p:cNvSpPr>
            <a:spLocks noChangeArrowheads="1" noChangeShapeType="1" noTextEdit="1"/>
          </p:cNvSpPr>
          <p:nvPr/>
        </p:nvSpPr>
        <p:spPr>
          <a:xfrm>
            <a:off x="2514600" y="5105400"/>
            <a:ext cx="3149600" cy="1084263"/>
          </a:xfrm>
          <a:prstGeom prst="rect">
            <a:avLst/>
          </a:prstGeom>
        </p:spPr>
        <p:txBody>
          <a:bodyPr wrap="none" numCol="1" fromWordArt="1" anchor="t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Ideya ng Sermon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5791" dir="2021404" algn="ctr" rotWithShape="0">
                  <a:srgbClr val="808080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81265" name="WordArt 17"/>
          <p:cNvSpPr>
            <a:spLocks noChangeArrowheads="1" noChangeShapeType="1" noTextEdit="1"/>
          </p:cNvSpPr>
          <p:nvPr/>
        </p:nvSpPr>
        <p:spPr>
          <a:xfrm>
            <a:off x="1168400" y="6210300"/>
            <a:ext cx="7975600" cy="647700"/>
          </a:xfrm>
          <a:prstGeom prst="rect">
            <a:avLst/>
          </a:prstGeom>
        </p:spPr>
        <p:txBody>
          <a:bodyPr wrap="none" numCol="1" fromWordArt="1" anchor="t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Paksa-Komplemyentong Pahayag </a:t>
            </a:r>
          </a:p>
        </p:txBody>
      </p:sp>
      <p:sp>
        <p:nvSpPr>
          <p:cNvPr id="181266" name="WordArt 18"/>
          <p:cNvSpPr>
            <a:spLocks noChangeArrowheads="1" noChangeShapeType="1" noTextEdit="1"/>
          </p:cNvSpPr>
          <p:nvPr/>
        </p:nvSpPr>
        <p:spPr>
          <a:xfrm>
            <a:off x="5778500" y="5257800"/>
            <a:ext cx="3136900" cy="592138"/>
          </a:xfrm>
          <a:prstGeom prst="rect">
            <a:avLst/>
          </a:prstGeom>
        </p:spPr>
        <p:txBody>
          <a:bodyPr wrap="none" numCol="1" fromWordArt="1" anchor="t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1016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2000" dir="5400000" algn="tl" rotWithShape="0">
                    <a:srgbClr val="000000">
                      <a:alpha val="29999"/>
                    </a:srgbClr>
                  </a:outerShdw>
                </a:effectLst>
                <a:latin typeface="Arial"/>
                <a:ea typeface="Arial"/>
                <a:cs typeface="Arial"/>
              </a:rPr>
              <a:t>Pahayag ng Tesis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>
          <a:xfrm>
            <a:off x="8543925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FFFF"/>
                </a:solidFill>
              </a:rPr>
              <a:t>29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6" grpId="0" animBg="1"/>
      <p:bldP spid="181257" grpId="0" animBg="1"/>
      <p:bldP spid="181258" grpId="0" animBg="1"/>
      <p:bldP spid="181259" grpId="0" animBg="1"/>
      <p:bldP spid="181261" grpId="0" animBg="1"/>
      <p:bldP spid="181262" grpId="0" animBg="1"/>
      <p:bldP spid="181263" grpId="0" animBg="1"/>
      <p:bldP spid="181264" grpId="0" animBg="1"/>
      <p:bldP spid="181265" grpId="0" animBg="1"/>
      <p:bldP spid="181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51" name="Rectangle 11"/>
          <p:cNvSpPr>
            <a:spLocks noChangeArrowheads="1"/>
          </p:cNvSpPr>
          <p:nvPr/>
        </p:nvSpPr>
        <p:spPr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 wrap="none" numCol="1" anchor="ctr"/>
          <a:lstStyle/>
          <a:p>
            <a:endParaRPr lang="en-US" dirty="0"/>
          </a:p>
        </p:txBody>
      </p:sp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85800"/>
            <a:ext cx="7702550" cy="990600"/>
          </a:xfrm>
        </p:spPr>
        <p:txBody>
          <a:bodyPr numCol="1"/>
          <a:lstStyle/>
          <a:p>
            <a:pPr algn="ctr"/>
            <a:r>
              <a:rPr kumimoji="0"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Pagbuo ng Malaking Ideya (CPS)</a:t>
            </a:r>
            <a:endParaRPr kumimoji="0" lang="en-US" sz="36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numCol="1"/>
          <a:lstStyle/>
          <a:p>
            <a:pPr algn="ctr">
              <a:buFont typeface="Wingdings" charset="0"/>
              <a:buNone/>
            </a:pPr>
            <a:r>
              <a:rPr kumimoji="0"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Paksa</a:t>
            </a:r>
            <a:endParaRPr kumimoji="0"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buFont typeface="Wingdings" charset="0"/>
              <a:buNone/>
            </a:pPr>
            <a:r>
              <a:rPr kumimoji="0" lang="en-US" b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b="1" dirty="0" err="1">
                <a:latin typeface="Arial" charset="0"/>
                <a:ea typeface="ＭＳ Ｐゴシック" charset="0"/>
                <a:cs typeface="ＭＳ Ｐゴシック" charset="0"/>
              </a:rPr>
              <a:t>Tema</a:t>
            </a:r>
            <a:r>
              <a:rPr kumimoji="0" lang="en-US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 numCol="1" anchor="t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2800" b="1" dirty="0" err="1" smtClean="0"/>
              <a:t>Komplemyento</a:t>
            </a:r>
            <a:endParaRPr lang="en-US" sz="28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charset="0"/>
              <a:buNone/>
            </a:pPr>
            <a:r>
              <a:rPr lang="en-US" sz="3200" b="1" dirty="0"/>
              <a:t>(</a:t>
            </a:r>
            <a:r>
              <a:rPr lang="en-US" sz="3200" b="1" dirty="0" err="1"/>
              <a:t>Tulak</a:t>
            </a:r>
            <a:r>
              <a:rPr lang="en-US" sz="3200" b="1" dirty="0"/>
              <a:t>)</a:t>
            </a: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>
          <a:xfrm>
            <a:off x="1371600" y="3570288"/>
            <a:ext cx="2254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t">
            <a:spAutoFit/>
          </a:bodyPr>
          <a:lstStyle/>
          <a:p>
            <a:pPr>
              <a:defRPr/>
            </a:pPr>
            <a:r>
              <a:rPr lang="en-US" sz="2800" b="1" u="sng" dirty="0">
                <a:ea typeface="ＭＳ Ｐゴシック" pitchFamily="24" charset="-128"/>
                <a:cs typeface="ＭＳ Ｐゴシック" pitchFamily="24" charset="-128"/>
              </a:rPr>
              <a:t>Ang Tanong</a:t>
            </a: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>
          <a:xfrm>
            <a:off x="5105400" y="3581400"/>
            <a:ext cx="1981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t">
            <a:spAutoFit/>
          </a:bodyPr>
          <a:lstStyle/>
          <a:p>
            <a:pPr>
              <a:defRPr/>
            </a:pPr>
            <a:r>
              <a:rPr lang="en-US" sz="2800" b="1" u="sng">
                <a:ea typeface="ＭＳ Ｐゴシック" pitchFamily="24" charset="-128"/>
                <a:cs typeface="ＭＳ Ｐゴシック" pitchFamily="24" charset="-128"/>
              </a:rPr>
              <a:t>Ang Sagot</a:t>
            </a:r>
            <a:endParaRPr lang="en-US" sz="2800" b="1" u="sng" dirty="0"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>
          <a:xfrm>
            <a:off x="1371600" y="4090358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Ang dahilan kung bakit kailangang purihin ang </a:t>
            </a:r>
            <a:r>
              <a:rPr lang="en-US" b="1"/>
              <a:t>Diyos</a:t>
            </a:r>
            <a:r>
              <a:rPr lang="en-US" b="1" dirty="0"/>
              <a:t>...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>
          <a:xfrm>
            <a:off x="1371600" y="5259298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/>
              <a:t>Ang pagsubok sa karakter ng isang tao...</a:t>
            </a:r>
          </a:p>
        </p:txBody>
      </p:sp>
      <p:sp>
        <p:nvSpPr>
          <p:cNvPr id="104457" name="Text Box 16"/>
          <p:cNvSpPr txBox="1">
            <a:spLocks noChangeArrowheads="1"/>
          </p:cNvSpPr>
          <p:nvPr/>
        </p:nvSpPr>
        <p:spPr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>
            <a:off x="3708400" y="1716088"/>
            <a:ext cx="1150938" cy="1568450"/>
            <a:chOff x="3707904" y="1715324"/>
            <a:chExt cx="1152128" cy="1569660"/>
          </a:xfrm>
        </p:grpSpPr>
        <p:sp>
          <p:nvSpPr>
            <p:cNvPr id="104459" name="Rectangle 15"/>
            <p:cNvSpPr>
              <a:spLocks noChangeArrowheads="1"/>
            </p:cNvSpPr>
            <p:nvPr/>
          </p:nvSpPr>
          <p:spPr>
            <a:xfrm>
              <a:off x="3707904" y="1715324"/>
              <a:ext cx="115212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>
              <a:spAutoFit/>
            </a:bodyPr>
            <a:lstStyle/>
            <a:p>
              <a:pPr algn="ctr"/>
              <a:r>
                <a:rPr lang="en-US" sz="9600" b="1">
                  <a:latin typeface="Zapf Dingbats" charset="0"/>
                  <a:cs typeface="Zapf Dingbats" charset="0"/>
                  <a:sym typeface="Zapf Dingbats" charset="0"/>
                </a:rPr>
                <a:t>✚</a:t>
              </a:r>
              <a:endParaRPr lang="en-US" sz="9600"/>
            </a:p>
          </p:txBody>
        </p:sp>
        <p:sp>
          <p:nvSpPr>
            <p:cNvPr id="104460" name="Rectangle 3"/>
            <p:cNvSpPr>
              <a:spLocks noChangeArrowheads="1"/>
            </p:cNvSpPr>
            <p:nvPr/>
          </p:nvSpPr>
          <p:spPr>
            <a:xfrm>
              <a:off x="3779912" y="1916832"/>
              <a:ext cx="1008112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numCol="1">
              <a:spAutoFit/>
            </a:bodyPr>
            <a:lstStyle/>
            <a:p>
              <a:pPr algn="ctr"/>
              <a:r>
                <a:rPr lang="en-US" sz="7200" b="1">
                  <a:solidFill>
                    <a:schemeClr val="accent2"/>
                  </a:solidFill>
                  <a:latin typeface="Zapf Dingbats" charset="0"/>
                  <a:cs typeface="Zapf Dingbats" charset="0"/>
                  <a:sym typeface="Zapf Dingbats" charset="0"/>
                </a:rPr>
                <a:t>✚</a:t>
              </a:r>
              <a:endParaRPr lang="en-US" sz="72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1" grpId="0" animBg="1"/>
      <p:bldP spid="189443" grpId="0" build="p" animBg="1"/>
      <p:bldP spid="189443" grpId="1" build="p" animBg="1"/>
      <p:bldP spid="189444" grpId="0" animBg="1"/>
      <p:bldP spid="189452" grpId="0"/>
      <p:bldP spid="189453" grpId="0"/>
      <p:bldP spid="189454" grpId="0"/>
      <p:bldP spid="189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72400" cy="936625"/>
          </a:xfrm>
          <a:solidFill>
            <a:srgbClr val="660066"/>
          </a:solidFill>
        </p:spPr>
        <p:txBody>
          <a:bodyPr numCol="1"/>
          <a:lstStyle/>
          <a:p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Ano ang kaibahan?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mtClean="0">
                <a:solidFill>
                  <a:srgbClr val="000000"/>
                </a:solidFill>
              </a:rPr>
              <a:t>29</a:t>
            </a:r>
            <a:endParaRPr lang="en-US" kern="0" smtClean="0">
              <a:solidFill>
                <a:srgbClr val="000000"/>
              </a:solidFill>
            </a:endParaRPr>
          </a:p>
        </p:txBody>
      </p:sp>
      <p:sp>
        <p:nvSpPr>
          <p:cNvPr id="106499" name="Title 1"/>
          <p:cNvSpPr txBox="1">
            <a:spLocks/>
          </p:cNvSpPr>
          <p:nvPr/>
        </p:nvSpPr>
        <p:spPr>
          <a:xfrm>
            <a:off x="3995738" y="1268413"/>
            <a:ext cx="4968875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FFFFFF"/>
                </a:solidFill>
              </a:rPr>
              <a:t>Subject (Tema)</a:t>
            </a:r>
          </a:p>
        </p:txBody>
      </p:sp>
      <p:sp>
        <p:nvSpPr>
          <p:cNvPr id="106500" name="Title 1"/>
          <p:cNvSpPr txBox="1">
            <a:spLocks/>
          </p:cNvSpPr>
          <p:nvPr/>
        </p:nvSpPr>
        <p:spPr>
          <a:xfrm>
            <a:off x="468313" y="1268413"/>
            <a:ext cx="2808287" cy="792162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numCol="1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000" b="1">
                <a:solidFill>
                  <a:srgbClr val="FFFFFF"/>
                </a:solidFill>
              </a:rPr>
              <a:t>Paksa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>
          <a:xfrm>
            <a:off x="468313" y="2349500"/>
            <a:ext cx="24144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Isang salita</a:t>
            </a:r>
            <a:endParaRPr lang="en-US" sz="32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3995738" y="2349500"/>
            <a:ext cx="5148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Higit sa isang salita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>
          <a:xfrm>
            <a:off x="468313" y="3213100"/>
            <a:ext cx="26869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Hindi tanong</a:t>
            </a:r>
            <a:endParaRPr lang="en-US" sz="32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>
          <a:xfrm>
            <a:off x="3995738" y="3213100"/>
            <a:ext cx="5148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Maaring gawing tanong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>
          <a:xfrm>
            <a:off x="395288" y="4508500"/>
            <a:ext cx="33621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"Pagmamahal"</a:t>
            </a:r>
            <a:endParaRPr lang="en-US" sz="32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>
          <a:xfrm>
            <a:off x="3787058" y="4508500"/>
            <a:ext cx="53569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/>
              <a:t>"Ang </a:t>
            </a:r>
            <a:r>
              <a:rPr lang="en-US" sz="2800" b="1" dirty="0">
                <a:solidFill>
                  <a:srgbClr val="000090"/>
                </a:solidFill>
              </a:rPr>
              <a:t>paraan</a:t>
            </a:r>
            <a:r>
              <a:rPr lang="en-US" sz="2800" b="1" dirty="0"/>
              <a:t> para magmahal"</a:t>
            </a:r>
          </a:p>
          <a:p>
            <a:r>
              <a:rPr lang="en-US" sz="2800" b="1" dirty="0"/>
              <a:t>"</a:t>
            </a:r>
            <a:r>
              <a:rPr lang="en-US" sz="2800" b="1" dirty="0">
                <a:solidFill>
                  <a:srgbClr val="000090"/>
                </a:solidFill>
              </a:rPr>
              <a:t>Paano</a:t>
            </a:r>
            <a:r>
              <a:rPr lang="en-US" sz="2800" b="1" dirty="0"/>
              <a:t> dapat magmahal?"</a:t>
            </a:r>
          </a:p>
          <a:p>
            <a:r>
              <a:rPr lang="en-US" sz="2800" b="1" dirty="0"/>
              <a:t>"</a:t>
            </a:r>
            <a:r>
              <a:rPr lang="en-US" sz="2800" b="1" dirty="0">
                <a:solidFill>
                  <a:srgbClr val="FF0000"/>
                </a:solidFill>
              </a:rPr>
              <a:t>Mga rason</a:t>
            </a:r>
            <a:r>
              <a:rPr lang="en-US" sz="2800" b="1" dirty="0">
                <a:solidFill>
                  <a:srgbClr val="000000"/>
                </a:solidFill>
              </a:rPr>
              <a:t> para magmahal</a:t>
            </a:r>
            <a:r>
              <a:rPr lang="en-US" sz="2800" b="1" dirty="0"/>
              <a:t>"</a:t>
            </a:r>
          </a:p>
          <a:p>
            <a:r>
              <a:rPr lang="en-US" sz="2800" b="1" dirty="0"/>
              <a:t>"</a:t>
            </a:r>
            <a:r>
              <a:rPr lang="en-US" sz="2800" b="1" dirty="0">
                <a:solidFill>
                  <a:srgbClr val="FF0000"/>
                </a:solidFill>
              </a:rPr>
              <a:t>Bakit</a:t>
            </a:r>
            <a:r>
              <a:rPr lang="en-US" sz="2800" b="1" dirty="0"/>
              <a:t> kailangang magmahal?"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 numCol="1"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Ilang Pagsasanay…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181600" cy="1676400"/>
          </a:xfrm>
        </p:spPr>
        <p:txBody>
          <a:bodyPr numCol="1"/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n-US" dirty="0">
                <a:solidFill>
                  <a:srgbClr val="FFFFFF"/>
                </a:solidFill>
                <a:cs typeface="Arial"/>
              </a:rPr>
              <a:t>1.	Inilagay tayo ng Diyos sama-sama na parang isang pamilya upang magtulungan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>
          <a:xfrm>
            <a:off x="5791200" y="1447800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t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Paksa</a:t>
            </a:r>
            <a:endParaRPr lang="en-US" b="1" u="sng" dirty="0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>
          <a:xfrm>
            <a:off x="6918325" y="1447800"/>
            <a:ext cx="1284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Subject</a:t>
            </a:r>
          </a:p>
        </p:txBody>
      </p:sp>
      <p:sp>
        <p:nvSpPr>
          <p:cNvPr id="191510" name="Text Box 22"/>
          <p:cNvSpPr txBox="1">
            <a:spLocks noChangeArrowheads="1"/>
          </p:cNvSpPr>
          <p:nvPr/>
        </p:nvSpPr>
        <p:spPr>
          <a:xfrm>
            <a:off x="829945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>
            <a:spAutoFit/>
          </a:bodyPr>
          <a:lstStyle/>
          <a:p>
            <a:pPr>
              <a:defRPr/>
            </a:pPr>
            <a:r>
              <a:rPr lang="en-US" b="1" u="sng">
                <a:latin typeface="Arial"/>
                <a:ea typeface="ＭＳ Ｐゴシック" pitchFamily="24" charset="-128"/>
                <a:cs typeface="Arial"/>
              </a:rPr>
              <a:t>M.I.</a:t>
            </a:r>
          </a:p>
        </p:txBody>
      </p:sp>
      <p:sp>
        <p:nvSpPr>
          <p:cNvPr id="107526" name="Text Box 23"/>
          <p:cNvSpPr txBox="1">
            <a:spLocks noChangeArrowheads="1"/>
          </p:cNvSpPr>
          <p:nvPr/>
        </p:nvSpPr>
        <p:spPr>
          <a:xfrm>
            <a:off x="5927725" y="2401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>
              <a:cs typeface="Arial" charset="0"/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>
          <a:xfrm>
            <a:off x="60960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>
          <a:xfrm>
            <a:off x="7315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>
          <a:xfrm>
            <a:off x="8458200" y="2514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>
          <a:xfrm>
            <a:off x="457200" y="4267200"/>
            <a:ext cx="518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numCol="1" anchor="t"/>
          <a:lstStyle/>
          <a:p>
            <a:pPr marL="609600" indent="-6096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2.	Ano ang isang tagapamayapa?</a:t>
            </a:r>
            <a:b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</a:br>
            <a:r>
              <a:rPr lang="en-US" sz="3200" dirty="0">
                <a:solidFill>
                  <a:srgbClr val="FFFFFF"/>
                </a:solidFill>
                <a:latin typeface="Arial"/>
                <a:ea typeface="ＭＳ Ｐゴシック" pitchFamily="24" charset="-128"/>
                <a:cs typeface="Arial"/>
              </a:rPr>
              <a:t>Sino ang tagapamayapa?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>
          <a:xfrm>
            <a:off x="60960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>
          <a:xfrm>
            <a:off x="7315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>
          <a:xfrm>
            <a:off x="8458200" y="4800600"/>
            <a:ext cx="381000" cy="381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numCol="1" anchor="ctr"/>
          <a:lstStyle/>
          <a:p>
            <a:pPr>
              <a:defRPr/>
            </a:pPr>
            <a:endParaRPr lang="en-US">
              <a:latin typeface="Arial"/>
              <a:ea typeface="ＭＳ Ｐゴシック" pitchFamily="24" charset="-128"/>
              <a:cs typeface="Arial"/>
            </a:endParaRPr>
          </a:p>
        </p:txBody>
      </p:sp>
      <p:sp>
        <p:nvSpPr>
          <p:cNvPr id="107534" name="Text Box 31"/>
          <p:cNvSpPr txBox="1">
            <a:spLocks noChangeArrowheads="1"/>
          </p:cNvSpPr>
          <p:nvPr/>
        </p:nvSpPr>
        <p:spPr>
          <a:xfrm>
            <a:off x="8299450" y="762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29a</a:t>
            </a:r>
            <a:endParaRPr lang="en-US">
              <a:cs typeface="Arial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>
          <a:xfrm>
            <a:off x="8382000" y="2438400"/>
            <a:ext cx="493713" cy="493713"/>
            <a:chOff x="5952" y="1200"/>
            <a:chExt cx="311" cy="311"/>
          </a:xfrm>
        </p:grpSpPr>
        <p:sp>
          <p:nvSpPr>
            <p:cNvPr id="107539" name="Freeform 32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7540" name="Freeform 33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>
          <a:xfrm>
            <a:off x="7315200" y="4800600"/>
            <a:ext cx="493713" cy="493713"/>
            <a:chOff x="5952" y="1200"/>
            <a:chExt cx="311" cy="311"/>
          </a:xfrm>
        </p:grpSpPr>
        <p:sp>
          <p:nvSpPr>
            <p:cNvPr id="107537" name="Freeform 36"/>
            <p:cNvSpPr>
              <a:spLocks/>
            </p:cNvSpPr>
            <p:nvPr/>
          </p:nvSpPr>
          <p:spPr>
            <a:xfrm>
              <a:off x="5952" y="1204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  <p:sp>
          <p:nvSpPr>
            <p:cNvPr id="107538" name="Freeform 37"/>
            <p:cNvSpPr>
              <a:spLocks/>
            </p:cNvSpPr>
            <p:nvPr/>
          </p:nvSpPr>
          <p:spPr>
            <a:xfrm rot="5400000">
              <a:off x="5946" y="1206"/>
              <a:ext cx="311" cy="300"/>
            </a:xfrm>
            <a:custGeom>
              <a:avLst/>
              <a:gdLst>
                <a:gd name="T0" fmla="*/ 0 w 311"/>
                <a:gd name="T1" fmla="*/ 0 h 300"/>
                <a:gd name="T2" fmla="*/ 311 w 311"/>
                <a:gd name="T3" fmla="*/ 300 h 300"/>
                <a:gd name="T4" fmla="*/ 0 60000 65536"/>
                <a:gd name="T5" fmla="*/ 0 60000 65536"/>
                <a:gd name="T6" fmla="*/ 0 w 311"/>
                <a:gd name="T7" fmla="*/ 0 h 300"/>
                <a:gd name="T8" fmla="*/ 311 w 311"/>
                <a:gd name="T9" fmla="*/ 300 h 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1" h="300">
                  <a:moveTo>
                    <a:pt x="0" y="0"/>
                  </a:moveTo>
                  <a:cubicBezTo>
                    <a:pt x="75" y="112"/>
                    <a:pt x="249" y="172"/>
                    <a:pt x="311" y="300"/>
                  </a:cubicBezTo>
                </a:path>
              </a:pathLst>
            </a:cu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numCol="1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ood">
  <a:themeElements>
    <a:clrScheme name="Wood 2">
      <a:dk1>
        <a:srgbClr val="000000"/>
      </a:dk1>
      <a:lt1>
        <a:srgbClr val="B35A1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D6B5AB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Wood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Wood 1">
        <a:dk1>
          <a:srgbClr val="000000"/>
        </a:dk1>
        <a:lt1>
          <a:srgbClr val="B35A1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6B5AB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2">
        <a:dk1>
          <a:srgbClr val="000000"/>
        </a:dk1>
        <a:lt1>
          <a:srgbClr val="B35A1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6B5AB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od 3">
        <a:dk1>
          <a:srgbClr val="000000"/>
        </a:dk1>
        <a:lt1>
          <a:srgbClr val="B35A1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6B5AB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Zig Zag">
  <a:themeElements>
    <a:clrScheme name="Zig Zag 1">
      <a:dk1>
        <a:srgbClr val="003366"/>
      </a:dk1>
      <a:lt1>
        <a:srgbClr val="FFFF66"/>
      </a:lt1>
      <a:dk2>
        <a:srgbClr val="C26570"/>
      </a:dk2>
      <a:lt2>
        <a:srgbClr val="FFFF66"/>
      </a:lt2>
      <a:accent1>
        <a:srgbClr val="3366CC"/>
      </a:accent1>
      <a:accent2>
        <a:srgbClr val="00B000"/>
      </a:accent2>
      <a:accent3>
        <a:srgbClr val="DDB8BB"/>
      </a:accent3>
      <a:accent4>
        <a:srgbClr val="DADA56"/>
      </a:accent4>
      <a:accent5>
        <a:srgbClr val="ADB8E2"/>
      </a:accent5>
      <a:accent6>
        <a:srgbClr val="009F00"/>
      </a:accent6>
      <a:hlink>
        <a:srgbClr val="66CCFF"/>
      </a:hlink>
      <a:folHlink>
        <a:srgbClr val="8000FF"/>
      </a:folHlink>
    </a:clrScheme>
    <a:fontScheme name="Zig Zag">
      <a:majorFont>
        <a:latin typeface="Verdana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Zig Zag 1">
        <a:dk1>
          <a:srgbClr val="003366"/>
        </a:dk1>
        <a:lt1>
          <a:srgbClr val="FFFF66"/>
        </a:lt1>
        <a:dk2>
          <a:srgbClr val="C26570"/>
        </a:dk2>
        <a:lt2>
          <a:srgbClr val="FFFF66"/>
        </a:lt2>
        <a:accent1>
          <a:srgbClr val="3366CC"/>
        </a:accent1>
        <a:accent2>
          <a:srgbClr val="00B000"/>
        </a:accent2>
        <a:accent3>
          <a:srgbClr val="DDB8BB"/>
        </a:accent3>
        <a:accent4>
          <a:srgbClr val="DADA56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8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ig Zag 2">
        <a:dk1>
          <a:srgbClr val="3E3E5C"/>
        </a:dk1>
        <a:lt1>
          <a:srgbClr val="FFFF66"/>
        </a:lt1>
        <a:dk2>
          <a:srgbClr val="C26570"/>
        </a:dk2>
        <a:lt2>
          <a:srgbClr val="FFFF66"/>
        </a:lt2>
        <a:accent1>
          <a:srgbClr val="60597B"/>
        </a:accent1>
        <a:accent2>
          <a:srgbClr val="6666FF"/>
        </a:accent2>
        <a:accent3>
          <a:srgbClr val="DDB8BB"/>
        </a:accent3>
        <a:accent4>
          <a:srgbClr val="DADA56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1057</Words>
  <Application>Microsoft Macintosh PowerPoint</Application>
  <PresentationFormat>On-screen Show (4:3)</PresentationFormat>
  <Paragraphs>202</Paragraphs>
  <Slides>22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Blank Presentation</vt:lpstr>
      <vt:lpstr>Warp</vt:lpstr>
      <vt:lpstr>Wood</vt:lpstr>
      <vt:lpstr>Zig Zag</vt:lpstr>
      <vt:lpstr>Textured</vt:lpstr>
      <vt:lpstr>Fossil</vt:lpstr>
      <vt:lpstr>untitled 1</vt:lpstr>
      <vt:lpstr>Default Design</vt:lpstr>
      <vt:lpstr>1_Schmooze</vt:lpstr>
      <vt:lpstr>1_untitled 1</vt:lpstr>
      <vt:lpstr>1_Expedition</vt:lpstr>
      <vt:lpstr>Expedition</vt:lpstr>
      <vt:lpstr>1_Default Design</vt:lpstr>
      <vt:lpstr>Ano ang Malaking Ideya?</vt:lpstr>
      <vt:lpstr>Ang kahalagahan ng "Malaking Ideya"</vt:lpstr>
      <vt:lpstr>Slide 3</vt:lpstr>
      <vt:lpstr>Ang kahalagahan ng "Malaking Ideya"</vt:lpstr>
      <vt:lpstr>Ang Proseso sa Paghahanda ng Paglalahad na Sermon</vt:lpstr>
      <vt:lpstr>Iba pang tawag sa Malaking Ideya</vt:lpstr>
      <vt:lpstr>Pagbuo ng Malaking Ideya (CPS)</vt:lpstr>
      <vt:lpstr>Ano ang kaibahan?</vt:lpstr>
      <vt:lpstr>Ilang Pagsasanay…</vt:lpstr>
      <vt:lpstr>Ilang Pagsasanay… </vt:lpstr>
      <vt:lpstr>Ilang Pagsasanay… </vt:lpstr>
      <vt:lpstr>Ilang Pagsasanay… </vt:lpstr>
      <vt:lpstr>Ilang Pagsasanay… </vt:lpstr>
      <vt:lpstr>Ang Proseso sa Paghahanda ng Paglalahad na Sermon</vt:lpstr>
      <vt:lpstr>Ideyang Eksejetikal: Ang dahilan kung balik kailangan wastong ibalik ang isang Kristiyanong nagkasala ay dahil itong panunumbalik ay isinagawa bilang karugtong ng kapangyarihan ng Diyos.</vt:lpstr>
      <vt:lpstr>Pangunahing Ideya:</vt:lpstr>
      <vt:lpstr>Paano natin ibalik sa tamang paraan ang mga nagkasala na Kristiyano?</vt:lpstr>
      <vt:lpstr>The Point of Verses 15-17</vt:lpstr>
      <vt:lpstr>Ang pangalawang tanong ay masasagot sa talatang 18-20: Bakit kailangang maibalik ng tama ang nagkakasalang Kristiyano?</vt:lpstr>
      <vt:lpstr>Ang punto ng talatang 18-20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BIG Idea?</dc:title>
  <dc:creator>Rick Griffith</dc:creator>
  <cp:lastModifiedBy>Cristine Joy Sy</cp:lastModifiedBy>
  <cp:revision>101</cp:revision>
  <dcterms:created xsi:type="dcterms:W3CDTF">2017-01-30T14:08:11Z</dcterms:created>
  <dcterms:modified xsi:type="dcterms:W3CDTF">2017-01-30T14:43:24Z</dcterms:modified>
</cp:coreProperties>
</file>