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770" r:id="rId3"/>
    <p:sldMasterId id="2147483782" r:id="rId4"/>
    <p:sldMasterId id="2147483794" r:id="rId5"/>
  </p:sldMasterIdLst>
  <p:notesMasterIdLst>
    <p:notesMasterId r:id="rId35"/>
  </p:notesMasterIdLst>
  <p:sldIdLst>
    <p:sldId id="300" r:id="rId6"/>
    <p:sldId id="261" r:id="rId7"/>
    <p:sldId id="302" r:id="rId8"/>
    <p:sldId id="303" r:id="rId9"/>
    <p:sldId id="275" r:id="rId10"/>
    <p:sldId id="276" r:id="rId11"/>
    <p:sldId id="277" r:id="rId12"/>
    <p:sldId id="305" r:id="rId13"/>
    <p:sldId id="270" r:id="rId14"/>
    <p:sldId id="271" r:id="rId15"/>
    <p:sldId id="273" r:id="rId16"/>
    <p:sldId id="274" r:id="rId17"/>
    <p:sldId id="285" r:id="rId18"/>
    <p:sldId id="286" r:id="rId19"/>
    <p:sldId id="290" r:id="rId20"/>
    <p:sldId id="291" r:id="rId21"/>
    <p:sldId id="304" r:id="rId22"/>
    <p:sldId id="292" r:id="rId23"/>
    <p:sldId id="287" r:id="rId24"/>
    <p:sldId id="288" r:id="rId25"/>
    <p:sldId id="293" r:id="rId26"/>
    <p:sldId id="294" r:id="rId27"/>
    <p:sldId id="299" r:id="rId28"/>
    <p:sldId id="298" r:id="rId29"/>
    <p:sldId id="297" r:id="rId30"/>
    <p:sldId id="296" r:id="rId31"/>
    <p:sldId id="306" r:id="rId32"/>
    <p:sldId id="284" r:id="rId33"/>
    <p:sldId id="30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8FBCBD-4EBA-4812-9BC7-E06F5F07C66E}" type="slidenum">
              <a:rPr lang="en-US"/>
              <a:pPr>
                <a:defRPr/>
              </a:pPr>
              <a:t>‹#›</a:t>
            </a:fld>
            <a:endParaRPr lang="en-US"/>
          </a:p>
        </p:txBody>
      </p:sp>
    </p:spTree>
    <p:extLst>
      <p:ext uri="{BB962C8B-B14F-4D97-AF65-F5344CB8AC3E}">
        <p14:creationId xmlns:p14="http://schemas.microsoft.com/office/powerpoint/2010/main" val="222990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A67A4D5F-0FD4-4FC6-8840-4C9F58D36D13}" type="slidenum">
              <a:rPr lang="en-US"/>
              <a:pPr/>
              <a:t>1</a:t>
            </a:fld>
            <a:endParaRPr lang="en-US"/>
          </a:p>
        </p:txBody>
      </p:sp>
      <p:sp>
        <p:nvSpPr>
          <p:cNvPr id="3072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Arial" pitchFamily="34" charset="0"/>
                <a:ea typeface="ＭＳ Ｐゴシック" pitchFamily="34" charset="-128"/>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7679C541-7200-4D6B-ABA3-C7D8610792F9}" type="slidenum">
              <a:rPr lang="en-US"/>
              <a:pPr/>
              <a:t>12</a:t>
            </a:fld>
            <a:endParaRPr lang="en-US"/>
          </a:p>
        </p:txBody>
      </p:sp>
      <p:sp>
        <p:nvSpPr>
          <p:cNvPr id="3993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smtClean="0">
                <a:latin typeface="Times" charset="0"/>
                <a:ea typeface="ＭＳ Ｐゴシック" pitchFamily="34" charset="-128"/>
              </a:rPr>
              <a:t>Summary</a:t>
            </a:r>
            <a:r>
              <a:rPr lang="en-US" smtClean="0">
                <a:latin typeface="Times" charset="0"/>
                <a:ea typeface="ＭＳ Ｐゴシック" pitchFamily="34" charset="-128"/>
              </a:rPr>
              <a:t>: So then, what </a:t>
            </a:r>
            <a:r>
              <a:rPr lang="en-US" i="1" smtClean="0">
                <a:latin typeface="Times" charset="0"/>
                <a:ea typeface="ＭＳ Ｐゴシック" pitchFamily="34" charset="-128"/>
              </a:rPr>
              <a:t>is</a:t>
            </a:r>
            <a:r>
              <a:rPr lang="en-US" smtClean="0">
                <a:latin typeface="Times" charset="0"/>
                <a:ea typeface="ＭＳ Ｐゴシック" pitchFamily="34" charset="-128"/>
              </a:rPr>
              <a:t> expository preaching and what is it </a:t>
            </a:r>
            <a:r>
              <a:rPr lang="en-US" i="1" smtClean="0">
                <a:latin typeface="Times" charset="0"/>
                <a:ea typeface="ＭＳ Ｐゴシック" pitchFamily="34" charset="-128"/>
              </a:rPr>
              <a:t>not</a:t>
            </a:r>
            <a:r>
              <a:rPr lang="en-US" smtClean="0">
                <a:latin typeface="Times" charset="0"/>
                <a:ea typeface="ＭＳ Ｐゴシック" pitchFamily="34" charset="-128"/>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373631F4-8FBC-402C-97ED-4C68948E23BF}" type="slidenum">
              <a:rPr lang="en-US"/>
              <a:pPr/>
              <a:t>13</a:t>
            </a:fld>
            <a:endParaRPr lang="en-US"/>
          </a:p>
        </p:txBody>
      </p:sp>
      <p:sp>
        <p:nvSpPr>
          <p:cNvPr id="4096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9CFEA6EE-CF89-40B6-9239-F336C9209B0E}" type="slidenum">
              <a:rPr lang="en-US"/>
              <a:pPr/>
              <a:t>14</a:t>
            </a:fld>
            <a:endParaRPr lang="en-US"/>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Times" charset="0"/>
                <a:ea typeface="ＭＳ Ｐゴシック" pitchFamily="34" charset="-128"/>
              </a:rPr>
              <a:t>The more we preach from Scripture, the less false teaching we will have.</a:t>
            </a:r>
          </a:p>
          <a:p>
            <a:r>
              <a:rPr lang="en-US" smtClean="0">
                <a:latin typeface="Times" charset="0"/>
                <a:ea typeface="ＭＳ Ｐゴシック" pitchFamily="34" charset="-128"/>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EF30A24E-AD5C-479E-9B5F-26778D20CE82}" type="slidenum">
              <a:rPr lang="en-US"/>
              <a:pPr/>
              <a:t>15</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Times" charset="0"/>
                <a:ea typeface="ＭＳ Ｐゴシック" pitchFamily="34" charset="-128"/>
              </a:rPr>
              <a:t>God</a:t>
            </a:r>
            <a:r>
              <a:rPr lang="fr-FR" altLang="ja-JP" smtClean="0">
                <a:latin typeface="Arial" pitchFamily="34" charset="0"/>
                <a:ea typeface="ＭＳ Ｐゴシック" pitchFamily="34" charset="-128"/>
              </a:rPr>
              <a:t>'</a:t>
            </a:r>
            <a:r>
              <a:rPr lang="en-US" altLang="ja-JP" smtClean="0">
                <a:latin typeface="Times" charset="0"/>
                <a:ea typeface="ＭＳ Ｐゴシック" pitchFamily="34" charset="-128"/>
              </a:rPr>
              <a:t>s Word is much more effective than the best of man</a:t>
            </a:r>
            <a:r>
              <a:rPr lang="fr-FR" altLang="ja-JP" smtClean="0">
                <a:latin typeface="Arial" pitchFamily="34" charset="0"/>
                <a:ea typeface="ＭＳ Ｐゴシック" pitchFamily="34" charset="-128"/>
              </a:rPr>
              <a:t>'</a:t>
            </a:r>
            <a:r>
              <a:rPr lang="en-US" altLang="ja-JP" smtClean="0">
                <a:latin typeface="Times" charset="0"/>
                <a:ea typeface="ＭＳ Ｐゴシック" pitchFamily="34" charset="-128"/>
              </a:rPr>
              <a:t>s sermons to affect people</a:t>
            </a:r>
            <a:r>
              <a:rPr lang="fr-FR" altLang="ja-JP" smtClean="0">
                <a:latin typeface="Arial" pitchFamily="34" charset="0"/>
                <a:ea typeface="ＭＳ Ｐゴシック" pitchFamily="34" charset="-128"/>
              </a:rPr>
              <a:t>'</a:t>
            </a:r>
            <a:r>
              <a:rPr lang="en-US" altLang="ja-JP" smtClean="0">
                <a:latin typeface="Times" charset="0"/>
                <a:ea typeface="ＭＳ Ｐゴシック" pitchFamily="34" charset="-128"/>
              </a:rPr>
              <a:t>s will and meet their needs.  </a:t>
            </a:r>
          </a:p>
          <a:p>
            <a:r>
              <a:rPr lang="en-US" altLang="ja-JP" smtClean="0">
                <a:latin typeface="Arial" pitchFamily="34" charset="0"/>
                <a:ea typeface="ＭＳ Ｐゴシック" pitchFamily="34" charset="-128"/>
              </a:rPr>
              <a:t>"</a:t>
            </a:r>
            <a:r>
              <a:rPr lang="en-US" altLang="ja-JP" smtClean="0">
                <a:latin typeface="Times" charset="0"/>
                <a:ea typeface="ＭＳ Ｐゴシック" pitchFamily="34" charset="-128"/>
              </a:rPr>
              <a:t>The type of preaching that best carries the force of divine authority is expository preaching</a:t>
            </a:r>
            <a:r>
              <a:rPr lang="en-US" altLang="ja-JP" smtClean="0">
                <a:latin typeface="Arial" pitchFamily="34" charset="0"/>
                <a:ea typeface="ＭＳ Ｐゴシック" pitchFamily="34" charset="-128"/>
              </a:rPr>
              <a:t>"</a:t>
            </a:r>
            <a:r>
              <a:rPr lang="en-US" altLang="ja-JP" smtClean="0">
                <a:latin typeface="Times" charset="0"/>
                <a:ea typeface="ＭＳ Ｐゴシック" pitchFamily="34" charset="-128"/>
              </a:rPr>
              <a:t> (Robinson, 19).</a:t>
            </a:r>
            <a:endParaRPr lang="en-US" smtClean="0">
              <a:latin typeface="Times"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BE656C93-605A-45A6-BFD0-9B638EC3D7EE}" type="slidenum">
              <a:rPr lang="en-US"/>
              <a:pPr/>
              <a:t>16</a:t>
            </a:fld>
            <a:endParaRPr lang="en-US"/>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Arial" pitchFamily="34" charset="0"/>
                <a:ea typeface="ＭＳ Ｐゴシック" pitchFamily="34" charset="-128"/>
              </a:rPr>
              <a:t>Isaiah 55:10-11</a:t>
            </a:r>
          </a:p>
          <a:p>
            <a:r>
              <a:rPr lang="en-US" smtClean="0">
                <a:latin typeface="Arial" pitchFamily="34" charset="0"/>
                <a:ea typeface="ＭＳ Ｐゴシック" pitchFamily="34" charset="-128"/>
              </a:rPr>
              <a:t>----- Meeting Notes (7/5/12 11:23) -----</a:t>
            </a:r>
          </a:p>
          <a:p>
            <a:r>
              <a:rPr lang="en-US" smtClean="0">
                <a:latin typeface="Arial" pitchFamily="34" charset="0"/>
                <a:ea typeface="ＭＳ Ｐゴシック" pitchFamily="34" charset="-128"/>
              </a:rPr>
              <a:t>As water comes from God and blesses the earth, so God</a:t>
            </a:r>
            <a:r>
              <a:rPr lang="fr-FR" smtClean="0">
                <a:latin typeface="Arial" pitchFamily="34" charset="0"/>
                <a:ea typeface="ＭＳ Ｐゴシック" pitchFamily="34" charset="-128"/>
              </a:rPr>
              <a:t>'</a:t>
            </a:r>
            <a:r>
              <a:rPr lang="en-US" smtClean="0">
                <a:latin typeface="Arial" pitchFamily="34" charset="0"/>
                <a:ea typeface="ＭＳ Ｐゴシック" pitchFamily="34" charset="-128"/>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C0257-E724-824F-A4F8-E46E9112C0A9}"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8B426AF7-F0DB-4950-8BD4-7D96C76FE68E}" type="slidenum">
              <a:rPr lang="en-US"/>
              <a:pPr/>
              <a:t>18</a:t>
            </a:fld>
            <a:endParaRPr lang="en-US"/>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Times" charset="0"/>
                <a:ea typeface="ＭＳ Ｐゴシック" pitchFamily="34" charset="-128"/>
              </a:rPr>
              <a:t>By teaching his people how to get answers from Scripture itself, the pastor frees himself up from always being the authority. </a:t>
            </a:r>
          </a:p>
          <a:p>
            <a:r>
              <a:rPr lang="en-US" smtClean="0">
                <a:latin typeface="Times" charset="0"/>
                <a:ea typeface="ＭＳ Ｐゴシック" pitchFamily="34" charset="-128"/>
              </a:rPr>
              <a:t> Expository sermons remind people that the final authority is the Bible—not the preacher!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609F73DB-96D0-4FCD-A9D3-683A140DBA36}" type="slidenum">
              <a:rPr lang="en-US"/>
              <a:pPr/>
              <a:t>19</a:t>
            </a:fld>
            <a:endParaRPr 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4901BA07-30F5-49AE-805F-C55C61F73138}" type="slidenum">
              <a:rPr lang="en-US"/>
              <a:pPr/>
              <a:t>20</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t>
            </a:r>
            <a:r>
              <a:rPr lang="en-US" dirty="0" smtClean="0">
                <a:cs typeface="ＭＳ Ｐゴシック" charset="0"/>
              </a:rPr>
              <a:t>areas:</a:t>
            </a:r>
          </a:p>
          <a:p>
            <a:pPr marL="228600" indent="-228600">
              <a:buFontTx/>
              <a:buAutoNum type="arabicPeriod"/>
              <a:defRPr/>
            </a:pPr>
            <a:r>
              <a:rPr lang="en-US" dirty="0" smtClean="0">
                <a:cs typeface="ＭＳ Ｐゴシック" charset="0"/>
              </a:rPr>
              <a:t>Teaching tells people how to walk God</a:t>
            </a:r>
            <a:r>
              <a:rPr lang="fr-FR" dirty="0" smtClean="0">
                <a:cs typeface="ＭＳ Ｐゴシック" charset="0"/>
              </a:rPr>
              <a:t>'</a:t>
            </a:r>
            <a:r>
              <a:rPr lang="en-US" dirty="0" smtClean="0">
                <a:cs typeface="ＭＳ Ｐゴシック" charset="0"/>
              </a:rPr>
              <a:t>s road</a:t>
            </a:r>
          </a:p>
          <a:p>
            <a:pPr marL="228600" indent="-228600">
              <a:buFontTx/>
              <a:buAutoNum type="arabicPeriod"/>
              <a:defRPr/>
            </a:pPr>
            <a:r>
              <a:rPr lang="en-US" dirty="0" smtClean="0">
                <a:cs typeface="ＭＳ Ｐゴシック" charset="0"/>
              </a:rPr>
              <a:t>Rebuking tells them when they get off the path</a:t>
            </a:r>
          </a:p>
          <a:p>
            <a:pPr marL="228600" indent="-228600">
              <a:buFontTx/>
              <a:buAutoNum type="arabicPeriod"/>
              <a:defRPr/>
            </a:pPr>
            <a:r>
              <a:rPr lang="en-US" dirty="0" smtClean="0">
                <a:cs typeface="ＭＳ Ｐゴシック" charset="0"/>
              </a:rPr>
              <a:t>Correcting shows how to get back to the right way</a:t>
            </a:r>
          </a:p>
          <a:p>
            <a:pPr marL="228600" indent="-228600">
              <a:buFontTx/>
              <a:buAutoNum type="arabicPeriod"/>
              <a:defRPr/>
            </a:pPr>
            <a:r>
              <a:rPr lang="en-US" dirty="0" smtClean="0">
                <a:cs typeface="ＭＳ Ｐゴシック" charset="0"/>
              </a:rPr>
              <a:t>Training in righteousness is the result of the cycle of teaching, rebuking and correcting over and over.</a:t>
            </a:r>
            <a:endParaRPr lang="en-US" dirty="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F85264E0-747A-4831-9ED5-B3B30C7F6BC0}" type="slidenum">
              <a:rPr lang="en-US"/>
              <a:pPr/>
              <a:t>21</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Times" charset="0"/>
                <a:ea typeface="ＭＳ Ｐゴシック" pitchFamily="34" charset="-128"/>
              </a:rPr>
              <a:t>Good expository preaching does not </a:t>
            </a:r>
            <a:r>
              <a:rPr lang="en-US" i="1" smtClean="0">
                <a:latin typeface="Times" charset="0"/>
                <a:ea typeface="ＭＳ Ｐゴシック" pitchFamily="34" charset="-128"/>
              </a:rPr>
              <a:t>impress</a:t>
            </a:r>
            <a:r>
              <a:rPr lang="en-US" smtClean="0">
                <a:latin typeface="Times" charset="0"/>
                <a:ea typeface="ＭＳ Ｐゴシック" pitchFamily="34" charset="-128"/>
              </a:rPr>
              <a:t> the congregation; it </a:t>
            </a:r>
            <a:r>
              <a:rPr lang="en-US" i="1" smtClean="0">
                <a:latin typeface="Times" charset="0"/>
                <a:ea typeface="ＭＳ Ｐゴシック" pitchFamily="34" charset="-128"/>
              </a:rPr>
              <a:t>feeds</a:t>
            </a:r>
            <a:r>
              <a:rPr lang="en-US" smtClean="0">
                <a:latin typeface="Times" charset="0"/>
                <a:ea typeface="ＭＳ Ｐゴシック" pitchFamily="34" charset="-128"/>
              </a:rPr>
              <a:t>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7E417E67-23AB-4AE7-ABB9-BB9A9B3A6062}" type="slidenum">
              <a:rPr lang="en-US"/>
              <a:pPr/>
              <a:t>2</a:t>
            </a:fld>
            <a:endParaRPr lang="en-US"/>
          </a:p>
        </p:txBody>
      </p:sp>
      <p:sp>
        <p:nvSpPr>
          <p:cNvPr id="3174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96FD803A-CEB0-4D31-9958-697DAE9E477B}" type="slidenum">
              <a:rPr lang="en-US"/>
              <a:pPr/>
              <a:t>22</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smtClean="0">
                <a:latin typeface="Arial" pitchFamily="34" charset="0"/>
                <a:ea typeface="ＭＳ Ｐゴシック" pitchFamily="34" charset="-128"/>
              </a:rPr>
              <a:t>"</a:t>
            </a:r>
            <a:r>
              <a:rPr lang="en-US" altLang="ja-JP" smtClean="0">
                <a:latin typeface="Times" charset="0"/>
                <a:ea typeface="ＭＳ Ｐゴシック" pitchFamily="34" charset="-128"/>
              </a:rPr>
              <a:t>Spiritualizing</a:t>
            </a:r>
            <a:r>
              <a:rPr lang="en-US" altLang="ja-JP" smtClean="0">
                <a:latin typeface="Arial" pitchFamily="34" charset="0"/>
                <a:ea typeface="ＭＳ Ｐゴシック" pitchFamily="34" charset="-128"/>
              </a:rPr>
              <a:t>"</a:t>
            </a:r>
            <a:r>
              <a:rPr lang="en-US" altLang="ja-JP" smtClean="0">
                <a:latin typeface="Times" charset="0"/>
                <a:ea typeface="ＭＳ Ｐゴシック" pitchFamily="34" charset="-128"/>
              </a:rPr>
              <a:t> (drawing a spiritual lesson while ignoring the actual meaning of a passage) is more difficult to fall into when one preaches from a single text than when the pulpit hits at verses all over the Bible.</a:t>
            </a:r>
            <a:endParaRPr lang="en-US" smtClean="0">
              <a:latin typeface="Times"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BB3B319C-867E-4589-BA3F-B4DDF27EF8E2}" type="slidenum">
              <a:rPr lang="en-US"/>
              <a:pPr/>
              <a:t>23</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Arial" pitchFamily="34" charset="0"/>
                <a:ea typeface="ＭＳ Ｐゴシック" pitchFamily="34" charset="-128"/>
              </a:rPr>
              <a:t>In a 10 year period, topical preaching might at best hit a third of the text in these two pages.</a:t>
            </a:r>
          </a:p>
          <a:p>
            <a:r>
              <a:rPr lang="en-US" smtClean="0">
                <a:latin typeface="Times" charset="0"/>
                <a:ea typeface="ＭＳ Ｐゴシック" pitchFamily="34" charset="-128"/>
              </a:rPr>
              <a:t>Systematic exposition provides a vehicle for people to get to know the big picture of each biblical book and cover every passage.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0A0351A6-1060-4C43-A173-26E6671B0053}" type="slidenum">
              <a:rPr lang="en-US"/>
              <a:pPr/>
              <a:t>24</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cs typeface="ＭＳ Ｐゴシック" charset="0"/>
            </a:endParaRPr>
          </a:p>
          <a:p>
            <a:r>
              <a:rPr lang="en-US">
                <a:cs typeface="ＭＳ Ｐゴシック" charset="0"/>
              </a:rPr>
              <a:t>It</a:t>
            </a:r>
            <a:r>
              <a:rPr lang="en-US" baseline="0">
                <a:cs typeface="ＭＳ Ｐゴシック" charset="0"/>
              </a:rPr>
              <a:t> is good to wait upon God. But how sad to be switching topics as you study through the week as you wait on God to show you what to say. How much better to wait on Him to reveal the passage you are committed to preach. Then the text is master and you are the slave, obedient to it dictates.</a:t>
            </a:r>
            <a:endParaRPr lang="en-US">
              <a:cs typeface="ＭＳ Ｐゴシック" charset="0"/>
            </a:endParaRPr>
          </a:p>
          <a:p>
            <a:endParaRPr 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7708DB0C-887D-4CB0-A8CB-D8E58AB0C8F3}" type="slidenum">
              <a:rPr lang="en-US"/>
              <a:pPr/>
              <a:t>25</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cs typeface="ＭＳ Ｐゴシック" charset="0"/>
            </a:endParaRPr>
          </a:p>
          <a:p>
            <a:r>
              <a:rPr lang="en-US">
                <a:cs typeface="ＭＳ Ｐゴシック" charset="0"/>
              </a:rPr>
              <a:t>Who likes to preach on relational problems? Who would volunteer to preach on sex? Most pastors shy away from talking about giving, fearing that some might think they want a raise. Yet in</a:t>
            </a:r>
            <a:r>
              <a:rPr lang="en-US" baseline="0">
                <a:cs typeface="ＭＳ Ｐゴシック" charset="0"/>
              </a:rPr>
              <a:t> sequential exposition, these important topics come up naturally in the course of preaching through a book of Scripture. No one can accuse the speaker of meddling in their lives as this is what the text shows.</a:t>
            </a:r>
            <a:endParaRPr lang="en-US">
              <a:cs typeface="ＭＳ Ｐゴシック" charset="0"/>
            </a:endParaRPr>
          </a:p>
          <a:p>
            <a:endParaRPr 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91FF20CD-8BC1-4EE0-B2C1-3F988BB83208}" type="slidenum">
              <a:rPr lang="en-US"/>
              <a:pPr/>
              <a:t>26</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1B1B05-8C60-B241-85C0-3A69246914D9}" type="slidenum">
              <a:rPr lang="en-US" sz="1200">
                <a:solidFill>
                  <a:prstClr val="black"/>
                </a:solidFill>
              </a:rPr>
              <a:pPr/>
              <a:t>27</a:t>
            </a:fld>
            <a:endParaRPr lang="en-US" sz="1200">
              <a:solidFill>
                <a:prstClr val="black"/>
              </a:solidFill>
            </a:endParaRPr>
          </a:p>
        </p:txBody>
      </p:sp>
      <p:sp>
        <p:nvSpPr>
          <p:cNvPr id="103426" name="Rectangle 2"/>
          <p:cNvSpPr>
            <a:spLocks noGrp="1" noRot="1" noChangeAspect="1" noChangeArrowheads="1"/>
          </p:cNvSpPr>
          <p:nvPr>
            <p:ph type="sldImg"/>
          </p:nvPr>
        </p:nvSpPr>
        <p:spPr>
          <a:xfrm>
            <a:off x="1150938" y="692150"/>
            <a:ext cx="4556125" cy="34163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8F63B5CB-4F87-432F-BF8C-C39ADB40C4D4}" type="slidenum">
              <a:rPr lang="en-US"/>
              <a:pPr/>
              <a:t>28</a:t>
            </a:fld>
            <a:endParaRPr lang="en-US"/>
          </a:p>
        </p:txBody>
      </p:sp>
      <p:sp>
        <p:nvSpPr>
          <p:cNvPr id="5529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A92BA875-B81A-4CEE-9049-C3665E5336BE}" type="slidenum">
              <a:rPr lang="en-US"/>
              <a:pPr/>
              <a:t>5</a:t>
            </a:fld>
            <a:endParaRPr lang="en-US"/>
          </a:p>
        </p:txBody>
      </p:sp>
      <p:sp>
        <p:nvSpPr>
          <p:cNvPr id="3277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84E6A61A-855C-4F1E-BAA3-F5DE1FE982A8}" type="slidenum">
              <a:rPr lang="en-US"/>
              <a:pPr/>
              <a:t>6</a:t>
            </a:fld>
            <a:endParaRPr lang="en-US"/>
          </a:p>
        </p:txBody>
      </p:sp>
      <p:sp>
        <p:nvSpPr>
          <p:cNvPr id="3379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73751483-1B7A-4182-A9F2-2A0AFF792945}" type="slidenum">
              <a:rPr lang="en-US"/>
              <a:pPr/>
              <a:t>7</a:t>
            </a:fld>
            <a:endParaRPr lang="en-US"/>
          </a:p>
        </p:txBody>
      </p:sp>
      <p:sp>
        <p:nvSpPr>
          <p:cNvPr id="3481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latin typeface="Arial" pitchFamily="34" charset="0"/>
                <a:ea typeface="ＭＳ Ｐゴシック" pitchFamily="34" charset="-128"/>
              </a:rPr>
              <a:t>E.g., 1 Cor 13:1-7</a:t>
            </a:r>
          </a:p>
          <a:p>
            <a:r>
              <a:rPr lang="en-US" smtClean="0">
                <a:latin typeface="Arial" pitchFamily="34" charset="0"/>
                <a:ea typeface="ＭＳ Ｐゴシック" pitchFamily="34" charset="-128"/>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solidFill>
                  <a:prstClr val="black"/>
                </a:solidFill>
              </a:rPr>
              <a:pPr/>
              <a:t>8</a:t>
            </a:fld>
            <a:endParaRPr lang="en-US" sz="1200">
              <a:solidFill>
                <a:prstClr val="black"/>
              </a:solidFill>
            </a:endParaRPr>
          </a:p>
        </p:txBody>
      </p:sp>
      <p:sp>
        <p:nvSpPr>
          <p:cNvPr id="6451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0E9C17B0-D4B9-4977-926A-DBFACE76DC98}" type="slidenum">
              <a:rPr lang="en-US"/>
              <a:pPr/>
              <a:t>9</a:t>
            </a:fld>
            <a:endParaRPr lang="en-US"/>
          </a:p>
        </p:txBody>
      </p:sp>
      <p:sp>
        <p:nvSpPr>
          <p:cNvPr id="36867" name="Rectangle 2"/>
          <p:cNvSpPr>
            <a:spLocks noGrp="1" noChangeArrowheads="1"/>
          </p:cNvSpPr>
          <p:nvPr>
            <p:ph type="body" idx="1"/>
          </p:nvPr>
        </p:nvSpPr>
        <p:spPr>
          <a:noFill/>
        </p:spPr>
        <p:txBody>
          <a:bodyPr/>
          <a:lstStyle/>
          <a:p>
            <a:r>
              <a:rPr lang="en-US" smtClean="0">
                <a:latin typeface="Times" charset="0"/>
                <a:ea typeface="ＭＳ Ｐゴシック" pitchFamily="34" charset="-128"/>
              </a:rPr>
              <a:t>True exposition expounds the one, central idea of the text called the </a:t>
            </a:r>
            <a:r>
              <a:rPr lang="en-US" i="1" smtClean="0">
                <a:latin typeface="Times" charset="0"/>
                <a:ea typeface="ＭＳ Ｐゴシック" pitchFamily="34" charset="-128"/>
              </a:rPr>
              <a:t>Big Idea</a:t>
            </a:r>
            <a:r>
              <a:rPr lang="en-US" smtClean="0">
                <a:latin typeface="Times" charset="0"/>
                <a:ea typeface="ＭＳ Ｐゴシック" pitchFamily="34" charset="-128"/>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11646CAD-A00F-46FE-BB3F-4E711AE65EC7}" type="slidenum">
              <a:rPr lang="en-US"/>
              <a:pPr/>
              <a:t>10</a:t>
            </a:fld>
            <a:endParaRPr lang="en-US"/>
          </a:p>
        </p:txBody>
      </p:sp>
      <p:sp>
        <p:nvSpPr>
          <p:cNvPr id="3789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smtClean="0">
                <a:latin typeface="Times" charset="0"/>
                <a:ea typeface="ＭＳ Ｐゴシック" pitchFamily="34" charset="-128"/>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3BE92A57-8901-4A81-A02A-292AE88C7C63}" type="slidenum">
              <a:rPr lang="en-US"/>
              <a:pPr/>
              <a:t>11</a:t>
            </a:fld>
            <a:endParaRPr lang="en-US"/>
          </a:p>
        </p:txBody>
      </p:sp>
      <p:sp>
        <p:nvSpPr>
          <p:cNvPr id="3891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smtClean="0">
                <a:latin typeface="Times" charset="0"/>
                <a:ea typeface="ＭＳ Ｐゴシック" pitchFamily="34" charset="-128"/>
              </a:rPr>
              <a:t>It relates biblical truth to the listener</a:t>
            </a:r>
            <a:r>
              <a:rPr lang="fr-FR" altLang="ja-JP" smtClean="0">
                <a:latin typeface="Arial" pitchFamily="34" charset="0"/>
                <a:ea typeface="ＭＳ Ｐゴシック" pitchFamily="34" charset="-128"/>
              </a:rPr>
              <a:t>'</a:t>
            </a:r>
            <a:r>
              <a:rPr lang="en-US" altLang="ja-JP" smtClean="0">
                <a:latin typeface="Times" charset="0"/>
                <a:ea typeface="ＭＳ Ｐゴシック" pitchFamily="34" charset="-128"/>
              </a:rPr>
              <a:t>s life in line with the original purpose, meaning, or function of the text.  </a:t>
            </a:r>
          </a:p>
          <a:p>
            <a:pPr>
              <a:spcBef>
                <a:spcPct val="0"/>
              </a:spcBef>
            </a:pPr>
            <a:r>
              <a:rPr lang="en-US" smtClean="0">
                <a:latin typeface="Times" charset="0"/>
                <a:ea typeface="ＭＳ Ｐゴシック" pitchFamily="34" charset="-128"/>
              </a:rPr>
              <a:t>Application must first be applied to the preacher</a:t>
            </a:r>
            <a:r>
              <a:rPr lang="fr-FR" altLang="ja-JP" smtClean="0">
                <a:latin typeface="Arial" pitchFamily="34" charset="0"/>
                <a:ea typeface="ＭＳ Ｐゴシック" pitchFamily="34" charset="-128"/>
              </a:rPr>
              <a:t>'</a:t>
            </a:r>
            <a:r>
              <a:rPr lang="en-US" altLang="ja-JP" smtClean="0">
                <a:latin typeface="Times" charset="0"/>
                <a:ea typeface="ＭＳ Ｐゴシック" pitchFamily="34" charset="-128"/>
              </a:rPr>
              <a:t>s life to be effective exposition</a:t>
            </a:r>
          </a:p>
          <a:p>
            <a:pPr>
              <a:spcBef>
                <a:spcPct val="0"/>
              </a:spcBef>
            </a:pPr>
            <a:r>
              <a:rPr lang="en-US" altLang="ja-JP" smtClean="0">
                <a:latin typeface="Times" charset="0"/>
                <a:ea typeface="ＭＳ Ｐゴシック" pitchFamily="34" charset="-128"/>
              </a:rPr>
              <a:t>----- Meeting Notes (7/5/12 10:55) -----</a:t>
            </a:r>
          </a:p>
          <a:p>
            <a:pPr>
              <a:spcBef>
                <a:spcPct val="0"/>
              </a:spcBef>
            </a:pPr>
            <a:r>
              <a:rPr lang="en-US" altLang="ja-JP" smtClean="0">
                <a:latin typeface="Times" charset="0"/>
                <a:ea typeface="ＭＳ Ｐゴシック" pitchFamily="34" charset="-128"/>
              </a:rPr>
              <a:t>Preaching without application is like making a car but forgetting to put the tyres on!  It is "where the rubber meets the road" in this sense, for the sermon will go nowhere without application.</a:t>
            </a:r>
            <a:endParaRPr lang="en-US" smtClean="0">
              <a:latin typeface="Times"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30450-A015-4CAB-8C6D-D48E559345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9F348-8922-41AA-9302-B1FA74E19F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BCFFE-A674-4DAE-BEDA-AC1278904C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grpSp>
      <p:sp>
        <p:nvSpPr>
          <p:cNvPr id="125957" name="Rectangle 5"/>
          <p:cNvSpPr>
            <a:spLocks noGrp="1" noChangeArrowheads="1"/>
          </p:cNvSpPr>
          <p:nvPr>
            <p:ph type="subTitle" idx="1"/>
          </p:nvPr>
        </p:nvSpPr>
        <p:spPr>
          <a:xfrm>
            <a:off x="1371600" y="3886200"/>
            <a:ext cx="6400800" cy="1752600"/>
          </a:xfrm>
          <a:extLst/>
        </p:spPr>
        <p:txBody>
          <a:bodyPr/>
          <a:lstStyle>
            <a:lvl1pPr marL="0" indent="0" algn="ctr">
              <a:buFont typeface="Arial" charset="0"/>
              <a:buNone/>
              <a:defRPr/>
            </a:lvl1pPr>
          </a:lstStyle>
          <a:p>
            <a:pPr lvl="0"/>
            <a:r>
              <a:rPr lang="en-US" noProof="0" smtClean="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smtClean="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smtClean="0"/>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smtClean="0"/>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smtClean="0"/>
            </a:lvl1pPr>
          </a:lstStyle>
          <a:p>
            <a:pPr>
              <a:defRPr/>
            </a:pPr>
            <a:fld id="{F747D031-8F10-4451-97BA-21D79FF552A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06E7EE8-1F19-4EDD-829E-F068DC16B6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D32221-7EE9-4943-B41B-F5C4D78F582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0E314CAC-BCAB-4A4A-B492-43DE0C51324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8DC88AC5-6277-46CE-B9D5-B757AE2E220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8E4F24F-C1EB-4C6F-8BEE-3029CDCB016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59DE825E-C121-4D6F-B608-2D3A7C77B7B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D44A973-9829-48CB-8E5E-33517B66EB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9E1CA-0E7E-4E92-B5CF-2E3445B7103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0F32091-060E-4693-BECE-9F1CEFA9AF1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F4DE8A9-FB53-41FB-BF25-BF432A8CCCD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204E13E-65FE-4FD4-BAD8-1CD301A63C7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5422560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5465718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005280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7272796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6648814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5905689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368317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D2A86-ADE2-4295-8A8D-5538B0FC1F8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1798101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965027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7776048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6221419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0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751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264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752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770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824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9D6F52-70D3-4665-89F0-DEE4B010FE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624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43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4048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3757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691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5089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5733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754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1855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2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0DBB46-6744-4C3E-ABD0-2CBC980EA08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7126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305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211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726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0187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18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B98131-28D5-4188-BE05-F93B3803B2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115AD4-A0C2-44A4-BD5A-E3099DC90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0E999-CC88-4FCF-814A-7022635423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B7CF4-AA51-4202-8F1B-B7A550F6F9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ea typeface="Osaka" charset="-128"/>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ea typeface="Osaka" charset="-128"/>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ea typeface="Osaka" charset="-128"/>
              </a:defRPr>
            </a:lvl1pPr>
          </a:lstStyle>
          <a:p>
            <a:pPr>
              <a:defRPr/>
            </a:pPr>
            <a:fld id="{5525282D-C1B1-4F0C-A893-663BFA61A7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latin typeface="Arial" charset="0"/>
                <a:ea typeface="ＭＳ Ｐゴシック" charset="0"/>
                <a:cs typeface="ＭＳ Ｐゴシック" charset="0"/>
              </a:endParaRPr>
            </a:p>
          </p:txBody>
        </p:sp>
      </p:grpSp>
      <p:sp>
        <p:nvSpPr>
          <p:cNvPr id="4099" name="Rectangle 8"/>
          <p:cNvSpPr>
            <a:spLocks noGrp="1" noChangeArrowheads="1"/>
          </p:cNvSpPr>
          <p:nvPr>
            <p:ph type="title"/>
          </p:nvPr>
        </p:nvSpPr>
        <p:spPr bwMode="auto">
          <a:xfrm>
            <a:off x="685800" y="368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9"/>
          <p:cNvSpPr>
            <a:spLocks noGrp="1" noChangeArrowheads="1"/>
          </p:cNvSpPr>
          <p:nvPr>
            <p:ph type="body" idx="1"/>
          </p:nvPr>
        </p:nvSpPr>
        <p:spPr bwMode="auto">
          <a:xfrm>
            <a:off x="457200" y="18288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smtClean="0">
                <a:solidFill>
                  <a:schemeClr val="accent1"/>
                </a:solidFill>
              </a:defRPr>
            </a:lvl1pPr>
          </a:lstStyle>
          <a:p>
            <a:pPr>
              <a:defRPr/>
            </a:pPr>
            <a:fld id="{5FD16029-857E-4B4D-8FC9-0D7D08C0A3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pitchFamily="34"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76595947"/>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solidFill>
                <a:srgbClr val="000000"/>
              </a:solidFill>
              <a:latin typeface="Arial" charset="0"/>
              <a:ea typeface="Osaka"/>
              <a:cs typeface="Osaka"/>
            </a:endParaRPr>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solidFill>
                <a:srgbClr val="000000"/>
              </a:solidFill>
              <a:latin typeface="Arial" charset="0"/>
              <a:ea typeface="Osaka"/>
              <a:cs typeface="Osaka"/>
            </a:endParaRPr>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0351040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solidFill>
                <a:srgbClr val="000000"/>
              </a:solidFill>
              <a:latin typeface="Arial" charset="0"/>
              <a:ea typeface="Osaka"/>
              <a:cs typeface="Osaka"/>
            </a:endParaRPr>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solidFill>
                <a:srgbClr val="000000"/>
              </a:solidFill>
              <a:latin typeface="Arial" charset="0"/>
              <a:ea typeface="Osaka"/>
              <a:cs typeface="Osaka"/>
            </a:endParaRPr>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36423032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jpeg"/><Relationship Id="rId5" Type="http://schemas.openxmlformats.org/officeDocument/2006/relationships/oleObject" Target="../embeddings/Microsoft_Word_97_-_2004_Document1.doc"/><Relationship Id="rId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4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SCBG032"/>
          <p:cNvPicPr>
            <a:picLocks noChangeAspect="1" noChangeArrowheads="1"/>
          </p:cNvPicPr>
          <p:nvPr/>
        </p:nvPicPr>
        <p:blipFill>
          <a:blip r:embed="rId3">
            <a:lum bright="-66000" contrast="6000"/>
          </a:blip>
          <a:srcRect/>
          <a:stretch>
            <a:fillRect/>
          </a:stretch>
        </p:blipFill>
        <p:spPr bwMode="auto">
          <a:xfrm>
            <a:off x="0" y="0"/>
            <a:ext cx="9144000" cy="6858000"/>
          </a:xfrm>
          <a:prstGeom prst="rect">
            <a:avLst/>
          </a:prstGeom>
          <a:noFill/>
          <a:ln w="9525">
            <a:noFill/>
            <a:miter lim="800000"/>
            <a:headEnd/>
            <a:tailEnd/>
          </a:ln>
        </p:spPr>
      </p:pic>
      <p:sp>
        <p:nvSpPr>
          <p:cNvPr id="126979" name="Rectangle 3"/>
          <p:cNvSpPr>
            <a:spLocks noGrp="1" noChangeArrowheads="1"/>
          </p:cNvSpPr>
          <p:nvPr>
            <p:ph type="title"/>
          </p:nvPr>
        </p:nvSpPr>
        <p:spPr>
          <a:xfrm>
            <a:off x="304800" y="609600"/>
            <a:ext cx="8305800" cy="5334000"/>
          </a:xfrm>
          <a:effectLst>
            <a:outerShdw dist="107763" dir="8100000" algn="ctr" rotWithShape="0">
              <a:srgbClr val="000000">
                <a:alpha val="74997"/>
              </a:srgbClr>
            </a:outerShdw>
          </a:effectLst>
        </p:spPr>
        <p:txBody>
          <a:bodyPr/>
          <a:lstStyle/>
          <a:p>
            <a:pPr eaLnBrk="1" hangingPunct="1">
              <a:defRPr/>
            </a:pPr>
            <a:r>
              <a:rPr lang="en-US" sz="11700" dirty="0" err="1" smtClean="0"/>
              <a:t>Homiletiks</a:t>
            </a:r>
            <a:r>
              <a:rPr lang="en-US" sz="11700" dirty="0" smtClean="0"/>
              <a:t>:</a:t>
            </a:r>
            <a:br>
              <a:rPr lang="en-US" sz="11700" dirty="0" smtClean="0"/>
            </a:br>
            <a:r>
              <a:rPr lang="en-US" sz="6600" i="1" dirty="0" err="1" smtClean="0"/>
              <a:t>Ang</a:t>
            </a:r>
            <a:r>
              <a:rPr lang="en-US" sz="6600" i="1" dirty="0" smtClean="0"/>
              <a:t> </a:t>
            </a:r>
            <a:r>
              <a:rPr lang="en-US" sz="6600" i="1" dirty="0" err="1" smtClean="0"/>
              <a:t>Sining</a:t>
            </a:r>
            <a:r>
              <a:rPr lang="en-US" sz="6600" i="1" dirty="0" smtClean="0"/>
              <a:t> </a:t>
            </a:r>
            <a:r>
              <a:rPr lang="en-US" sz="6600" i="1" dirty="0" err="1" smtClean="0"/>
              <a:t>ng</a:t>
            </a:r>
            <a:r>
              <a:rPr lang="en-US" sz="6600" i="1" dirty="0" smtClean="0"/>
              <a:t>  </a:t>
            </a:r>
            <a:br>
              <a:rPr lang="en-US" sz="6600" i="1" dirty="0" smtClean="0"/>
            </a:br>
            <a:r>
              <a:rPr lang="en-US" sz="6600" i="1" dirty="0" smtClean="0"/>
              <a:t> </a:t>
            </a:r>
            <a:r>
              <a:rPr lang="en-US" sz="6600" i="1" dirty="0" err="1" smtClean="0"/>
              <a:t>Pangangaral</a:t>
            </a:r>
            <a:r>
              <a:rPr lang="en-US" sz="6600" i="1" dirty="0" smtClean="0"/>
              <a:t> </a:t>
            </a:r>
            <a:r>
              <a:rPr lang="en-US" sz="6600" i="1" dirty="0" err="1" smtClean="0"/>
              <a:t>na</a:t>
            </a:r>
            <a:r>
              <a:rPr lang="en-US" sz="6600" i="1" dirty="0" smtClean="0"/>
              <a:t> </a:t>
            </a:r>
            <a:r>
              <a:rPr lang="en-US" sz="6600" i="1" dirty="0" err="1" smtClean="0"/>
              <a:t>Nagpapaliwanag</a:t>
            </a:r>
            <a:endParaRPr lang="en-US" dirty="0" smtClean="0"/>
          </a:p>
        </p:txBody>
      </p:sp>
      <p:sp>
        <p:nvSpPr>
          <p:cNvPr id="6" name="Rectangle 5"/>
          <p:cNvSpPr>
            <a:spLocks noChangeArrowheads="1"/>
          </p:cNvSpPr>
          <p:nvPr/>
        </p:nvSpPr>
        <p:spPr bwMode="auto">
          <a:xfrm>
            <a:off x="0" y="6103959"/>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SCBG032"/>
          <p:cNvPicPr>
            <a:picLocks noChangeAspect="1" noChangeArrowheads="1"/>
          </p:cNvPicPr>
          <p:nvPr/>
        </p:nvPicPr>
        <p:blipFill>
          <a:blip r:embed="rId3">
            <a:lum bright="-60000" contrast="6000"/>
          </a:blip>
          <a:srcRect/>
          <a:stretch>
            <a:fillRect/>
          </a:stretch>
        </p:blipFill>
        <p:spPr bwMode="auto">
          <a:xfrm>
            <a:off x="0" y="0"/>
            <a:ext cx="9144000" cy="6858000"/>
          </a:xfrm>
          <a:prstGeom prst="rect">
            <a:avLst/>
          </a:prstGeom>
          <a:noFill/>
          <a:ln w="9525">
            <a:noFill/>
            <a:miter lim="800000"/>
            <a:headEnd/>
            <a:tailEnd/>
          </a:ln>
        </p:spPr>
      </p:pic>
      <p:sp>
        <p:nvSpPr>
          <p:cNvPr id="44035"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smtClean="0">
                <a:solidFill>
                  <a:schemeClr val="accent6">
                    <a:lumMod val="20000"/>
                    <a:lumOff val="80000"/>
                  </a:schemeClr>
                </a:solidFill>
                <a:latin typeface="Arial"/>
                <a:ea typeface="ＭＳ Ｐゴシック" charset="0"/>
                <a:cs typeface="Arial"/>
              </a:rPr>
              <a:t>Pagkilos</a:t>
            </a:r>
            <a:r>
              <a:rPr lang="en-US" sz="4400" b="1" dirty="0" smtClean="0">
                <a:solidFill>
                  <a:schemeClr val="accent6">
                    <a:lumMod val="20000"/>
                    <a:lumOff val="80000"/>
                  </a:schemeClr>
                </a:solidFill>
                <a:latin typeface="Arial"/>
                <a:ea typeface="ＭＳ Ｐゴシック" charset="0"/>
                <a:cs typeface="Arial"/>
              </a:rPr>
              <a:t> at </a:t>
            </a:r>
            <a:r>
              <a:rPr lang="en-US" sz="4400" b="1" dirty="0" err="1" smtClean="0">
                <a:solidFill>
                  <a:schemeClr val="accent6">
                    <a:lumMod val="20000"/>
                    <a:lumOff val="80000"/>
                  </a:schemeClr>
                </a:solidFill>
                <a:latin typeface="Arial"/>
                <a:ea typeface="ＭＳ Ｐゴシック" charset="0"/>
                <a:cs typeface="Arial"/>
              </a:rPr>
              <a:t>Direksyon</a:t>
            </a:r>
            <a:endParaRPr lang="en-US" sz="4400" b="1" dirty="0">
              <a:solidFill>
                <a:schemeClr val="accent6">
                  <a:lumMod val="20000"/>
                  <a:lumOff val="80000"/>
                </a:schemeClr>
              </a:solidFill>
              <a:latin typeface="Arial"/>
              <a:ea typeface="ＭＳ Ｐゴシック" charset="0"/>
              <a:cs typeface="Arial"/>
            </a:endParaRP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44038" name="Rectangle 6"/>
          <p:cNvSpPr>
            <a:spLocks noGrp="1" noChangeArrowheads="1"/>
          </p:cNvSpPr>
          <p:nvPr>
            <p:ph type="title" idx="4294967295"/>
          </p:nvPr>
        </p:nvSpPr>
        <p:spPr>
          <a:xfrm>
            <a:off x="762000" y="228600"/>
            <a:ext cx="7772400" cy="1143000"/>
          </a:xfrm>
          <a:effectLst>
            <a:outerShdw dist="35921" dir="2700000" algn="ctr" rotWithShape="0">
              <a:schemeClr val="tx2">
                <a:alpha val="74997"/>
              </a:schemeClr>
            </a:outerShdw>
          </a:effectLst>
        </p:spPr>
        <p:txBody>
          <a:bodyPr/>
          <a:lstStyle/>
          <a:p>
            <a:pPr eaLnBrk="1" hangingPunct="1">
              <a:defRPr/>
            </a:pPr>
            <a:r>
              <a:rPr lang="en-US" sz="4800" b="1" dirty="0" err="1" smtClean="0">
                <a:solidFill>
                  <a:schemeClr val="bg1"/>
                </a:solidFill>
                <a:cs typeface="Arial" pitchFamily="34" charset="0"/>
              </a:rPr>
              <a:t>Mga</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Katangian</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ng</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Pagpapaliwanag</a:t>
            </a:r>
            <a:endParaRPr lang="en-US" sz="4800" b="1" dirty="0" smtClean="0">
              <a:cs typeface="Arial" pitchFamily="34" charset="0"/>
            </a:endParaRPr>
          </a:p>
        </p:txBody>
      </p:sp>
      <p:sp>
        <p:nvSpPr>
          <p:cNvPr id="13318"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p:spPr>
        <p:txBody>
          <a:bodyPr wrap="none" anchor="ctr"/>
          <a:lstStyle/>
          <a:p>
            <a:endParaRPr lang="en-US">
              <a:cs typeface="Arial" pitchFamily="34" charset="0"/>
            </a:endParaRPr>
          </a:p>
        </p:txBody>
      </p:sp>
      <p:sp>
        <p:nvSpPr>
          <p:cNvPr id="44040" name="Text Box 8"/>
          <p:cNvSpPr txBox="1">
            <a:spLocks noChangeArrowheads="1"/>
          </p:cNvSpPr>
          <p:nvPr/>
        </p:nvSpPr>
        <p:spPr bwMode="auto">
          <a:xfrm>
            <a:off x="762000" y="4149080"/>
            <a:ext cx="1752600" cy="2123658"/>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smtClean="0">
                <a:solidFill>
                  <a:schemeClr val="bg1"/>
                </a:solidFill>
                <a:cs typeface="Arial" pitchFamily="34" charset="0"/>
              </a:rPr>
              <a:t>Ideya</a:t>
            </a:r>
            <a:r>
              <a:rPr lang="en-US" sz="4400" b="1" dirty="0" smtClean="0">
                <a:solidFill>
                  <a:schemeClr val="bg1"/>
                </a:solidFill>
                <a:cs typeface="Arial" pitchFamily="34" charset="0"/>
              </a:rPr>
              <a:t> </a:t>
            </a:r>
            <a:r>
              <a:rPr lang="en-US" sz="4400" b="1" dirty="0" err="1" smtClean="0">
                <a:solidFill>
                  <a:schemeClr val="bg1"/>
                </a:solidFill>
                <a:cs typeface="Arial" pitchFamily="34" charset="0"/>
              </a:rPr>
              <a:t>ng</a:t>
            </a:r>
            <a:r>
              <a:rPr lang="en-US" sz="4400" b="1" dirty="0" smtClean="0">
                <a:solidFill>
                  <a:schemeClr val="bg1"/>
                </a:solidFill>
                <a:cs typeface="Arial" pitchFamily="34" charset="0"/>
              </a:rPr>
              <a:t> </a:t>
            </a:r>
            <a:r>
              <a:rPr lang="en-US" sz="4400" b="1" dirty="0" err="1" smtClean="0">
                <a:solidFill>
                  <a:schemeClr val="bg1"/>
                </a:solidFill>
                <a:cs typeface="Arial" pitchFamily="34" charset="0"/>
              </a:rPr>
              <a:t>Texto</a:t>
            </a:r>
            <a:endParaRPr lang="en-US" sz="2800" b="1" dirty="0">
              <a:solidFill>
                <a:schemeClr val="bg1"/>
              </a:solidFill>
              <a:cs typeface="Arial" pitchFamily="34"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chemeClr val="accent2">
              <a:lumMod val="20000"/>
              <a:lumOff val="80000"/>
            </a:schemeClr>
          </a:solidFill>
          <a:ln w="9525">
            <a:solidFill>
              <a:schemeClr val="tx1"/>
            </a:solidFill>
            <a:miter lim="800000"/>
            <a:headEnd/>
            <a:tailEnd/>
          </a:ln>
        </p:spPr>
        <p:txBody>
          <a:bodyPr wrap="none" anchor="ctr"/>
          <a:lstStyle/>
          <a:p>
            <a:pPr algn="ctr"/>
            <a:endParaRPr lang="en-US">
              <a:cs typeface="Arial" pitchFamily="34" charset="0"/>
            </a:endParaRPr>
          </a:p>
        </p:txBody>
      </p:sp>
      <p:sp>
        <p:nvSpPr>
          <p:cNvPr id="44045" name="Text Box 13"/>
          <p:cNvSpPr txBox="1">
            <a:spLocks noChangeArrowheads="1"/>
          </p:cNvSpPr>
          <p:nvPr/>
        </p:nvSpPr>
        <p:spPr bwMode="auto">
          <a:xfrm>
            <a:off x="3203848" y="2852936"/>
            <a:ext cx="5780750" cy="1815882"/>
          </a:xfrm>
          <a:prstGeom prst="rect">
            <a:avLst/>
          </a:prstGeom>
          <a:noFill/>
          <a:ln w="9525">
            <a:noFill/>
            <a:miter lim="800000"/>
            <a:headEnd/>
            <a:tailEnd/>
          </a:ln>
        </p:spPr>
        <p:txBody>
          <a:bodyPr wrap="none">
            <a:spAutoFit/>
          </a:bodyPr>
          <a:lstStyle/>
          <a:p>
            <a:r>
              <a:rPr lang="en-US" sz="2800" b="1" dirty="0">
                <a:cs typeface="Arial" pitchFamily="34" charset="0"/>
              </a:rPr>
              <a:t>I.   </a:t>
            </a:r>
            <a:r>
              <a:rPr lang="en-US" sz="2800" b="1" dirty="0" err="1" smtClean="0">
                <a:cs typeface="Arial" pitchFamily="34" charset="0"/>
              </a:rPr>
              <a:t>Nauugnay</a:t>
            </a:r>
            <a:r>
              <a:rPr lang="en-US" sz="2800" b="1" dirty="0" smtClean="0">
                <a:cs typeface="Arial" pitchFamily="34" charset="0"/>
              </a:rPr>
              <a:t> </a:t>
            </a:r>
            <a:r>
              <a:rPr lang="en-US" sz="2800" b="1" dirty="0" err="1" smtClean="0">
                <a:cs typeface="Arial" pitchFamily="34" charset="0"/>
              </a:rPr>
              <a:t>sa</a:t>
            </a:r>
            <a:r>
              <a:rPr lang="en-US" sz="2800" b="1" dirty="0" smtClean="0">
                <a:cs typeface="Arial" pitchFamily="34" charset="0"/>
              </a:rPr>
              <a:t> </a:t>
            </a:r>
            <a:r>
              <a:rPr lang="en-US" sz="2800" b="1" dirty="0" err="1" smtClean="0">
                <a:cs typeface="Arial" pitchFamily="34" charset="0"/>
              </a:rPr>
              <a:t>Malaking</a:t>
            </a:r>
            <a:r>
              <a:rPr lang="en-US" sz="2800" b="1" dirty="0" smtClean="0">
                <a:cs typeface="Arial" pitchFamily="34" charset="0"/>
              </a:rPr>
              <a:t> </a:t>
            </a:r>
            <a:r>
              <a:rPr lang="en-US" sz="2800" b="1" dirty="0" err="1" smtClean="0">
                <a:cs typeface="Arial" pitchFamily="34" charset="0"/>
              </a:rPr>
              <a:t>Ideya</a:t>
            </a:r>
            <a:r>
              <a:rPr lang="en-US" sz="2800" b="1" dirty="0" smtClean="0">
                <a:cs typeface="Arial" pitchFamily="34" charset="0"/>
              </a:rPr>
              <a:t> </a:t>
            </a:r>
            <a:endParaRPr lang="en-US" sz="2800" b="1" dirty="0">
              <a:cs typeface="Arial" pitchFamily="34" charset="0"/>
            </a:endParaRPr>
          </a:p>
          <a:p>
            <a:r>
              <a:rPr lang="en-US" sz="2800" b="1" dirty="0">
                <a:cs typeface="Arial" pitchFamily="34" charset="0"/>
              </a:rPr>
              <a:t>II</a:t>
            </a:r>
            <a:r>
              <a:rPr lang="en-US" sz="2800" b="1" dirty="0" smtClean="0">
                <a:cs typeface="Arial" pitchFamily="34" charset="0"/>
              </a:rPr>
              <a:t>.  </a:t>
            </a:r>
            <a:r>
              <a:rPr lang="en-US" sz="2800" b="1" dirty="0" err="1" smtClean="0">
                <a:cs typeface="Arial" pitchFamily="34" charset="0"/>
              </a:rPr>
              <a:t>Nauugnay</a:t>
            </a:r>
            <a:r>
              <a:rPr lang="en-US" sz="2800" b="1" dirty="0" smtClean="0">
                <a:cs typeface="Arial" pitchFamily="34" charset="0"/>
              </a:rPr>
              <a:t> </a:t>
            </a:r>
            <a:r>
              <a:rPr lang="en-US" sz="2800" b="1" dirty="0" err="1" smtClean="0">
                <a:cs typeface="Arial" pitchFamily="34" charset="0"/>
              </a:rPr>
              <a:t>sa</a:t>
            </a:r>
            <a:r>
              <a:rPr lang="en-US" sz="2800" b="1" dirty="0" smtClean="0">
                <a:cs typeface="Arial" pitchFamily="34" charset="0"/>
              </a:rPr>
              <a:t> </a:t>
            </a:r>
            <a:r>
              <a:rPr lang="en-US" sz="2800" b="1" dirty="0" err="1" smtClean="0">
                <a:cs typeface="Arial" pitchFamily="34" charset="0"/>
              </a:rPr>
              <a:t>Malaking</a:t>
            </a:r>
            <a:r>
              <a:rPr lang="en-US" sz="2800" b="1" dirty="0" smtClean="0">
                <a:cs typeface="Arial" pitchFamily="34" charset="0"/>
              </a:rPr>
              <a:t> </a:t>
            </a:r>
            <a:r>
              <a:rPr lang="en-US" sz="2800" b="1" dirty="0" err="1" smtClean="0">
                <a:cs typeface="Arial" pitchFamily="34" charset="0"/>
              </a:rPr>
              <a:t>Ideya</a:t>
            </a:r>
            <a:endParaRPr lang="en-US" sz="2800" b="1" dirty="0">
              <a:cs typeface="Arial" pitchFamily="34" charset="0"/>
            </a:endParaRPr>
          </a:p>
          <a:p>
            <a:r>
              <a:rPr lang="en-US" sz="2800" b="1" dirty="0">
                <a:cs typeface="Arial" pitchFamily="34" charset="0"/>
              </a:rPr>
              <a:t>III. </a:t>
            </a:r>
            <a:r>
              <a:rPr lang="en-US" sz="2800" b="1" dirty="0" err="1" smtClean="0">
                <a:cs typeface="Arial" pitchFamily="34" charset="0"/>
              </a:rPr>
              <a:t>Nauugnay</a:t>
            </a:r>
            <a:r>
              <a:rPr lang="en-US" sz="2800" b="1" dirty="0" smtClean="0">
                <a:cs typeface="Arial" pitchFamily="34" charset="0"/>
              </a:rPr>
              <a:t> </a:t>
            </a:r>
            <a:r>
              <a:rPr lang="en-US" sz="2800" b="1" dirty="0" err="1" smtClean="0">
                <a:cs typeface="Arial" pitchFamily="34" charset="0"/>
              </a:rPr>
              <a:t>sa</a:t>
            </a:r>
            <a:r>
              <a:rPr lang="en-US" sz="2800" b="1" dirty="0" smtClean="0">
                <a:cs typeface="Arial" pitchFamily="34" charset="0"/>
              </a:rPr>
              <a:t> </a:t>
            </a:r>
            <a:r>
              <a:rPr lang="en-US" sz="2800" b="1" dirty="0" err="1" smtClean="0">
                <a:cs typeface="Arial" pitchFamily="34" charset="0"/>
              </a:rPr>
              <a:t>Malaking</a:t>
            </a:r>
            <a:r>
              <a:rPr lang="en-US" sz="2800" b="1" dirty="0" smtClean="0">
                <a:cs typeface="Arial" pitchFamily="34" charset="0"/>
              </a:rPr>
              <a:t> </a:t>
            </a:r>
            <a:r>
              <a:rPr lang="en-US" sz="2800" b="1" dirty="0" err="1" smtClean="0">
                <a:cs typeface="Arial" pitchFamily="34" charset="0"/>
              </a:rPr>
              <a:t>Ideya</a:t>
            </a:r>
            <a:endParaRPr lang="en-US" sz="2800" b="1" dirty="0">
              <a:cs typeface="Arial" pitchFamily="34" charset="0"/>
            </a:endParaRPr>
          </a:p>
          <a:p>
            <a:r>
              <a:rPr lang="en-US" sz="2800" b="1" dirty="0" err="1" smtClean="0">
                <a:cs typeface="Arial" pitchFamily="34" charset="0"/>
              </a:rPr>
              <a:t>Ang</a:t>
            </a:r>
            <a:r>
              <a:rPr lang="en-US" sz="2800" b="1" dirty="0" smtClean="0">
                <a:cs typeface="Arial" pitchFamily="34" charset="0"/>
              </a:rPr>
              <a:t> </a:t>
            </a:r>
            <a:r>
              <a:rPr lang="en-US" sz="2800" b="1" dirty="0" err="1" smtClean="0">
                <a:cs typeface="Arial" pitchFamily="34" charset="0"/>
              </a:rPr>
              <a:t>Malaking</a:t>
            </a:r>
            <a:r>
              <a:rPr lang="en-US" sz="2800" b="1" dirty="0" smtClean="0">
                <a:cs typeface="Arial" pitchFamily="34" charset="0"/>
              </a:rPr>
              <a:t> </a:t>
            </a:r>
            <a:r>
              <a:rPr lang="en-US" sz="2800" b="1" dirty="0" err="1" smtClean="0">
                <a:cs typeface="Arial" pitchFamily="34" charset="0"/>
              </a:rPr>
              <a:t>Ideya</a:t>
            </a:r>
            <a:r>
              <a:rPr lang="en-US" sz="2800" b="1" dirty="0" smtClean="0">
                <a:cs typeface="Arial" pitchFamily="34" charset="0"/>
              </a:rPr>
              <a:t> ay </a:t>
            </a:r>
            <a:r>
              <a:rPr lang="en-US" sz="2800" b="1" dirty="0" err="1" smtClean="0">
                <a:cs typeface="Arial" pitchFamily="34" charset="0"/>
              </a:rPr>
              <a:t>Isinasaad</a:t>
            </a:r>
            <a:endParaRPr lang="en-US" sz="2800" b="1" dirty="0">
              <a:cs typeface="Arial" pitchFamily="34" charset="0"/>
            </a:endParaRPr>
          </a:p>
        </p:txBody>
      </p:sp>
      <p:sp>
        <p:nvSpPr>
          <p:cNvPr id="44046" name="Text Box 14"/>
          <p:cNvSpPr txBox="1">
            <a:spLocks noChangeArrowheads="1"/>
          </p:cNvSpPr>
          <p:nvPr/>
        </p:nvSpPr>
        <p:spPr bwMode="auto">
          <a:xfrm>
            <a:off x="8594725" y="76200"/>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27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nodeType="afterGroup">
                            <p:stCondLst>
                              <p:cond delay="49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4045">
                                            <p:txEl>
                                              <p:pRg st="3" end="3"/>
                                            </p:txEl>
                                          </p:spTgt>
                                        </p:tgtEl>
                                        <p:attrNameLst>
                                          <p:attrName>style.visibility</p:attrName>
                                        </p:attrNameLst>
                                      </p:cBhvr>
                                      <p:to>
                                        <p:strVal val="visible"/>
                                      </p:to>
                                    </p:set>
                                    <p:anim calcmode="lin" valueType="num">
                                      <p:cBhvr>
                                        <p:cTn id="33"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SCBG032"/>
          <p:cNvPicPr>
            <a:picLocks noChangeAspect="1" noChangeArrowheads="1"/>
          </p:cNvPicPr>
          <p:nvPr/>
        </p:nvPicPr>
        <p:blipFill>
          <a:blip r:embed="rId3">
            <a:lum bright="-60000" contrast="6000"/>
          </a:blip>
          <a:srcRect/>
          <a:stretch>
            <a:fillRect/>
          </a:stretch>
        </p:blipFill>
        <p:spPr bwMode="auto">
          <a:xfrm>
            <a:off x="0" y="0"/>
            <a:ext cx="9144000" cy="6858000"/>
          </a:xfrm>
          <a:prstGeom prst="rect">
            <a:avLst/>
          </a:prstGeom>
          <a:noFill/>
          <a:ln w="9525">
            <a:noFill/>
            <a:miter lim="800000"/>
            <a:headEnd/>
            <a:tailEnd/>
          </a:ln>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smtClean="0">
                <a:solidFill>
                  <a:srgbClr val="06FD07"/>
                </a:solidFill>
                <a:cs typeface="Arial" pitchFamily="34" charset="0"/>
              </a:rPr>
              <a:t>Pagpapairal</a:t>
            </a:r>
            <a:endParaRPr lang="en-US" sz="4400" b="1" dirty="0">
              <a:solidFill>
                <a:srgbClr val="C06DFD"/>
              </a:solidFill>
              <a:cs typeface="Arial" pitchFamily="34"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57349" name="Rectangle 5"/>
          <p:cNvSpPr>
            <a:spLocks noGrp="1" noChangeArrowheads="1"/>
          </p:cNvSpPr>
          <p:nvPr>
            <p:ph type="title" idx="4294967295"/>
          </p:nvPr>
        </p:nvSpPr>
        <p:spPr>
          <a:xfrm>
            <a:off x="762000" y="228600"/>
            <a:ext cx="7772400" cy="1143000"/>
          </a:xfrm>
          <a:effectLst>
            <a:outerShdw dist="35921" dir="2700000" algn="ctr" rotWithShape="0">
              <a:schemeClr val="tx2">
                <a:alpha val="74997"/>
              </a:schemeClr>
            </a:outerShdw>
          </a:effectLst>
        </p:spPr>
        <p:txBody>
          <a:bodyPr/>
          <a:lstStyle/>
          <a:p>
            <a:pPr eaLnBrk="1" hangingPunct="1">
              <a:defRPr/>
            </a:pPr>
            <a:r>
              <a:rPr lang="en-US" sz="4800" b="1" dirty="0" err="1" smtClean="0">
                <a:solidFill>
                  <a:schemeClr val="bg1"/>
                </a:solidFill>
                <a:cs typeface="Arial" pitchFamily="34" charset="0"/>
              </a:rPr>
              <a:t>Mga</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Katangian</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ng</a:t>
            </a:r>
            <a:r>
              <a:rPr lang="en-US" sz="4800" b="1" dirty="0" smtClean="0">
                <a:solidFill>
                  <a:schemeClr val="bg1"/>
                </a:solidFill>
                <a:cs typeface="Arial" pitchFamily="34" charset="0"/>
              </a:rPr>
              <a:t> </a:t>
            </a:r>
            <a:r>
              <a:rPr lang="en-US" sz="4800" b="1" smtClean="0">
                <a:solidFill>
                  <a:schemeClr val="bg1"/>
                </a:solidFill>
                <a:cs typeface="Arial" pitchFamily="34" charset="0"/>
              </a:rPr>
              <a:t>Pagpapaliwanag</a:t>
            </a:r>
            <a:endParaRPr lang="en-US" sz="4800" b="1" dirty="0" smtClean="0">
              <a:cs typeface="Arial" pitchFamily="34" charset="0"/>
            </a:endParaRPr>
          </a:p>
        </p:txBody>
      </p:sp>
      <p:sp>
        <p:nvSpPr>
          <p:cNvPr id="14342"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p:spPr>
        <p:txBody>
          <a:bodyPr wrap="none" anchor="ctr"/>
          <a:lstStyle/>
          <a:p>
            <a:endParaRPr lang="en-US">
              <a:cs typeface="Arial" pitchFamily="34" charset="0"/>
            </a:endParaRPr>
          </a:p>
        </p:txBody>
      </p:sp>
      <p:sp>
        <p:nvSpPr>
          <p:cNvPr id="57351" name="Text Box 7"/>
          <p:cNvSpPr txBox="1">
            <a:spLocks noChangeArrowheads="1"/>
          </p:cNvSpPr>
          <p:nvPr/>
        </p:nvSpPr>
        <p:spPr bwMode="auto">
          <a:xfrm>
            <a:off x="762000" y="4149080"/>
            <a:ext cx="1752600" cy="2123658"/>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smtClean="0">
                <a:solidFill>
                  <a:schemeClr val="bg1"/>
                </a:solidFill>
                <a:cs typeface="Arial" pitchFamily="34" charset="0"/>
              </a:rPr>
              <a:t>Ideya</a:t>
            </a:r>
            <a:r>
              <a:rPr lang="en-US" sz="4400" b="1" dirty="0" smtClean="0">
                <a:solidFill>
                  <a:schemeClr val="bg1"/>
                </a:solidFill>
                <a:cs typeface="Arial" pitchFamily="34" charset="0"/>
              </a:rPr>
              <a:t> </a:t>
            </a:r>
            <a:r>
              <a:rPr lang="en-US" sz="4400" b="1" dirty="0" err="1" smtClean="0">
                <a:solidFill>
                  <a:schemeClr val="bg1"/>
                </a:solidFill>
                <a:cs typeface="Arial" pitchFamily="34" charset="0"/>
              </a:rPr>
              <a:t>ng</a:t>
            </a:r>
            <a:r>
              <a:rPr lang="en-US" sz="4400" b="1" dirty="0" smtClean="0">
                <a:solidFill>
                  <a:schemeClr val="bg1"/>
                </a:solidFill>
                <a:cs typeface="Arial" pitchFamily="34" charset="0"/>
              </a:rPr>
              <a:t> </a:t>
            </a:r>
            <a:r>
              <a:rPr lang="en-US" sz="4400" b="1" dirty="0" err="1" smtClean="0">
                <a:solidFill>
                  <a:schemeClr val="bg1"/>
                </a:solidFill>
                <a:cs typeface="Arial" pitchFamily="34" charset="0"/>
              </a:rPr>
              <a:t>Texto</a:t>
            </a:r>
            <a:endParaRPr lang="en-US" sz="2800" b="1" dirty="0">
              <a:solidFill>
                <a:schemeClr val="bg1"/>
              </a:solidFill>
              <a:cs typeface="Arial" pitchFamily="34" charset="0"/>
            </a:endParaRPr>
          </a:p>
        </p:txBody>
      </p:sp>
      <p:sp>
        <p:nvSpPr>
          <p:cNvPr id="57354" name="Text Box 10"/>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pitchFamily="34" charset="0"/>
            </a:endParaRPr>
          </a:p>
        </p:txBody>
      </p:sp>
      <p:pic>
        <p:nvPicPr>
          <p:cNvPr id="57356" name="Picture 12" descr="wheel"/>
          <p:cNvPicPr>
            <a:picLocks noChangeAspect="1" noChangeArrowheads="1"/>
          </p:cNvPicPr>
          <p:nvPr/>
        </p:nvPicPr>
        <p:blipFill>
          <a:blip r:embed="rId4"/>
          <a:srcRect/>
          <a:stretch>
            <a:fillRect/>
          </a:stretch>
        </p:blipFill>
        <p:spPr bwMode="auto">
          <a:xfrm>
            <a:off x="5652120" y="4149080"/>
            <a:ext cx="2595257" cy="1937842"/>
          </a:xfrm>
          <a:prstGeom prst="rect">
            <a:avLst/>
          </a:prstGeom>
          <a:noFill/>
          <a:ln w="9525">
            <a:noFill/>
            <a:miter lim="800000"/>
            <a:headEnd/>
            <a:tailEnd/>
          </a:ln>
        </p:spPr>
      </p:pic>
      <p:sp>
        <p:nvSpPr>
          <p:cNvPr id="57357" name="Text Box 13"/>
          <p:cNvSpPr txBox="1">
            <a:spLocks noChangeArrowheads="1"/>
          </p:cNvSpPr>
          <p:nvPr/>
        </p:nvSpPr>
        <p:spPr bwMode="auto">
          <a:xfrm>
            <a:off x="3131840" y="2857500"/>
            <a:ext cx="5562600" cy="3108543"/>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2800" b="1" dirty="0" err="1" smtClean="0">
                <a:solidFill>
                  <a:schemeClr val="bg1"/>
                </a:solidFill>
                <a:cs typeface="Arial" pitchFamily="34" charset="0"/>
              </a:rPr>
              <a:t>Ano</a:t>
            </a:r>
            <a:r>
              <a:rPr lang="en-US" sz="2800" b="1" dirty="0" smtClean="0">
                <a:solidFill>
                  <a:schemeClr val="bg1"/>
                </a:solidFill>
                <a:cs typeface="Arial" pitchFamily="34" charset="0"/>
              </a:rPr>
              <a:t> </a:t>
            </a:r>
            <a:r>
              <a:rPr lang="en-US" sz="2800" b="1" dirty="0" err="1" smtClean="0">
                <a:solidFill>
                  <a:schemeClr val="bg1"/>
                </a:solidFill>
                <a:cs typeface="Arial" pitchFamily="34" charset="0"/>
              </a:rPr>
              <a:t>ang</a:t>
            </a:r>
            <a:r>
              <a:rPr lang="en-US" sz="2800" b="1" dirty="0" smtClean="0">
                <a:solidFill>
                  <a:schemeClr val="bg1"/>
                </a:solidFill>
                <a:cs typeface="Arial" pitchFamily="34" charset="0"/>
              </a:rPr>
              <a:t> </a:t>
            </a:r>
            <a:r>
              <a:rPr lang="en-US" sz="2800" b="1" dirty="0" err="1" smtClean="0">
                <a:solidFill>
                  <a:schemeClr val="bg1"/>
                </a:solidFill>
                <a:cs typeface="Arial" pitchFamily="34" charset="0"/>
              </a:rPr>
              <a:t>kailangang</a:t>
            </a:r>
            <a:r>
              <a:rPr lang="en-US" sz="2800" b="1" dirty="0" smtClean="0">
                <a:solidFill>
                  <a:schemeClr val="bg1"/>
                </a:solidFill>
                <a:cs typeface="Arial" pitchFamily="34" charset="0"/>
              </a:rPr>
              <a:t>…</a:t>
            </a:r>
            <a:endParaRPr lang="en-US" sz="2800" b="1" dirty="0">
              <a:solidFill>
                <a:schemeClr val="bg1"/>
              </a:solidFill>
              <a:cs typeface="Arial" pitchFamily="34" charset="0"/>
            </a:endParaRPr>
          </a:p>
          <a:p>
            <a:pPr eaLnBrk="1" hangingPunct="1">
              <a:spcBef>
                <a:spcPct val="50000"/>
              </a:spcBef>
              <a:buFontTx/>
              <a:buChar char="•"/>
              <a:defRPr/>
            </a:pPr>
            <a:r>
              <a:rPr lang="en-US" sz="2800" b="1" dirty="0" err="1" smtClean="0">
                <a:solidFill>
                  <a:schemeClr val="bg1"/>
                </a:solidFill>
                <a:cs typeface="Arial" pitchFamily="34" charset="0"/>
              </a:rPr>
              <a:t>malaman</a:t>
            </a:r>
            <a:endParaRPr lang="en-US" sz="2800" b="1" dirty="0">
              <a:solidFill>
                <a:schemeClr val="bg1"/>
              </a:solidFill>
              <a:cs typeface="Arial" pitchFamily="34" charset="0"/>
            </a:endParaRPr>
          </a:p>
          <a:p>
            <a:pPr eaLnBrk="1" hangingPunct="1">
              <a:spcBef>
                <a:spcPct val="50000"/>
              </a:spcBef>
              <a:buFontTx/>
              <a:buChar char="•"/>
              <a:defRPr/>
            </a:pPr>
            <a:r>
              <a:rPr lang="en-US" sz="2800" b="1" dirty="0" err="1" smtClean="0">
                <a:solidFill>
                  <a:schemeClr val="bg1"/>
                </a:solidFill>
                <a:cs typeface="Arial" pitchFamily="34" charset="0"/>
              </a:rPr>
              <a:t>maramdaman</a:t>
            </a:r>
            <a:endParaRPr lang="en-US" sz="2800" b="1" dirty="0">
              <a:solidFill>
                <a:schemeClr val="bg1"/>
              </a:solidFill>
              <a:cs typeface="Arial" pitchFamily="34" charset="0"/>
            </a:endParaRPr>
          </a:p>
          <a:p>
            <a:pPr eaLnBrk="1" hangingPunct="1">
              <a:spcBef>
                <a:spcPct val="50000"/>
              </a:spcBef>
              <a:buFontTx/>
              <a:buChar char="•"/>
              <a:defRPr/>
            </a:pPr>
            <a:r>
              <a:rPr lang="en-US" sz="2800" b="1" dirty="0" err="1" smtClean="0">
                <a:solidFill>
                  <a:schemeClr val="bg1"/>
                </a:solidFill>
                <a:cs typeface="Arial" pitchFamily="34" charset="0"/>
              </a:rPr>
              <a:t>gawin</a:t>
            </a:r>
            <a:endParaRPr lang="en-US" sz="2800" b="1" dirty="0" smtClean="0">
              <a:solidFill>
                <a:schemeClr val="bg1"/>
              </a:solidFill>
              <a:cs typeface="Arial" pitchFamily="34" charset="0"/>
            </a:endParaRPr>
          </a:p>
          <a:p>
            <a:pPr eaLnBrk="1" hangingPunct="1">
              <a:spcBef>
                <a:spcPct val="50000"/>
              </a:spcBef>
              <a:defRPr/>
            </a:pPr>
            <a:r>
              <a:rPr lang="en-US" sz="2800" b="1" dirty="0" smtClean="0">
                <a:solidFill>
                  <a:schemeClr val="bg1"/>
                </a:solidFill>
                <a:cs typeface="Arial" pitchFamily="34" charset="0"/>
              </a:rPr>
              <a:t>     …</a:t>
            </a:r>
            <a:r>
              <a:rPr lang="en-US" sz="2800" b="1" dirty="0" err="1" smtClean="0">
                <a:solidFill>
                  <a:schemeClr val="bg1"/>
                </a:solidFill>
                <a:cs typeface="Arial" pitchFamily="34" charset="0"/>
              </a:rPr>
              <a:t>ng</a:t>
            </a:r>
            <a:r>
              <a:rPr lang="en-US" sz="2800" b="1" dirty="0" smtClean="0">
                <a:solidFill>
                  <a:schemeClr val="bg1"/>
                </a:solidFill>
                <a:cs typeface="Arial" pitchFamily="34" charset="0"/>
              </a:rPr>
              <a:t> </a:t>
            </a:r>
            <a:r>
              <a:rPr lang="en-US" sz="2800" b="1" dirty="0" err="1" smtClean="0">
                <a:solidFill>
                  <a:schemeClr val="bg1"/>
                </a:solidFill>
                <a:cs typeface="Arial" pitchFamily="34" charset="0"/>
              </a:rPr>
              <a:t>mga</a:t>
            </a:r>
            <a:r>
              <a:rPr lang="en-US" sz="2800" b="1" dirty="0" smtClean="0">
                <a:solidFill>
                  <a:schemeClr val="bg1"/>
                </a:solidFill>
                <a:cs typeface="Arial" pitchFamily="34" charset="0"/>
              </a:rPr>
              <a:t> </a:t>
            </a:r>
            <a:r>
              <a:rPr lang="en-US" sz="2800" b="1" dirty="0" err="1" smtClean="0">
                <a:solidFill>
                  <a:schemeClr val="bg1"/>
                </a:solidFill>
                <a:cs typeface="Arial" pitchFamily="34" charset="0"/>
              </a:rPr>
              <a:t>nakikinig</a:t>
            </a:r>
            <a:r>
              <a:rPr lang="en-US" sz="2800" b="1" dirty="0" smtClean="0">
                <a:solidFill>
                  <a:schemeClr val="bg1"/>
                </a:solidFill>
                <a:cs typeface="Arial" pitchFamily="34" charset="0"/>
              </a:rPr>
              <a:t>.</a:t>
            </a:r>
            <a:endParaRPr lang="en-US" sz="2800" b="1" dirty="0">
              <a:solidFill>
                <a:schemeClr val="bg1"/>
              </a:solidFill>
              <a:cs typeface="Arial" pitchFamily="34"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ISCBG032"/>
          <p:cNvPicPr>
            <a:picLocks noChangeAspect="1" noChangeArrowheads="1"/>
          </p:cNvPicPr>
          <p:nvPr/>
        </p:nvPicPr>
        <p:blipFill>
          <a:blip r:embed="rId4">
            <a:lum bright="-60000" contrast="6000"/>
          </a:blip>
          <a:srcRect/>
          <a:stretch>
            <a:fillRect/>
          </a:stretch>
        </p:blipFill>
        <p:spPr bwMode="auto">
          <a:xfrm>
            <a:off x="0" y="0"/>
            <a:ext cx="9144000" cy="6858000"/>
          </a:xfrm>
          <a:prstGeom prst="rect">
            <a:avLst/>
          </a:prstGeom>
          <a:noFill/>
          <a:ln w="9525">
            <a:noFill/>
            <a:miter lim="800000"/>
            <a:headEnd/>
            <a:tailEnd/>
          </a:ln>
        </p:spPr>
      </p:pic>
      <p:sp>
        <p:nvSpPr>
          <p:cNvPr id="59397" name="Rectangle 5"/>
          <p:cNvSpPr>
            <a:spLocks noGrp="1" noChangeArrowheads="1"/>
          </p:cNvSpPr>
          <p:nvPr>
            <p:ph type="title" idx="4294967295"/>
          </p:nvPr>
        </p:nvSpPr>
        <p:spPr>
          <a:xfrm>
            <a:off x="762000" y="228600"/>
            <a:ext cx="7772400" cy="1143000"/>
          </a:xfrm>
          <a:effectLst>
            <a:outerShdw dist="35921" dir="2700000" algn="ctr" rotWithShape="0">
              <a:schemeClr val="tx2">
                <a:alpha val="74997"/>
              </a:schemeClr>
            </a:outerShdw>
          </a:effectLst>
        </p:spPr>
        <p:txBody>
          <a:bodyPr/>
          <a:lstStyle/>
          <a:p>
            <a:pPr eaLnBrk="1" hangingPunct="1">
              <a:defRPr/>
            </a:pPr>
            <a:r>
              <a:rPr lang="en-US" sz="4800" b="1" dirty="0" err="1" smtClean="0">
                <a:solidFill>
                  <a:schemeClr val="bg1"/>
                </a:solidFill>
                <a:cs typeface="Arial" pitchFamily="34" charset="0"/>
              </a:rPr>
              <a:t>Buod</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ng</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mga</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Katangian</a:t>
            </a:r>
            <a:endParaRPr lang="en-US" sz="4800" b="1" dirty="0" smtClean="0">
              <a:cs typeface="Arial" pitchFamily="34" charset="0"/>
            </a:endParaRPr>
          </a:p>
        </p:txBody>
      </p:sp>
      <p:graphicFrame>
        <p:nvGraphicFramePr>
          <p:cNvPr id="1026" name="Object 10"/>
          <p:cNvGraphicFramePr>
            <a:graphicFrameLocks noChangeAspect="1"/>
          </p:cNvGraphicFramePr>
          <p:nvPr/>
        </p:nvGraphicFramePr>
        <p:xfrm>
          <a:off x="223166" y="1300163"/>
          <a:ext cx="11477626" cy="5297189"/>
        </p:xfrm>
        <a:graphic>
          <a:graphicData uri="http://schemas.openxmlformats.org/presentationml/2006/ole">
            <mc:AlternateContent xmlns:mc="http://schemas.openxmlformats.org/markup-compatibility/2006">
              <mc:Choice xmlns:v="urn:schemas-microsoft-com:vml" Requires="v">
                <p:oleObj spid="_x0000_s1040" name="Document" r:id="rId5" imgW="9893300" imgH="6438900" progId="Word.Document.8">
                  <p:embed/>
                </p:oleObj>
              </mc:Choice>
              <mc:Fallback>
                <p:oleObj name="Document" r:id="rId5" imgW="9893300" imgH="6438900" progId="Word.Documen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66" y="1300163"/>
                        <a:ext cx="11477626" cy="529718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3" name="Text Box 11"/>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ble and lamp photo"/>
          <p:cNvPicPr>
            <a:picLocks noChangeAspect="1" noChangeArrowheads="1"/>
          </p:cNvPicPr>
          <p:nvPr/>
        </p:nvPicPr>
        <p:blipFill>
          <a:blip r:embed="rId3"/>
          <a:srcRect b="6250"/>
          <a:stretch>
            <a:fillRect/>
          </a:stretch>
        </p:blipFill>
        <p:spPr bwMode="auto">
          <a:xfrm>
            <a:off x="0" y="0"/>
            <a:ext cx="9144000" cy="6858000"/>
          </a:xfrm>
          <a:prstGeom prst="rect">
            <a:avLst/>
          </a:prstGeom>
          <a:noFill/>
          <a:ln w="9525">
            <a:noFill/>
            <a:miter lim="800000"/>
            <a:headEnd/>
            <a:tailEnd/>
          </a:ln>
        </p:spPr>
      </p:pic>
      <p:sp>
        <p:nvSpPr>
          <p:cNvPr id="93187" name="Rectangle 3"/>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a:extLst/>
        </p:spPr>
        <p:txBody>
          <a:bodyPr/>
          <a:lstStyle/>
          <a:p>
            <a:pPr eaLnBrk="1" hangingPunct="1">
              <a:defRPr/>
            </a:pPr>
            <a:r>
              <a:rPr lang="en-US" sz="6600" b="1" dirty="0" err="1" smtClean="0">
                <a:solidFill>
                  <a:schemeClr val="bg1"/>
                </a:solidFill>
                <a:effectLst>
                  <a:glow rad="139700">
                    <a:schemeClr val="accent4">
                      <a:satMod val="175000"/>
                      <a:alpha val="40000"/>
                    </a:schemeClr>
                  </a:glow>
                </a:effectLst>
                <a:cs typeface="Arial"/>
              </a:rPr>
              <a:t>Bakit</a:t>
            </a:r>
            <a:r>
              <a:rPr lang="en-US" sz="6600" b="1" dirty="0" smtClean="0">
                <a:solidFill>
                  <a:schemeClr val="bg1"/>
                </a:solidFill>
                <a:effectLst>
                  <a:glow rad="139700">
                    <a:schemeClr val="accent4">
                      <a:satMod val="175000"/>
                      <a:alpha val="40000"/>
                    </a:schemeClr>
                  </a:glow>
                </a:effectLst>
                <a:cs typeface="Arial"/>
              </a:rPr>
              <a:t> </a:t>
            </a:r>
            <a:r>
              <a:rPr lang="en-US" sz="6600" b="1" dirty="0" err="1" smtClean="0">
                <a:solidFill>
                  <a:schemeClr val="bg1"/>
                </a:solidFill>
                <a:effectLst>
                  <a:glow rad="139700">
                    <a:schemeClr val="accent4">
                      <a:satMod val="175000"/>
                      <a:alpha val="40000"/>
                    </a:schemeClr>
                  </a:glow>
                </a:effectLst>
                <a:cs typeface="Arial"/>
              </a:rPr>
              <a:t>importante</a:t>
            </a:r>
            <a:r>
              <a:rPr lang="en-US" sz="6600" b="1" dirty="0" smtClean="0">
                <a:solidFill>
                  <a:schemeClr val="bg1"/>
                </a:solidFill>
                <a:effectLst>
                  <a:glow rad="139700">
                    <a:schemeClr val="accent4">
                      <a:satMod val="175000"/>
                      <a:alpha val="40000"/>
                    </a:schemeClr>
                  </a:glow>
                </a:effectLst>
                <a:cs typeface="Arial"/>
              </a:rPr>
              <a:t> </a:t>
            </a:r>
            <a:r>
              <a:rPr lang="en-US" sz="6600" b="1" dirty="0" err="1" smtClean="0">
                <a:solidFill>
                  <a:schemeClr val="bg1"/>
                </a:solidFill>
                <a:effectLst>
                  <a:glow rad="139700">
                    <a:schemeClr val="accent4">
                      <a:satMod val="175000"/>
                      <a:alpha val="40000"/>
                    </a:schemeClr>
                  </a:glow>
                </a:effectLst>
                <a:cs typeface="Arial"/>
              </a:rPr>
              <a:t>ang</a:t>
            </a:r>
            <a:r>
              <a:rPr lang="en-US" sz="6600" b="1" dirty="0" smtClean="0">
                <a:solidFill>
                  <a:schemeClr val="bg1"/>
                </a:solidFill>
                <a:effectLst>
                  <a:glow rad="139700">
                    <a:schemeClr val="accent4">
                      <a:satMod val="175000"/>
                      <a:alpha val="40000"/>
                    </a:schemeClr>
                  </a:glow>
                </a:effectLst>
                <a:cs typeface="Arial"/>
              </a:rPr>
              <a:t> </a:t>
            </a:r>
            <a:r>
              <a:rPr lang="en-US" sz="6600" b="1" dirty="0" err="1" smtClean="0">
                <a:solidFill>
                  <a:schemeClr val="bg1"/>
                </a:solidFill>
                <a:effectLst>
                  <a:glow rad="139700">
                    <a:schemeClr val="accent4">
                      <a:satMod val="175000"/>
                      <a:alpha val="40000"/>
                    </a:schemeClr>
                  </a:glow>
                </a:effectLst>
                <a:cs typeface="Arial"/>
              </a:rPr>
              <a:t>Pangangaral</a:t>
            </a:r>
            <a:r>
              <a:rPr lang="en-US" sz="6600" b="1" dirty="0" smtClean="0">
                <a:solidFill>
                  <a:schemeClr val="bg1"/>
                </a:solidFill>
                <a:effectLst>
                  <a:glow rad="139700">
                    <a:schemeClr val="accent4">
                      <a:satMod val="175000"/>
                      <a:alpha val="40000"/>
                    </a:schemeClr>
                  </a:glow>
                </a:effectLst>
                <a:cs typeface="Arial"/>
              </a:rPr>
              <a:t> </a:t>
            </a:r>
            <a:r>
              <a:rPr lang="en-US" sz="6600" b="1" dirty="0" err="1" smtClean="0">
                <a:solidFill>
                  <a:schemeClr val="bg1"/>
                </a:solidFill>
                <a:effectLst>
                  <a:glow rad="139700">
                    <a:schemeClr val="accent4">
                      <a:satMod val="175000"/>
                      <a:alpha val="40000"/>
                    </a:schemeClr>
                  </a:glow>
                </a:effectLst>
                <a:cs typeface="Arial"/>
              </a:rPr>
              <a:t>na</a:t>
            </a:r>
            <a:r>
              <a:rPr lang="en-US" sz="6600" b="1" dirty="0" smtClean="0">
                <a:solidFill>
                  <a:schemeClr val="bg1"/>
                </a:solidFill>
                <a:effectLst>
                  <a:glow rad="139700">
                    <a:schemeClr val="accent4">
                      <a:satMod val="175000"/>
                      <a:alpha val="40000"/>
                    </a:schemeClr>
                  </a:glow>
                </a:effectLst>
                <a:cs typeface="Arial"/>
              </a:rPr>
              <a:t> </a:t>
            </a:r>
            <a:r>
              <a:rPr lang="en-US" sz="6600" b="1" dirty="0" err="1" smtClean="0">
                <a:solidFill>
                  <a:schemeClr val="bg1"/>
                </a:solidFill>
                <a:effectLst>
                  <a:glow rad="139700">
                    <a:schemeClr val="accent4">
                      <a:satMod val="175000"/>
                      <a:alpha val="40000"/>
                    </a:schemeClr>
                  </a:glow>
                </a:effectLst>
                <a:cs typeface="Arial"/>
              </a:rPr>
              <a:t>Nagpapaliwanag</a:t>
            </a:r>
            <a:r>
              <a:rPr lang="en-US" sz="6600" b="1" dirty="0" smtClean="0">
                <a:solidFill>
                  <a:schemeClr val="bg1"/>
                </a:solidFill>
                <a:effectLst>
                  <a:glow rad="139700">
                    <a:schemeClr val="accent4">
                      <a:satMod val="175000"/>
                      <a:alpha val="40000"/>
                    </a:schemeClr>
                  </a:glow>
                </a:effectLst>
                <a:cs typeface="Arial"/>
              </a:rPr>
              <a:t>?</a:t>
            </a:r>
            <a:endParaRPr lang="en-US" b="1" dirty="0" smtClean="0">
              <a:solidFill>
                <a:schemeClr val="bg1"/>
              </a:solidFill>
              <a:effectLst>
                <a:glow rad="139700">
                  <a:schemeClr val="accent4">
                    <a:satMod val="175000"/>
                    <a:alpha val="40000"/>
                  </a:schemeClr>
                </a:glow>
              </a:effectLst>
              <a:cs typeface="Arial"/>
            </a:endParaRPr>
          </a:p>
        </p:txBody>
      </p:sp>
      <p:sp>
        <p:nvSpPr>
          <p:cNvPr id="93188" name="Text Box 4"/>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503238"/>
            <a:ext cx="8686800" cy="1401762"/>
          </a:xfrm>
        </p:spPr>
        <p:txBody>
          <a:bodyPr/>
          <a:lstStyle/>
          <a:p>
            <a:pPr marL="796925" indent="-796925" algn="l" eaLnBrk="1" hangingPunct="1"/>
            <a:r>
              <a:rPr lang="en-US" sz="3600" b="1" dirty="0" smtClean="0">
                <a:solidFill>
                  <a:schemeClr val="bg1"/>
                </a:solidFill>
              </a:rPr>
              <a:t>A.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mula</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rgbClr val="FFFF00"/>
                </a:solidFill>
              </a:rPr>
              <a:t>texto</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nagpapakita</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kalooban</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Diyos</a:t>
            </a:r>
            <a:endParaRPr lang="en-US" sz="4000" dirty="0" smtClean="0">
              <a:solidFill>
                <a:schemeClr val="bg1"/>
              </a:solidFill>
            </a:endParaRPr>
          </a:p>
        </p:txBody>
      </p:sp>
      <p:pic>
        <p:nvPicPr>
          <p:cNvPr id="16387" name="Picture 4"/>
          <p:cNvPicPr>
            <a:picLocks noChangeAspect="1" noChangeArrowheads="1"/>
          </p:cNvPicPr>
          <p:nvPr/>
        </p:nvPicPr>
        <p:blipFill>
          <a:blip r:embed="rId3"/>
          <a:srcRect/>
          <a:stretch>
            <a:fillRect/>
          </a:stretch>
        </p:blipFill>
        <p:spPr bwMode="auto">
          <a:xfrm>
            <a:off x="5257800" y="1905000"/>
            <a:ext cx="3657600" cy="4495800"/>
          </a:xfrm>
          <a:prstGeom prst="rect">
            <a:avLst/>
          </a:prstGeom>
          <a:noFill/>
          <a:ln w="9525">
            <a:noFill/>
            <a:miter lim="800000"/>
            <a:headEnd/>
            <a:tailEnd/>
          </a:ln>
        </p:spPr>
      </p:pic>
      <p:sp>
        <p:nvSpPr>
          <p:cNvPr id="95237" name="Text Box 5"/>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sp>
        <p:nvSpPr>
          <p:cNvPr id="95238" name="Rectangle 6"/>
          <p:cNvSpPr>
            <a:spLocks noChangeArrowheads="1"/>
          </p:cNvSpPr>
          <p:nvPr/>
        </p:nvSpPr>
        <p:spPr bwMode="auto">
          <a:xfrm>
            <a:off x="609600" y="2420888"/>
            <a:ext cx="4572000" cy="3979912"/>
          </a:xfrm>
          <a:prstGeom prst="rect">
            <a:avLst/>
          </a:prstGeom>
          <a:noFill/>
          <a:ln w="9525">
            <a:noFill/>
            <a:miter lim="800000"/>
            <a:headEnd/>
            <a:tailEnd/>
          </a:ln>
        </p:spPr>
        <p:txBody>
          <a:bodyPr/>
          <a:lstStyle/>
          <a:p>
            <a:pPr marL="342900" indent="-342900" eaLnBrk="1" hangingPunct="1">
              <a:spcBef>
                <a:spcPct val="20000"/>
              </a:spcBef>
              <a:buFontTx/>
              <a:buChar char="•"/>
            </a:pPr>
            <a:r>
              <a:rPr lang="en-US" sz="2800" b="1" dirty="0" smtClean="0">
                <a:solidFill>
                  <a:schemeClr val="bg1"/>
                </a:solidFill>
                <a:ea typeface="Osaka" charset="-128"/>
              </a:rPr>
              <a:t>Sa </a:t>
            </a:r>
            <a:r>
              <a:rPr lang="en-US" sz="2800" b="1" dirty="0" err="1" smtClean="0">
                <a:solidFill>
                  <a:schemeClr val="bg1"/>
                </a:solidFill>
                <a:ea typeface="Osaka" charset="-128"/>
              </a:rPr>
              <a:t>ating</a:t>
            </a:r>
            <a:r>
              <a:rPr lang="en-US" sz="2800" b="1" dirty="0" smtClean="0">
                <a:solidFill>
                  <a:schemeClr val="bg1"/>
                </a:solidFill>
                <a:ea typeface="Osaka" charset="-128"/>
              </a:rPr>
              <a:t> </a:t>
            </a:r>
            <a:r>
              <a:rPr lang="en-US" sz="2800" b="1" dirty="0" err="1" smtClean="0">
                <a:solidFill>
                  <a:schemeClr val="bg1"/>
                </a:solidFill>
                <a:ea typeface="Osaka" charset="-128"/>
              </a:rPr>
              <a:t>sariling</a:t>
            </a:r>
            <a:r>
              <a:rPr lang="en-US" sz="2800" b="1" dirty="0" smtClean="0">
                <a:solidFill>
                  <a:schemeClr val="bg1"/>
                </a:solidFill>
                <a:ea typeface="Osaka" charset="-128"/>
              </a:rPr>
              <a:t> </a:t>
            </a:r>
            <a:r>
              <a:rPr lang="en-US" sz="2800" b="1" dirty="0" err="1" smtClean="0">
                <a:solidFill>
                  <a:schemeClr val="bg1"/>
                </a:solidFill>
                <a:ea typeface="Osaka" charset="-128"/>
              </a:rPr>
              <a:t>buhay</a:t>
            </a:r>
            <a:endParaRPr lang="en-US" sz="2800" b="1" dirty="0">
              <a:solidFill>
                <a:schemeClr val="bg1"/>
              </a:solidFill>
              <a:ea typeface="Osaka" charset="-128"/>
            </a:endParaRPr>
          </a:p>
          <a:p>
            <a:pPr marL="342900" indent="-342900" eaLnBrk="1" hangingPunct="1">
              <a:spcBef>
                <a:spcPct val="20000"/>
              </a:spcBef>
              <a:buFontTx/>
              <a:buChar char="•"/>
            </a:pPr>
            <a:r>
              <a:rPr lang="en-US" sz="2800" b="1" dirty="0" smtClean="0">
                <a:solidFill>
                  <a:schemeClr val="bg1"/>
                </a:solidFill>
                <a:ea typeface="Osaka" charset="-128"/>
              </a:rPr>
              <a:t>Sa </a:t>
            </a:r>
            <a:r>
              <a:rPr lang="en-US" sz="2800" b="1" dirty="0" err="1" smtClean="0">
                <a:solidFill>
                  <a:schemeClr val="bg1"/>
                </a:solidFill>
                <a:ea typeface="Osaka" charset="-128"/>
              </a:rPr>
              <a:t>ating</a:t>
            </a:r>
            <a:r>
              <a:rPr lang="en-US" sz="2800" b="1" dirty="0" smtClean="0">
                <a:solidFill>
                  <a:schemeClr val="bg1"/>
                </a:solidFill>
                <a:ea typeface="Osaka" charset="-128"/>
              </a:rPr>
              <a:t> </a:t>
            </a:r>
            <a:r>
              <a:rPr lang="en-US" sz="2800" b="1" dirty="0" err="1" smtClean="0">
                <a:solidFill>
                  <a:schemeClr val="bg1"/>
                </a:solidFill>
                <a:ea typeface="Osaka" charset="-128"/>
              </a:rPr>
              <a:t>mga</a:t>
            </a:r>
            <a:r>
              <a:rPr lang="en-US" sz="2800" b="1" dirty="0" smtClean="0">
                <a:solidFill>
                  <a:schemeClr val="bg1"/>
                </a:solidFill>
                <a:ea typeface="Osaka" charset="-128"/>
              </a:rPr>
              <a:t> </a:t>
            </a:r>
            <a:r>
              <a:rPr lang="en-US" sz="2800" b="1" dirty="0" err="1" smtClean="0">
                <a:solidFill>
                  <a:schemeClr val="bg1"/>
                </a:solidFill>
                <a:ea typeface="Osaka" charset="-128"/>
              </a:rPr>
              <a:t>pamilya</a:t>
            </a:r>
            <a:endParaRPr lang="en-US" sz="2800" b="1" dirty="0">
              <a:solidFill>
                <a:schemeClr val="bg1"/>
              </a:solidFill>
              <a:ea typeface="Osaka" charset="-128"/>
            </a:endParaRPr>
          </a:p>
          <a:p>
            <a:pPr marL="342900" indent="-342900" eaLnBrk="1" hangingPunct="1">
              <a:spcBef>
                <a:spcPct val="20000"/>
              </a:spcBef>
              <a:buFontTx/>
              <a:buChar char="•"/>
            </a:pPr>
            <a:r>
              <a:rPr lang="en-US" sz="2800" b="1" dirty="0" smtClean="0">
                <a:solidFill>
                  <a:schemeClr val="bg1"/>
                </a:solidFill>
                <a:ea typeface="Osaka" charset="-128"/>
              </a:rPr>
              <a:t>Sa </a:t>
            </a:r>
            <a:r>
              <a:rPr lang="en-US" sz="2800" b="1" dirty="0" err="1" smtClean="0">
                <a:solidFill>
                  <a:schemeClr val="bg1"/>
                </a:solidFill>
                <a:ea typeface="Osaka" charset="-128"/>
              </a:rPr>
              <a:t>ating</a:t>
            </a:r>
            <a:r>
              <a:rPr lang="en-US" sz="2800" b="1" dirty="0" smtClean="0">
                <a:solidFill>
                  <a:schemeClr val="bg1"/>
                </a:solidFill>
                <a:ea typeface="Osaka" charset="-128"/>
              </a:rPr>
              <a:t> </a:t>
            </a:r>
            <a:r>
              <a:rPr lang="en-US" sz="2800" b="1" dirty="0" err="1" smtClean="0">
                <a:solidFill>
                  <a:schemeClr val="bg1"/>
                </a:solidFill>
                <a:ea typeface="Osaka" charset="-128"/>
              </a:rPr>
              <a:t>pagtatrabaho</a:t>
            </a:r>
            <a:endParaRPr lang="en-US" sz="2800" b="1" dirty="0">
              <a:solidFill>
                <a:schemeClr val="bg1"/>
              </a:solidFill>
              <a:ea typeface="Osaka" charset="-128"/>
            </a:endParaRPr>
          </a:p>
          <a:p>
            <a:pPr marL="342900" indent="-342900" eaLnBrk="1" hangingPunct="1">
              <a:spcBef>
                <a:spcPct val="20000"/>
              </a:spcBef>
              <a:buFontTx/>
              <a:buChar char="•"/>
            </a:pPr>
            <a:r>
              <a:rPr lang="en-US" sz="2800" b="1" dirty="0" smtClean="0">
                <a:solidFill>
                  <a:schemeClr val="bg1"/>
                </a:solidFill>
                <a:ea typeface="Osaka" charset="-128"/>
              </a:rPr>
              <a:t>Sa </a:t>
            </a:r>
            <a:r>
              <a:rPr lang="en-US" sz="2800" b="1" dirty="0" err="1" smtClean="0">
                <a:solidFill>
                  <a:schemeClr val="bg1"/>
                </a:solidFill>
                <a:ea typeface="Osaka" charset="-128"/>
              </a:rPr>
              <a:t>ating</a:t>
            </a:r>
            <a:r>
              <a:rPr lang="en-US" sz="2800" b="1" dirty="0" smtClean="0">
                <a:solidFill>
                  <a:schemeClr val="bg1"/>
                </a:solidFill>
                <a:ea typeface="Osaka" charset="-128"/>
              </a:rPr>
              <a:t> </a:t>
            </a:r>
            <a:r>
              <a:rPr lang="en-US" sz="2800" b="1" dirty="0" err="1" smtClean="0">
                <a:solidFill>
                  <a:schemeClr val="bg1"/>
                </a:solidFill>
                <a:ea typeface="Osaka" charset="-128"/>
              </a:rPr>
              <a:t>pag-aaral</a:t>
            </a:r>
            <a:r>
              <a:rPr lang="en-US" sz="2800" b="1" dirty="0" smtClean="0">
                <a:solidFill>
                  <a:schemeClr val="bg1"/>
                </a:solidFill>
                <a:ea typeface="Osaka" charset="-128"/>
              </a:rPr>
              <a:t> </a:t>
            </a:r>
            <a:r>
              <a:rPr lang="en-US" sz="2800" b="1" dirty="0" err="1" smtClean="0">
                <a:solidFill>
                  <a:schemeClr val="bg1"/>
                </a:solidFill>
                <a:ea typeface="Osaka" charset="-128"/>
              </a:rPr>
              <a:t>ng</a:t>
            </a:r>
            <a:r>
              <a:rPr lang="en-US" sz="2800" b="1" dirty="0" smtClean="0">
                <a:solidFill>
                  <a:schemeClr val="bg1"/>
                </a:solidFill>
                <a:ea typeface="Osaka" charset="-128"/>
              </a:rPr>
              <a:t> </a:t>
            </a:r>
            <a:r>
              <a:rPr lang="en-US" sz="2800" b="1" dirty="0" err="1" smtClean="0">
                <a:solidFill>
                  <a:schemeClr val="bg1"/>
                </a:solidFill>
                <a:ea typeface="Osaka" charset="-128"/>
              </a:rPr>
              <a:t>Bibliya</a:t>
            </a:r>
            <a:r>
              <a:rPr lang="en-US" sz="2800" b="1" dirty="0" smtClean="0">
                <a:solidFill>
                  <a:schemeClr val="bg1"/>
                </a:solidFill>
                <a:ea typeface="Osaka" charset="-128"/>
              </a:rPr>
              <a:t> (</a:t>
            </a:r>
            <a:r>
              <a:rPr lang="en-US" sz="2800" b="1" dirty="0" err="1" smtClean="0">
                <a:solidFill>
                  <a:schemeClr val="bg1"/>
                </a:solidFill>
                <a:ea typeface="Osaka" charset="-128"/>
              </a:rPr>
              <a:t>kasama</a:t>
            </a:r>
            <a:r>
              <a:rPr lang="en-US" sz="2800" b="1" dirty="0" smtClean="0">
                <a:solidFill>
                  <a:schemeClr val="bg1"/>
                </a:solidFill>
                <a:ea typeface="Osaka" charset="-128"/>
              </a:rPr>
              <a:t> </a:t>
            </a:r>
            <a:r>
              <a:rPr lang="en-US" sz="2800" b="1" dirty="0" err="1" smtClean="0">
                <a:solidFill>
                  <a:schemeClr val="bg1"/>
                </a:solidFill>
                <a:ea typeface="Osaka" charset="-128"/>
              </a:rPr>
              <a:t>na</a:t>
            </a:r>
            <a:r>
              <a:rPr lang="en-US" sz="2800" b="1" dirty="0" smtClean="0">
                <a:solidFill>
                  <a:schemeClr val="bg1"/>
                </a:solidFill>
                <a:ea typeface="Osaka" charset="-128"/>
              </a:rPr>
              <a:t> </a:t>
            </a:r>
            <a:r>
              <a:rPr lang="en-US" sz="2800" b="1" dirty="0" err="1" smtClean="0">
                <a:solidFill>
                  <a:schemeClr val="bg1"/>
                </a:solidFill>
                <a:ea typeface="Osaka" charset="-128"/>
              </a:rPr>
              <a:t>ito</a:t>
            </a:r>
            <a:r>
              <a:rPr lang="en-US" sz="2800" b="1" dirty="0" smtClean="0">
                <a:solidFill>
                  <a:schemeClr val="bg1"/>
                </a:solidFill>
                <a:ea typeface="Osaka" charset="-128"/>
              </a:rPr>
              <a:t>)</a:t>
            </a:r>
            <a:endParaRPr lang="en-US" sz="2800" b="1" dirty="0">
              <a:solidFill>
                <a:schemeClr val="bg1"/>
              </a:solidFill>
              <a:ea typeface="Osaka"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503238"/>
            <a:ext cx="8686800" cy="1401762"/>
          </a:xfrm>
        </p:spPr>
        <p:txBody>
          <a:bodyPr/>
          <a:lstStyle/>
          <a:p>
            <a:pPr marL="622300" indent="-622300" algn="l" eaLnBrk="1" hangingPunct="1"/>
            <a:r>
              <a:rPr lang="en-US" sz="3600" b="1" dirty="0" smtClean="0">
                <a:solidFill>
                  <a:schemeClr val="bg1"/>
                </a:solidFill>
              </a:rPr>
              <a:t>B.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nagtuturo</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Salita</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Diyos</a:t>
            </a:r>
            <a:r>
              <a:rPr lang="en-US" sz="3600" b="1" dirty="0" smtClean="0">
                <a:solidFill>
                  <a:schemeClr val="bg1"/>
                </a:solidFill>
              </a:rPr>
              <a:t> </a:t>
            </a:r>
            <a:r>
              <a:rPr lang="en-US" sz="3600" b="1" dirty="0" err="1" smtClean="0">
                <a:solidFill>
                  <a:schemeClr val="bg1"/>
                </a:solidFill>
              </a:rPr>
              <a:t>ayon</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rgbClr val="FFFF00"/>
                </a:solidFill>
              </a:rPr>
              <a:t>tagpuan</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pinili</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Banal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Ispiritu</a:t>
            </a:r>
            <a:endParaRPr lang="en-US" sz="4000" dirty="0" smtClean="0">
              <a:solidFill>
                <a:schemeClr val="bg1"/>
              </a:solidFill>
            </a:endParaRPr>
          </a:p>
        </p:txBody>
      </p:sp>
      <p:sp>
        <p:nvSpPr>
          <p:cNvPr id="103429" name="Text Box 5"/>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pic>
        <p:nvPicPr>
          <p:cNvPr id="17412" name="Picture 6" descr="Bible picture2"/>
          <p:cNvPicPr>
            <a:picLocks noChangeAspect="1" noChangeArrowheads="1"/>
          </p:cNvPicPr>
          <p:nvPr/>
        </p:nvPicPr>
        <p:blipFill>
          <a:blip r:embed="rId3"/>
          <a:srcRect/>
          <a:stretch>
            <a:fillRect/>
          </a:stretch>
        </p:blipFill>
        <p:spPr bwMode="auto">
          <a:xfrm>
            <a:off x="5181600" y="2057400"/>
            <a:ext cx="3673475" cy="4572000"/>
          </a:xfrm>
          <a:prstGeom prst="rect">
            <a:avLst/>
          </a:prstGeom>
          <a:noFill/>
          <a:ln w="9525">
            <a:noFill/>
            <a:miter lim="800000"/>
            <a:headEnd/>
            <a:tailEnd/>
          </a:ln>
        </p:spPr>
      </p:pic>
      <p:sp>
        <p:nvSpPr>
          <p:cNvPr id="103431" name="Rectangle 7"/>
          <p:cNvSpPr>
            <a:spLocks noChangeArrowheads="1"/>
          </p:cNvSpPr>
          <p:nvPr/>
        </p:nvSpPr>
        <p:spPr bwMode="auto">
          <a:xfrm>
            <a:off x="533400" y="2286000"/>
            <a:ext cx="4572000" cy="42672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b="1" dirty="0" err="1" smtClean="0">
                <a:solidFill>
                  <a:schemeClr val="bg1"/>
                </a:solidFill>
                <a:ea typeface="Osaka" charset="-128"/>
              </a:rPr>
              <a:t>Depensa</a:t>
            </a:r>
            <a:r>
              <a:rPr lang="en-US" sz="3200" b="1" dirty="0" smtClean="0">
                <a:solidFill>
                  <a:schemeClr val="bg1"/>
                </a:solidFill>
                <a:ea typeface="Osaka" charset="-128"/>
              </a:rPr>
              <a:t> </a:t>
            </a:r>
            <a:r>
              <a:rPr lang="en-US" sz="3200" b="1" dirty="0" err="1" smtClean="0">
                <a:solidFill>
                  <a:schemeClr val="bg1"/>
                </a:solidFill>
                <a:ea typeface="Osaka" charset="-128"/>
              </a:rPr>
              <a:t>sa</a:t>
            </a:r>
            <a:r>
              <a:rPr lang="en-US" sz="3200" b="1" dirty="0" smtClean="0">
                <a:solidFill>
                  <a:schemeClr val="bg1"/>
                </a:solidFill>
                <a:ea typeface="Osaka" charset="-128"/>
              </a:rPr>
              <a:t>  </a:t>
            </a:r>
            <a:r>
              <a:rPr lang="en-US" altLang="ja-JP" sz="3200" b="1" dirty="0">
                <a:solidFill>
                  <a:schemeClr val="bg1"/>
                </a:solidFill>
                <a:ea typeface="Osaka" charset="-128"/>
              </a:rPr>
              <a:t>"</a:t>
            </a:r>
            <a:r>
              <a:rPr lang="en-US" altLang="ja-JP" sz="3200" b="1" dirty="0" err="1" smtClean="0">
                <a:solidFill>
                  <a:schemeClr val="bg1"/>
                </a:solidFill>
                <a:ea typeface="Osaka" charset="-128"/>
              </a:rPr>
              <a:t>prooftexting</a:t>
            </a:r>
            <a:r>
              <a:rPr lang="en-US" altLang="ja-JP" sz="3200" b="1" dirty="0" smtClean="0">
                <a:solidFill>
                  <a:schemeClr val="bg1"/>
                </a:solidFill>
                <a:ea typeface="Osaka" charset="-128"/>
              </a:rPr>
              <a:t>“ </a:t>
            </a:r>
            <a:r>
              <a:rPr lang="en-US" altLang="ja-JP" b="1" dirty="0" smtClean="0">
                <a:solidFill>
                  <a:schemeClr val="bg1"/>
                </a:solidFill>
                <a:ea typeface="Osaka" charset="-128"/>
              </a:rPr>
              <a:t>(</a:t>
            </a:r>
            <a:r>
              <a:rPr lang="en-US" altLang="ja-JP" b="1" dirty="0" err="1" smtClean="0">
                <a:solidFill>
                  <a:schemeClr val="bg1"/>
                </a:solidFill>
                <a:ea typeface="Osaka" charset="-128"/>
              </a:rPr>
              <a:t>paggamit</a:t>
            </a:r>
            <a:r>
              <a:rPr lang="en-US" altLang="ja-JP" b="1" dirty="0" smtClean="0">
                <a:solidFill>
                  <a:schemeClr val="bg1"/>
                </a:solidFill>
                <a:ea typeface="Osaka" charset="-128"/>
              </a:rPr>
              <a:t> </a:t>
            </a:r>
            <a:r>
              <a:rPr lang="en-US" altLang="ja-JP" b="1" dirty="0" err="1" smtClean="0">
                <a:solidFill>
                  <a:schemeClr val="bg1"/>
                </a:solidFill>
                <a:ea typeface="Osaka" charset="-128"/>
              </a:rPr>
              <a:t>ng</a:t>
            </a:r>
            <a:r>
              <a:rPr lang="en-US" altLang="ja-JP" b="1" dirty="0" smtClean="0">
                <a:solidFill>
                  <a:schemeClr val="bg1"/>
                </a:solidFill>
                <a:ea typeface="Osaka" charset="-128"/>
              </a:rPr>
              <a:t> </a:t>
            </a:r>
            <a:r>
              <a:rPr lang="en-US" altLang="ja-JP" b="1" dirty="0" err="1" smtClean="0">
                <a:solidFill>
                  <a:schemeClr val="bg1"/>
                </a:solidFill>
                <a:ea typeface="Osaka" charset="-128"/>
              </a:rPr>
              <a:t>texto</a:t>
            </a:r>
            <a:r>
              <a:rPr lang="en-US" altLang="ja-JP" b="1" dirty="0" smtClean="0">
                <a:solidFill>
                  <a:schemeClr val="bg1"/>
                </a:solidFill>
                <a:ea typeface="Osaka" charset="-128"/>
              </a:rPr>
              <a:t> </a:t>
            </a:r>
            <a:r>
              <a:rPr lang="en-US" altLang="ja-JP" b="1" dirty="0" err="1" smtClean="0">
                <a:solidFill>
                  <a:schemeClr val="bg1"/>
                </a:solidFill>
                <a:ea typeface="Osaka" charset="-128"/>
              </a:rPr>
              <a:t>sa</a:t>
            </a:r>
            <a:r>
              <a:rPr lang="en-US" altLang="ja-JP" b="1" dirty="0" smtClean="0">
                <a:solidFill>
                  <a:schemeClr val="bg1"/>
                </a:solidFill>
                <a:ea typeface="Osaka" charset="-128"/>
              </a:rPr>
              <a:t> </a:t>
            </a:r>
            <a:r>
              <a:rPr lang="en-US" altLang="ja-JP" b="1" dirty="0" err="1" smtClean="0">
                <a:solidFill>
                  <a:schemeClr val="bg1"/>
                </a:solidFill>
                <a:ea typeface="Osaka" charset="-128"/>
              </a:rPr>
              <a:t>pag-suporta</a:t>
            </a:r>
            <a:r>
              <a:rPr lang="en-US" altLang="ja-JP" b="1" dirty="0" smtClean="0">
                <a:solidFill>
                  <a:schemeClr val="bg1"/>
                </a:solidFill>
                <a:ea typeface="Osaka" charset="-128"/>
              </a:rPr>
              <a:t> </a:t>
            </a:r>
            <a:r>
              <a:rPr lang="en-US" altLang="ja-JP" b="1" dirty="0" err="1" smtClean="0">
                <a:solidFill>
                  <a:schemeClr val="bg1"/>
                </a:solidFill>
                <a:ea typeface="Osaka" charset="-128"/>
              </a:rPr>
              <a:t>ng</a:t>
            </a:r>
            <a:r>
              <a:rPr lang="en-US" altLang="ja-JP" b="1" dirty="0" smtClean="0">
                <a:solidFill>
                  <a:schemeClr val="bg1"/>
                </a:solidFill>
                <a:ea typeface="Osaka" charset="-128"/>
              </a:rPr>
              <a:t> </a:t>
            </a:r>
            <a:r>
              <a:rPr lang="en-US" altLang="ja-JP" b="1" dirty="0" err="1" smtClean="0">
                <a:solidFill>
                  <a:schemeClr val="bg1"/>
                </a:solidFill>
                <a:ea typeface="Osaka" charset="-128"/>
              </a:rPr>
              <a:t>sariling</a:t>
            </a:r>
            <a:r>
              <a:rPr lang="en-US" altLang="ja-JP" b="1" dirty="0" smtClean="0">
                <a:solidFill>
                  <a:schemeClr val="bg1"/>
                </a:solidFill>
                <a:ea typeface="Osaka" charset="-128"/>
              </a:rPr>
              <a:t> </a:t>
            </a:r>
            <a:r>
              <a:rPr lang="en-US" altLang="ja-JP" b="1" dirty="0" err="1" smtClean="0">
                <a:solidFill>
                  <a:schemeClr val="bg1"/>
                </a:solidFill>
                <a:ea typeface="Osaka" charset="-128"/>
              </a:rPr>
              <a:t>adyenda</a:t>
            </a:r>
            <a:r>
              <a:rPr lang="en-US" altLang="ja-JP" b="1" dirty="0" smtClean="0">
                <a:solidFill>
                  <a:schemeClr val="bg1"/>
                </a:solidFill>
                <a:ea typeface="Osaka" charset="-128"/>
              </a:rPr>
              <a:t>)</a:t>
            </a:r>
            <a:endParaRPr lang="en-US" altLang="ja-JP" sz="3200" b="1" dirty="0">
              <a:solidFill>
                <a:schemeClr val="bg1"/>
              </a:solidFill>
              <a:ea typeface="Osaka" charset="-128"/>
            </a:endParaRPr>
          </a:p>
          <a:p>
            <a:pPr marL="342900" indent="-342900" eaLnBrk="1" hangingPunct="1">
              <a:spcBef>
                <a:spcPct val="20000"/>
              </a:spcBef>
              <a:buFontTx/>
              <a:buChar char="•"/>
            </a:pPr>
            <a:endParaRPr lang="en-US" sz="3200" b="1" dirty="0">
              <a:solidFill>
                <a:schemeClr val="bg1"/>
              </a:solidFill>
              <a:ea typeface="Osaka" charset="-128"/>
            </a:endParaRPr>
          </a:p>
          <a:p>
            <a:pPr marL="342900" indent="-342900" eaLnBrk="1" hangingPunct="1">
              <a:spcBef>
                <a:spcPct val="20000"/>
              </a:spcBef>
              <a:buFontTx/>
              <a:buChar char="•"/>
            </a:pPr>
            <a:r>
              <a:rPr lang="en-US" sz="3200" b="1" dirty="0" err="1" smtClean="0">
                <a:solidFill>
                  <a:schemeClr val="bg1"/>
                </a:solidFill>
                <a:ea typeface="Osaka" charset="-128"/>
              </a:rPr>
              <a:t>Depensa</a:t>
            </a:r>
            <a:r>
              <a:rPr lang="en-US" sz="3200" b="1" dirty="0" smtClean="0">
                <a:solidFill>
                  <a:schemeClr val="bg1"/>
                </a:solidFill>
                <a:ea typeface="Osaka" charset="-128"/>
              </a:rPr>
              <a:t> </a:t>
            </a:r>
            <a:r>
              <a:rPr lang="en-US" sz="3200" b="1" dirty="0" err="1" smtClean="0">
                <a:solidFill>
                  <a:schemeClr val="bg1"/>
                </a:solidFill>
                <a:ea typeface="Osaka" charset="-128"/>
              </a:rPr>
              <a:t>sa</a:t>
            </a:r>
            <a:r>
              <a:rPr lang="en-US" sz="3200" b="1" dirty="0" smtClean="0">
                <a:solidFill>
                  <a:schemeClr val="bg1"/>
                </a:solidFill>
                <a:ea typeface="Osaka" charset="-128"/>
              </a:rPr>
              <a:t> </a:t>
            </a:r>
            <a:r>
              <a:rPr lang="en-US" sz="3200" b="1" dirty="0" err="1" smtClean="0">
                <a:solidFill>
                  <a:schemeClr val="bg1"/>
                </a:solidFill>
                <a:ea typeface="Osaka" charset="-128"/>
              </a:rPr>
              <a:t>hindi</a:t>
            </a:r>
            <a:r>
              <a:rPr lang="en-US" sz="3200" b="1" dirty="0" smtClean="0">
                <a:solidFill>
                  <a:schemeClr val="bg1"/>
                </a:solidFill>
                <a:ea typeface="Osaka" charset="-128"/>
              </a:rPr>
              <a:t> </a:t>
            </a:r>
            <a:r>
              <a:rPr lang="en-US" sz="3200" b="1" dirty="0" err="1" smtClean="0">
                <a:solidFill>
                  <a:schemeClr val="bg1"/>
                </a:solidFill>
                <a:ea typeface="Osaka" charset="-128"/>
              </a:rPr>
              <a:t>tamang</a:t>
            </a:r>
            <a:r>
              <a:rPr lang="en-US" sz="3200" b="1" dirty="0" smtClean="0">
                <a:solidFill>
                  <a:schemeClr val="bg1"/>
                </a:solidFill>
                <a:ea typeface="Osaka" charset="-128"/>
              </a:rPr>
              <a:t> </a:t>
            </a:r>
            <a:r>
              <a:rPr lang="en-US" sz="3200" b="1" dirty="0" err="1" smtClean="0">
                <a:solidFill>
                  <a:schemeClr val="bg1"/>
                </a:solidFill>
                <a:ea typeface="Osaka" charset="-128"/>
              </a:rPr>
              <a:t>pagkuha</a:t>
            </a:r>
            <a:r>
              <a:rPr lang="en-US" sz="3200" b="1" dirty="0" smtClean="0">
                <a:solidFill>
                  <a:schemeClr val="bg1"/>
                </a:solidFill>
                <a:ea typeface="Osaka" charset="-128"/>
              </a:rPr>
              <a:t> </a:t>
            </a:r>
            <a:r>
              <a:rPr lang="en-US" sz="3200" b="1" dirty="0" err="1" smtClean="0">
                <a:solidFill>
                  <a:schemeClr val="bg1"/>
                </a:solidFill>
                <a:ea typeface="Osaka" charset="-128"/>
              </a:rPr>
              <a:t>ng</a:t>
            </a:r>
            <a:r>
              <a:rPr lang="en-US" sz="3200" b="1" dirty="0" smtClean="0">
                <a:solidFill>
                  <a:schemeClr val="bg1"/>
                </a:solidFill>
                <a:ea typeface="Osaka" charset="-128"/>
              </a:rPr>
              <a:t> </a:t>
            </a:r>
            <a:r>
              <a:rPr lang="en-US" altLang="ja-JP" sz="3200" b="1" dirty="0" err="1" smtClean="0">
                <a:solidFill>
                  <a:schemeClr val="bg1"/>
                </a:solidFill>
                <a:ea typeface="Osaka" charset="-128"/>
              </a:rPr>
              <a:t>prinsipyo</a:t>
            </a:r>
            <a:r>
              <a:rPr lang="en-US" altLang="ja-JP" sz="3200" b="1" dirty="0" smtClean="0">
                <a:solidFill>
                  <a:schemeClr val="bg1"/>
                </a:solidFill>
                <a:ea typeface="Osaka" charset="-128"/>
              </a:rPr>
              <a:t> </a:t>
            </a:r>
            <a:r>
              <a:rPr lang="en-US" altLang="ja-JP" sz="3200" b="1" dirty="0" err="1" smtClean="0">
                <a:solidFill>
                  <a:schemeClr val="bg1"/>
                </a:solidFill>
                <a:ea typeface="Osaka" charset="-128"/>
              </a:rPr>
              <a:t>mula</a:t>
            </a:r>
            <a:r>
              <a:rPr lang="en-US" altLang="ja-JP" sz="3200" b="1" dirty="0" smtClean="0">
                <a:solidFill>
                  <a:schemeClr val="bg1"/>
                </a:solidFill>
                <a:ea typeface="Osaka" charset="-128"/>
              </a:rPr>
              <a:t> </a:t>
            </a:r>
            <a:r>
              <a:rPr lang="en-US" altLang="ja-JP" sz="3200" b="1" dirty="0" err="1" smtClean="0">
                <a:solidFill>
                  <a:schemeClr val="bg1"/>
                </a:solidFill>
                <a:ea typeface="Osaka" charset="-128"/>
              </a:rPr>
              <a:t>sa</a:t>
            </a:r>
            <a:r>
              <a:rPr lang="en-US" altLang="ja-JP" sz="3200" b="1" dirty="0" smtClean="0">
                <a:solidFill>
                  <a:schemeClr val="bg1"/>
                </a:solidFill>
                <a:ea typeface="Osaka" charset="-128"/>
              </a:rPr>
              <a:t> </a:t>
            </a:r>
            <a:r>
              <a:rPr lang="en-US" altLang="ja-JP" sz="3200" b="1" dirty="0" err="1" smtClean="0">
                <a:solidFill>
                  <a:schemeClr val="bg1"/>
                </a:solidFill>
                <a:ea typeface="Osaka" charset="-128"/>
              </a:rPr>
              <a:t>texto</a:t>
            </a:r>
            <a:endParaRPr lang="en-US" sz="3200" b="1" dirty="0">
              <a:solidFill>
                <a:schemeClr val="bg1"/>
              </a:solidFill>
              <a:ea typeface="Osaka"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503238"/>
            <a:ext cx="8686800" cy="1401762"/>
          </a:xfrm>
        </p:spPr>
        <p:txBody>
          <a:bodyPr/>
          <a:lstStyle/>
          <a:p>
            <a:pPr eaLnBrk="1" hangingPunct="1"/>
            <a:r>
              <a:rPr lang="en-US" sz="3600" b="1" dirty="0" smtClean="0">
                <a:solidFill>
                  <a:schemeClr val="bg1"/>
                </a:solidFill>
              </a:rPr>
              <a:t>C.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may </a:t>
            </a:r>
            <a:r>
              <a:rPr lang="en-US" sz="3600" b="1" dirty="0" err="1" smtClean="0">
                <a:solidFill>
                  <a:schemeClr val="bg1"/>
                </a:solidFill>
              </a:rPr>
              <a:t>likas</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rgbClr val="FFFF00"/>
                </a:solidFill>
              </a:rPr>
              <a:t>awtoridad</a:t>
            </a:r>
            <a:r>
              <a:rPr lang="en-US" sz="3600" b="1" dirty="0" smtClean="0">
                <a:solidFill>
                  <a:schemeClr val="bg1"/>
                </a:solidFill>
              </a:rPr>
              <a:t> at </a:t>
            </a:r>
            <a:r>
              <a:rPr lang="en-US" sz="3600" b="1" dirty="0" err="1" smtClean="0">
                <a:solidFill>
                  <a:srgbClr val="FFFF00"/>
                </a:solidFill>
              </a:rPr>
              <a:t>kapangyarihan</a:t>
            </a:r>
            <a:endParaRPr lang="en-US" sz="4000" dirty="0" smtClean="0">
              <a:solidFill>
                <a:srgbClr val="FFFF00"/>
              </a:solidFill>
            </a:endParaRPr>
          </a:p>
        </p:txBody>
      </p:sp>
      <p:sp>
        <p:nvSpPr>
          <p:cNvPr id="105476" name="Text Box 4"/>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pic>
        <p:nvPicPr>
          <p:cNvPr id="18436" name="Picture 6" descr="National Library"/>
          <p:cNvPicPr>
            <a:picLocks noChangeAspect="1" noChangeArrowheads="1"/>
          </p:cNvPicPr>
          <p:nvPr/>
        </p:nvPicPr>
        <p:blipFill>
          <a:blip r:embed="rId3"/>
          <a:srcRect/>
          <a:stretch>
            <a:fillRect/>
          </a:stretch>
        </p:blipFill>
        <p:spPr bwMode="auto">
          <a:xfrm>
            <a:off x="1371600" y="1905000"/>
            <a:ext cx="6567488" cy="4367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620713"/>
            <a:ext cx="919321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en-US" sz="3400" b="1" dirty="0" err="1" smtClean="0">
                <a:solidFill>
                  <a:schemeClr val="bg1"/>
                </a:solidFill>
                <a:latin typeface="Arial" charset="0"/>
                <a:ea typeface="Osaka" charset="0"/>
                <a:cs typeface="Osaka" charset="0"/>
              </a:rPr>
              <a:t>Paano</a:t>
            </a:r>
            <a:r>
              <a:rPr lang="en-US" sz="3400" b="1" dirty="0" smtClean="0">
                <a:solidFill>
                  <a:schemeClr val="bg1"/>
                </a:solidFill>
                <a:latin typeface="Arial" charset="0"/>
                <a:ea typeface="Osaka" charset="0"/>
                <a:cs typeface="Osaka" charset="0"/>
              </a:rPr>
              <a:t> mo </a:t>
            </a:r>
            <a:r>
              <a:rPr lang="en-US" sz="3400" b="1" dirty="0" err="1" smtClean="0">
                <a:solidFill>
                  <a:schemeClr val="bg1"/>
                </a:solidFill>
                <a:latin typeface="Arial" charset="0"/>
                <a:ea typeface="Osaka" charset="0"/>
                <a:cs typeface="Osaka" charset="0"/>
              </a:rPr>
              <a:t>ipapaliwanag</a:t>
            </a:r>
            <a:r>
              <a:rPr lang="en-US" sz="3400" b="1" dirty="0" smtClean="0">
                <a:solidFill>
                  <a:schemeClr val="bg1"/>
                </a:solidFill>
                <a:latin typeface="Arial" charset="0"/>
                <a:ea typeface="Osaka" charset="0"/>
                <a:cs typeface="Osaka" charset="0"/>
              </a:rPr>
              <a:t> </a:t>
            </a:r>
            <a:r>
              <a:rPr lang="en-US" sz="3400" b="1" dirty="0" err="1" smtClean="0">
                <a:solidFill>
                  <a:schemeClr val="bg1"/>
                </a:solidFill>
                <a:latin typeface="Arial" charset="0"/>
                <a:ea typeface="Osaka" charset="0"/>
                <a:cs typeface="Osaka" charset="0"/>
              </a:rPr>
              <a:t>ang</a:t>
            </a:r>
            <a:r>
              <a:rPr lang="en-US" sz="3400" b="1" dirty="0" smtClean="0">
                <a:solidFill>
                  <a:schemeClr val="bg1"/>
                </a:solidFill>
                <a:latin typeface="Arial" charset="0"/>
                <a:ea typeface="Osaka" charset="0"/>
                <a:cs typeface="Osaka" charset="0"/>
              </a:rPr>
              <a:t> </a:t>
            </a:r>
            <a:r>
              <a:rPr lang="en-US" sz="3400" b="1" dirty="0" err="1" smtClean="0">
                <a:solidFill>
                  <a:schemeClr val="bg1"/>
                </a:solidFill>
                <a:latin typeface="Arial" charset="0"/>
                <a:ea typeface="Osaka" charset="0"/>
                <a:cs typeface="Osaka" charset="0"/>
              </a:rPr>
              <a:t>larawang</a:t>
            </a:r>
            <a:r>
              <a:rPr lang="en-US" sz="3400" b="1" dirty="0" smtClean="0">
                <a:solidFill>
                  <a:schemeClr val="bg1"/>
                </a:solidFill>
                <a:latin typeface="Arial" charset="0"/>
                <a:ea typeface="Osaka" charset="0"/>
                <a:cs typeface="Osaka" charset="0"/>
              </a:rPr>
              <a:t> </a:t>
            </a:r>
            <a:r>
              <a:rPr lang="en-US" sz="3400" b="1" dirty="0" err="1" smtClean="0">
                <a:solidFill>
                  <a:schemeClr val="bg1"/>
                </a:solidFill>
                <a:latin typeface="Arial" charset="0"/>
                <a:ea typeface="Osaka" charset="0"/>
                <a:cs typeface="Osaka" charset="0"/>
              </a:rPr>
              <a:t>ito</a:t>
            </a:r>
            <a:r>
              <a:rPr lang="en-US" sz="3400" b="1" dirty="0" smtClean="0">
                <a:solidFill>
                  <a:schemeClr val="bg1"/>
                </a:solidFill>
                <a:latin typeface="Arial" charset="0"/>
                <a:ea typeface="Osaka" charset="0"/>
                <a:cs typeface="Osaka" charset="0"/>
              </a:rPr>
              <a:t>?</a:t>
            </a:r>
            <a:endParaRPr lang="en-US" sz="3400" dirty="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700213"/>
            <a:ext cx="1728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a:t>Pagpayuhan ako!</a:t>
            </a:r>
          </a:p>
        </p:txBody>
      </p:sp>
      <p:sp>
        <p:nvSpPr>
          <p:cNvPr id="18" name="TextBox 17"/>
          <p:cNvSpPr txBox="1">
            <a:spLocks noChangeArrowheads="1"/>
          </p:cNvSpPr>
          <p:nvPr/>
        </p:nvSpPr>
        <p:spPr bwMode="auto">
          <a:xfrm>
            <a:off x="3132138" y="1022350"/>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Pakainin ako!</a:t>
            </a:r>
          </a:p>
        </p:txBody>
      </p:sp>
      <p:sp>
        <p:nvSpPr>
          <p:cNvPr id="19" name="TextBox 18"/>
          <p:cNvSpPr txBox="1">
            <a:spLocks noChangeArrowheads="1"/>
          </p:cNvSpPr>
          <p:nvPr/>
        </p:nvSpPr>
        <p:spPr bwMode="auto">
          <a:xfrm rot="-303120">
            <a:off x="2484438" y="2276902"/>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Pagalitan</a:t>
            </a:r>
            <a:r>
              <a:rPr lang="en-US" dirty="0"/>
              <a:t> </a:t>
            </a:r>
            <a:r>
              <a:rPr lang="en-US" dirty="0" err="1"/>
              <a:t>ako</a:t>
            </a:r>
            <a:r>
              <a:rPr lang="en-US" dirty="0"/>
              <a:t>!</a:t>
            </a:r>
          </a:p>
        </p:txBody>
      </p:sp>
      <p:sp>
        <p:nvSpPr>
          <p:cNvPr id="20" name="TextBox 19"/>
          <p:cNvSpPr txBox="1">
            <a:spLocks noChangeArrowheads="1"/>
          </p:cNvSpPr>
          <p:nvPr/>
        </p:nvSpPr>
        <p:spPr bwMode="auto">
          <a:xfrm>
            <a:off x="5003800" y="1772816"/>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Bisitahin</a:t>
            </a:r>
            <a:r>
              <a:rPr lang="en-US" dirty="0"/>
              <a:t> </a:t>
            </a:r>
            <a:r>
              <a:rPr lang="en-US" dirty="0" err="1"/>
              <a:t>ako</a:t>
            </a:r>
            <a:r>
              <a:rPr lang="en-US" dirty="0"/>
              <a:t>!</a:t>
            </a:r>
          </a:p>
        </p:txBody>
      </p:sp>
      <p:sp>
        <p:nvSpPr>
          <p:cNvPr id="21" name="TextBox 20"/>
          <p:cNvSpPr txBox="1">
            <a:spLocks noChangeArrowheads="1"/>
          </p:cNvSpPr>
          <p:nvPr/>
        </p:nvSpPr>
        <p:spPr bwMode="auto">
          <a:xfrm>
            <a:off x="7164388" y="2165350"/>
            <a:ext cx="1728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idisipulo</a:t>
            </a:r>
            <a:r>
              <a:rPr lang="en-US" dirty="0"/>
              <a:t> </a:t>
            </a:r>
            <a:r>
              <a:rPr lang="en-US" dirty="0" err="1"/>
              <a:t>ako</a:t>
            </a:r>
            <a:r>
              <a:rPr lang="en-US" dirty="0"/>
              <a:t>!</a:t>
            </a:r>
          </a:p>
        </p:txBody>
      </p:sp>
      <p:sp>
        <p:nvSpPr>
          <p:cNvPr id="22" name="TextBox 21"/>
          <p:cNvSpPr txBox="1">
            <a:spLocks noChangeArrowheads="1"/>
          </p:cNvSpPr>
          <p:nvPr/>
        </p:nvSpPr>
        <p:spPr bwMode="auto">
          <a:xfrm rot="-303120">
            <a:off x="500063" y="3143677"/>
            <a:ext cx="1728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Patawanin</a:t>
            </a:r>
            <a:r>
              <a:rPr lang="en-US" dirty="0"/>
              <a:t> </a:t>
            </a:r>
            <a:r>
              <a:rPr lang="en-US" dirty="0" err="1"/>
              <a:t>ako</a:t>
            </a:r>
            <a:r>
              <a:rPr lang="en-US" dirty="0"/>
              <a:t>!</a:t>
            </a:r>
          </a:p>
        </p:txBody>
      </p:sp>
      <p:sp>
        <p:nvSpPr>
          <p:cNvPr id="23" name="TextBox 22"/>
          <p:cNvSpPr txBox="1">
            <a:spLocks noChangeArrowheads="1"/>
          </p:cNvSpPr>
          <p:nvPr/>
        </p:nvSpPr>
        <p:spPr bwMode="auto">
          <a:xfrm rot="-303120">
            <a:off x="2019478" y="3603688"/>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Mahalin</a:t>
            </a:r>
            <a:r>
              <a:rPr lang="en-US" dirty="0"/>
              <a:t> </a:t>
            </a:r>
            <a:r>
              <a:rPr lang="en-US" dirty="0" err="1"/>
              <a:t>ako</a:t>
            </a:r>
            <a:r>
              <a:rPr lang="en-US" dirty="0"/>
              <a:t>!</a:t>
            </a:r>
          </a:p>
        </p:txBody>
      </p:sp>
      <p:sp>
        <p:nvSpPr>
          <p:cNvPr id="24" name="TextBox 23"/>
          <p:cNvSpPr txBox="1">
            <a:spLocks noChangeArrowheads="1"/>
          </p:cNvSpPr>
          <p:nvPr/>
        </p:nvSpPr>
        <p:spPr bwMode="auto">
          <a:xfrm rot="-303120">
            <a:off x="5056188" y="3169077"/>
            <a:ext cx="178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dirty="0" err="1"/>
              <a:t>Hikayatin</a:t>
            </a:r>
            <a:r>
              <a:rPr lang="en-US" dirty="0"/>
              <a:t> </a:t>
            </a:r>
            <a:r>
              <a:rPr lang="en-US" dirty="0" err="1"/>
              <a:t>ako</a:t>
            </a:r>
            <a:r>
              <a:rPr lang="en-US" dirty="0"/>
              <a:t>!</a:t>
            </a:r>
          </a:p>
        </p:txBody>
      </p:sp>
      <p:sp>
        <p:nvSpPr>
          <p:cNvPr id="25" name="TextBox 24"/>
          <p:cNvSpPr txBox="1">
            <a:spLocks noChangeArrowheads="1"/>
          </p:cNvSpPr>
          <p:nvPr/>
        </p:nvSpPr>
        <p:spPr bwMode="auto">
          <a:xfrm>
            <a:off x="7053263" y="3506788"/>
            <a:ext cx="1787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b="1">
                <a:latin typeface="Arial Rounded MT Bold" charset="0"/>
                <a:ea typeface="ＭＳ Ｐゴシック" charset="0"/>
                <a:cs typeface="Arial Rounded MT Bold" charset="0"/>
              </a:defRPr>
            </a:lvl1pPr>
            <a:lvl2pPr marL="742950" indent="-285750">
              <a:defRPr>
                <a:latin typeface="Arial" charset="0"/>
                <a:ea typeface="ＭＳ Ｐゴシック" charset="0"/>
              </a:defRPr>
            </a:lvl2pPr>
            <a:lvl3pPr marL="1143000" indent="-228600">
              <a:defRPr>
                <a:latin typeface="Arial" charset="0"/>
                <a:ea typeface="ＭＳ Ｐゴシック" charset="0"/>
              </a:defRPr>
            </a:lvl3pPr>
            <a:lvl4pPr marL="1600200" indent="-228600">
              <a:defRPr>
                <a:latin typeface="Arial" charset="0"/>
                <a:ea typeface="ＭＳ Ｐゴシック" charset="0"/>
              </a:defRPr>
            </a:lvl4pPr>
            <a:lvl5pPr marL="2057400" indent="-22860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n-US" sz="2000" dirty="0" err="1"/>
              <a:t>Bigyan</a:t>
            </a:r>
            <a:r>
              <a:rPr lang="en-US" sz="2000" dirty="0"/>
              <a:t> </a:t>
            </a:r>
            <a:r>
              <a:rPr lang="en-US" sz="2000" dirty="0" err="1"/>
              <a:t>ako</a:t>
            </a:r>
            <a:r>
              <a:rPr lang="en-US" sz="2000" dirty="0"/>
              <a:t> </a:t>
            </a:r>
            <a:r>
              <a:rPr lang="en-US" sz="2000" dirty="0" err="1"/>
              <a:t>ng</a:t>
            </a:r>
            <a:r>
              <a:rPr lang="en-US" sz="2000" dirty="0"/>
              <a:t> </a:t>
            </a:r>
            <a:r>
              <a:rPr lang="en-US" sz="2000" dirty="0" err="1"/>
              <a:t>ginhawa</a:t>
            </a:r>
            <a:r>
              <a:rPr lang="en-US" sz="20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503238"/>
            <a:ext cx="8686800" cy="1401762"/>
          </a:xfrm>
        </p:spPr>
        <p:txBody>
          <a:bodyPr/>
          <a:lstStyle/>
          <a:p>
            <a:pPr eaLnBrk="1" hangingPunct="1"/>
            <a:r>
              <a:rPr lang="en-US" sz="3600" b="1" dirty="0" smtClean="0">
                <a:solidFill>
                  <a:schemeClr val="bg1"/>
                </a:solidFill>
              </a:rPr>
              <a:t>D.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dumidirekta</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atensyon</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mga</a:t>
            </a:r>
            <a:r>
              <a:rPr lang="en-US" sz="3600" b="1" dirty="0" smtClean="0">
                <a:solidFill>
                  <a:schemeClr val="bg1"/>
                </a:solidFill>
              </a:rPr>
              <a:t> </a:t>
            </a:r>
            <a:r>
              <a:rPr lang="en-US" sz="3600" b="1" dirty="0" err="1" smtClean="0">
                <a:solidFill>
                  <a:schemeClr val="bg1"/>
                </a:solidFill>
              </a:rPr>
              <a:t>tagapakinig</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Bibliya</a:t>
            </a:r>
            <a:r>
              <a:rPr lang="en-US" sz="3600" b="1" dirty="0" smtClean="0">
                <a:solidFill>
                  <a:schemeClr val="bg1"/>
                </a:solidFill>
              </a:rPr>
              <a:t> </a:t>
            </a:r>
            <a:endParaRPr lang="en-US" sz="4000" dirty="0" smtClean="0">
              <a:solidFill>
                <a:schemeClr val="bg1"/>
              </a:solidFill>
            </a:endParaRPr>
          </a:p>
        </p:txBody>
      </p:sp>
      <p:sp>
        <p:nvSpPr>
          <p:cNvPr id="108547"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pic>
        <p:nvPicPr>
          <p:cNvPr id="19460" name="Picture 6" descr="images-4"/>
          <p:cNvPicPr>
            <a:picLocks noChangeAspect="1" noChangeArrowheads="1"/>
          </p:cNvPicPr>
          <p:nvPr/>
        </p:nvPicPr>
        <p:blipFill>
          <a:blip r:embed="rId3"/>
          <a:srcRect/>
          <a:stretch>
            <a:fillRect/>
          </a:stretch>
        </p:blipFill>
        <p:spPr bwMode="auto">
          <a:xfrm>
            <a:off x="914400" y="4041775"/>
            <a:ext cx="3429000" cy="2282825"/>
          </a:xfrm>
          <a:prstGeom prst="rect">
            <a:avLst/>
          </a:prstGeom>
          <a:noFill/>
          <a:ln w="9525">
            <a:noFill/>
            <a:miter lim="800000"/>
            <a:headEnd/>
            <a:tailEnd/>
          </a:ln>
        </p:spPr>
      </p:pic>
      <p:pic>
        <p:nvPicPr>
          <p:cNvPr id="19461" name="Picture 7" descr="Bible picture2"/>
          <p:cNvPicPr>
            <a:picLocks noChangeAspect="1" noChangeArrowheads="1"/>
          </p:cNvPicPr>
          <p:nvPr/>
        </p:nvPicPr>
        <p:blipFill>
          <a:blip r:embed="rId4"/>
          <a:srcRect/>
          <a:stretch>
            <a:fillRect/>
          </a:stretch>
        </p:blipFill>
        <p:spPr bwMode="auto">
          <a:xfrm>
            <a:off x="6096000" y="3752850"/>
            <a:ext cx="1943100" cy="2419350"/>
          </a:xfrm>
          <a:prstGeom prst="rect">
            <a:avLst/>
          </a:prstGeom>
          <a:noFill/>
          <a:ln w="9525">
            <a:noFill/>
            <a:miter lim="800000"/>
            <a:headEnd/>
            <a:tailEnd/>
          </a:ln>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sz="2000" dirty="0" err="1" smtClean="0"/>
              <a:t>Pananghalian</a:t>
            </a:r>
            <a:endParaRPr lang="en-US" sz="2000" dirty="0"/>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en-US" dirty="0" err="1" smtClean="0"/>
              <a:t>Damit</a:t>
            </a:r>
            <a:endParaRPr lang="en-US" dirty="0"/>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en-US" dirty="0" err="1" smtClean="0"/>
              <a:t>Mga</a:t>
            </a:r>
            <a:r>
              <a:rPr lang="en-US" dirty="0" smtClean="0"/>
              <a:t> </a:t>
            </a:r>
            <a:r>
              <a:rPr lang="en-US" dirty="0" err="1" smtClean="0"/>
              <a:t>bata</a:t>
            </a:r>
            <a:endParaRPr lang="en-US" dirty="0"/>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pitchFamily="34" charset="0"/>
            </a:endParaRPr>
          </a:p>
        </p:txBody>
      </p:sp>
      <p:sp>
        <p:nvSpPr>
          <p:cNvPr id="97283" name="Text Box 3"/>
          <p:cNvSpPr txBox="1">
            <a:spLocks noChangeArrowheads="1"/>
          </p:cNvSpPr>
          <p:nvPr/>
        </p:nvSpPr>
        <p:spPr bwMode="auto">
          <a:xfrm>
            <a:off x="609600" y="1524000"/>
            <a:ext cx="8001000" cy="3785652"/>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4000" b="1" i="1" dirty="0" err="1" smtClean="0">
                <a:solidFill>
                  <a:schemeClr val="bg1"/>
                </a:solidFill>
                <a:latin typeface="Arial"/>
                <a:ea typeface="ＭＳ Ｐゴシック" charset="0"/>
                <a:cs typeface="Arial"/>
              </a:rPr>
              <a:t>Ang</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lahat</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ng</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mga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kasulatan</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na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kinasihan</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ng</a:t>
            </a:r>
            <a:r>
              <a:rPr lang="en-US" sz="4000" b="1" i="1" dirty="0" smtClean="0">
                <a:solidFill>
                  <a:schemeClr val="bg1"/>
                </a:solidFill>
                <a:latin typeface="Arial"/>
                <a:ea typeface="ＭＳ Ｐゴシック" charset="0"/>
                <a:cs typeface="Arial"/>
              </a:rPr>
              <a:t> Dios ay </a:t>
            </a:r>
            <a:r>
              <a:rPr lang="en-US" sz="4000" b="1" i="1" dirty="0" err="1" smtClean="0">
                <a:solidFill>
                  <a:schemeClr val="bg1"/>
                </a:solidFill>
                <a:latin typeface="Arial"/>
                <a:ea typeface="ＭＳ Ｐゴシック" charset="0"/>
                <a:cs typeface="Arial"/>
              </a:rPr>
              <a:t>mapapakinabangan</a:t>
            </a:r>
            <a:r>
              <a:rPr lang="en-US" sz="4000" b="1" i="1" dirty="0" smtClean="0">
                <a:solidFill>
                  <a:schemeClr val="bg1"/>
                </a:solidFill>
                <a:latin typeface="Arial"/>
                <a:ea typeface="ＭＳ Ｐゴシック" charset="0"/>
                <a:cs typeface="Arial"/>
              </a:rPr>
              <a:t> din </a:t>
            </a:r>
            <a:r>
              <a:rPr lang="en-US" sz="4000" b="1" i="1" dirty="0" err="1" smtClean="0">
                <a:solidFill>
                  <a:schemeClr val="bg1"/>
                </a:solidFill>
                <a:latin typeface="Arial"/>
                <a:ea typeface="ＭＳ Ｐゴシック" charset="0"/>
                <a:cs typeface="Arial"/>
              </a:rPr>
              <a:t>naman</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sa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pagtuturo</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sa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pagsansala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sa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pagsaway</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sa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ikatututo</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na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nasa</a:t>
            </a:r>
            <a:r>
              <a:rPr lang="en-US" sz="4000" b="1" i="1" dirty="0" smtClean="0">
                <a:solidFill>
                  <a:schemeClr val="bg1"/>
                </a:solidFill>
                <a:latin typeface="Arial"/>
                <a:ea typeface="ＭＳ Ｐゴシック" charset="0"/>
                <a:cs typeface="Arial"/>
              </a:rPr>
              <a:t> </a:t>
            </a:r>
            <a:r>
              <a:rPr lang="en-US" sz="4000" b="1" i="1" dirty="0" err="1" smtClean="0">
                <a:solidFill>
                  <a:schemeClr val="bg1"/>
                </a:solidFill>
                <a:latin typeface="Arial"/>
                <a:ea typeface="ＭＳ Ｐゴシック" charset="0"/>
                <a:cs typeface="Arial"/>
              </a:rPr>
              <a:t>katuwiran</a:t>
            </a:r>
            <a:endParaRPr lang="en-US" sz="4000" b="1" i="1" dirty="0">
              <a:solidFill>
                <a:schemeClr val="bg1"/>
              </a:solidFill>
              <a:latin typeface="Arial"/>
              <a:ea typeface="ＭＳ Ｐゴシック" charset="0"/>
              <a:cs typeface="Arial"/>
            </a:endParaRPr>
          </a:p>
        </p:txBody>
      </p:sp>
      <p:sp>
        <p:nvSpPr>
          <p:cNvPr id="97284" name="Text Box 4"/>
          <p:cNvSpPr txBox="1">
            <a:spLocks noChangeArrowheads="1"/>
          </p:cNvSpPr>
          <p:nvPr/>
        </p:nvSpPr>
        <p:spPr bwMode="auto">
          <a:xfrm>
            <a:off x="4067175" y="5943600"/>
            <a:ext cx="4924425" cy="5842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3200" b="1" dirty="0">
                <a:solidFill>
                  <a:schemeClr val="bg1"/>
                </a:solidFill>
                <a:latin typeface="Arial"/>
                <a:ea typeface="ＭＳ Ｐゴシック" charset="0"/>
                <a:cs typeface="Arial"/>
              </a:rPr>
              <a:t>2 </a:t>
            </a:r>
            <a:r>
              <a:rPr lang="en-US" sz="3200" b="1" dirty="0" err="1" smtClean="0">
                <a:solidFill>
                  <a:schemeClr val="bg1"/>
                </a:solidFill>
                <a:latin typeface="Arial"/>
                <a:ea typeface="ＭＳ Ｐゴシック" charset="0"/>
                <a:cs typeface="Arial"/>
              </a:rPr>
              <a:t>Timoteo</a:t>
            </a:r>
            <a:r>
              <a:rPr lang="en-US" sz="3200" b="1" dirty="0" smtClean="0">
                <a:solidFill>
                  <a:schemeClr val="bg1"/>
                </a:solidFill>
                <a:latin typeface="Arial"/>
                <a:ea typeface="ＭＳ Ｐゴシック" charset="0"/>
                <a:cs typeface="Arial"/>
              </a:rPr>
              <a:t> </a:t>
            </a:r>
            <a:r>
              <a:rPr lang="en-US" sz="3200" b="1" dirty="0">
                <a:solidFill>
                  <a:schemeClr val="bg1"/>
                </a:solidFill>
                <a:latin typeface="Arial"/>
                <a:ea typeface="ＭＳ Ｐゴシック" charset="0"/>
                <a:cs typeface="Arial"/>
              </a:rPr>
              <a:t>3:16-17 </a:t>
            </a:r>
          </a:p>
        </p:txBody>
      </p:sp>
      <p:sp>
        <p:nvSpPr>
          <p:cNvPr id="97285" name="Rectangle 5"/>
          <p:cNvSpPr>
            <a:spLocks noGrp="1" noChangeArrowheads="1"/>
          </p:cNvSpPr>
          <p:nvPr>
            <p:ph type="title" idx="4294967295"/>
          </p:nvPr>
        </p:nvSpPr>
        <p:spPr>
          <a:xfrm>
            <a:off x="0" y="467961"/>
            <a:ext cx="9144000" cy="584775"/>
          </a:xfrm>
          <a:solidFill>
            <a:srgbClr val="FF0000"/>
          </a:solidFill>
          <a:effectLst>
            <a:outerShdw blurRad="63500" dist="107763" dir="2700000" algn="ctr" rotWithShape="0">
              <a:schemeClr val="tx1">
                <a:alpha val="74998"/>
              </a:schemeClr>
            </a:outerShdw>
          </a:effectLst>
          <a:extLst/>
        </p:spPr>
        <p:txBody>
          <a:bodyPr anchor="t">
            <a:spAutoFit/>
          </a:bodyPr>
          <a:lstStyle/>
          <a:p>
            <a:pPr eaLnBrk="1" hangingPunct="1">
              <a:spcBef>
                <a:spcPct val="50000"/>
              </a:spcBef>
              <a:defRPr/>
            </a:pPr>
            <a:r>
              <a:rPr lang="en-US" sz="3200" b="1" dirty="0" smtClean="0">
                <a:solidFill>
                  <a:schemeClr val="bg1"/>
                </a:solidFill>
                <a:effectLst>
                  <a:outerShdw blurRad="38100" dist="38100" dir="2700000" algn="tl">
                    <a:srgbClr val="000000"/>
                  </a:outerShdw>
                </a:effectLst>
                <a:cs typeface="Arial" pitchFamily="34" charset="0"/>
              </a:rPr>
              <a:t>BAKIT MAHALAGA ANG SALITA NG DIYOS?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p:spPr>
        <p:txBody>
          <a:bodyPr wrap="none" anchor="ctr"/>
          <a:lstStyle/>
          <a:p>
            <a:pPr algn="ctr">
              <a:defRPr/>
            </a:pPr>
            <a:endParaRPr lang="en-US" sz="1000"/>
          </a:p>
        </p:txBody>
      </p:sp>
      <p:pic>
        <p:nvPicPr>
          <p:cNvPr id="7171" name="Picture 3" descr="Scribes and scrolls"/>
          <p:cNvPicPr>
            <a:picLocks noChangeAspect="1" noChangeArrowheads="1"/>
          </p:cNvPicPr>
          <p:nvPr/>
        </p:nvPicPr>
        <p:blipFill>
          <a:blip r:embed="rId3"/>
          <a:srcRect/>
          <a:stretch>
            <a:fillRect/>
          </a:stretch>
        </p:blipFill>
        <p:spPr bwMode="auto">
          <a:xfrm>
            <a:off x="381000" y="0"/>
            <a:ext cx="8382000" cy="6926263"/>
          </a:xfrm>
          <a:prstGeom prst="rect">
            <a:avLst/>
          </a:prstGeom>
          <a:noFill/>
          <a:ln w="9525">
            <a:noFill/>
            <a:miter lim="800000"/>
            <a:headEnd/>
            <a:tailEnd/>
          </a:ln>
        </p:spPr>
      </p:pic>
      <p:sp>
        <p:nvSpPr>
          <p:cNvPr id="7172" name="Text Box 5"/>
          <p:cNvSpPr txBox="1">
            <a:spLocks noChangeArrowheads="1"/>
          </p:cNvSpPr>
          <p:nvPr/>
        </p:nvSpPr>
        <p:spPr bwMode="auto">
          <a:xfrm>
            <a:off x="669925" y="5849938"/>
            <a:ext cx="184150" cy="244475"/>
          </a:xfrm>
          <a:prstGeom prst="rect">
            <a:avLst/>
          </a:prstGeom>
          <a:noFill/>
          <a:ln w="9525">
            <a:noFill/>
            <a:miter lim="800000"/>
            <a:headEnd/>
            <a:tailEnd/>
          </a:ln>
        </p:spPr>
        <p:txBody>
          <a:bodyPr wrap="none">
            <a:spAutoFit/>
          </a:bodyPr>
          <a:lstStyle/>
          <a:p>
            <a:endParaRPr lang="en-US" sz="1000"/>
          </a:p>
        </p:txBody>
      </p:sp>
      <p:sp>
        <p:nvSpPr>
          <p:cNvPr id="7173" name="Rectangle 6"/>
          <p:cNvSpPr>
            <a:spLocks noGrp="1" noChangeArrowheads="1"/>
          </p:cNvSpPr>
          <p:nvPr>
            <p:ph type="title" idx="4294967295"/>
          </p:nvPr>
        </p:nvSpPr>
        <p:spPr>
          <a:xfrm>
            <a:off x="0" y="4343400"/>
            <a:ext cx="4800600" cy="2590800"/>
          </a:xfrm>
          <a:gradFill rotWithShape="1">
            <a:gsLst>
              <a:gs pos="0">
                <a:srgbClr val="250044"/>
              </a:gs>
              <a:gs pos="100000">
                <a:srgbClr val="500093"/>
              </a:gs>
            </a:gsLst>
            <a:lin ang="5400000" scaled="1"/>
          </a:gradFill>
        </p:spPr>
        <p:txBody>
          <a:bodyPr/>
          <a:lstStyle/>
          <a:p>
            <a:pPr eaLnBrk="1" hangingPunct="1"/>
            <a:r>
              <a:rPr lang="en-US" dirty="0" err="1" smtClean="0">
                <a:solidFill>
                  <a:schemeClr val="bg1"/>
                </a:solidFill>
              </a:rPr>
              <a:t>Sagot</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tanong</a:t>
            </a:r>
            <a:r>
              <a:rPr lang="en-US" dirty="0" smtClean="0">
                <a:solidFill>
                  <a:schemeClr val="bg1"/>
                </a:solidFill>
              </a:rPr>
              <a:t> </a:t>
            </a:r>
            <a:r>
              <a:rPr lang="en-US" dirty="0" err="1" smtClean="0">
                <a:solidFill>
                  <a:schemeClr val="bg1"/>
                </a:solidFill>
              </a:rPr>
              <a:t>na</a:t>
            </a:r>
            <a:r>
              <a:rPr lang="en-US" dirty="0" smtClean="0">
                <a:solidFill>
                  <a:schemeClr val="bg1"/>
                </a:solidFill>
              </a:rPr>
              <a:t> ‘</a:t>
            </a:r>
            <a:r>
              <a:rPr lang="en-US" dirty="0" err="1" smtClean="0">
                <a:solidFill>
                  <a:schemeClr val="bg1"/>
                </a:solidFill>
              </a:rPr>
              <a:t>Ano</a:t>
            </a:r>
            <a:r>
              <a:rPr lang="en-US" dirty="0" smtClean="0">
                <a:solidFill>
                  <a:schemeClr val="bg1"/>
                </a:solidFill>
              </a:rPr>
              <a:t>’ at ‘</a:t>
            </a:r>
            <a:r>
              <a:rPr lang="en-US" dirty="0" err="1" smtClean="0">
                <a:solidFill>
                  <a:schemeClr val="bg1"/>
                </a:solidFill>
              </a:rPr>
              <a:t>Bakit</a:t>
            </a:r>
            <a:r>
              <a:rPr lang="en-US" dirty="0" smtClean="0">
                <a:solidFill>
                  <a:schemeClr val="bg1"/>
                </a:solidFill>
              </a:rPr>
              <a:t>’ </a:t>
            </a:r>
            <a:r>
              <a:rPr lang="en-US" dirty="0" err="1" smtClean="0">
                <a:solidFill>
                  <a:schemeClr val="bg1"/>
                </a:solidFill>
              </a:rPr>
              <a:t>ng</a:t>
            </a:r>
            <a:r>
              <a:rPr lang="en-US" dirty="0" smtClean="0">
                <a:solidFill>
                  <a:schemeClr val="bg1"/>
                </a:solidFill>
              </a:rPr>
              <a:t> </a:t>
            </a:r>
            <a:r>
              <a:rPr lang="en-US" dirty="0" err="1" smtClean="0">
                <a:solidFill>
                  <a:schemeClr val="bg1"/>
                </a:solidFill>
              </a:rPr>
              <a:t>Pangangaral</a:t>
            </a:r>
            <a:endParaRPr lang="en-US" dirty="0" smtClean="0">
              <a:solidFill>
                <a:schemeClr val="bg1"/>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8610600" cy="762000"/>
          </a:xfrm>
        </p:spPr>
        <p:txBody>
          <a:bodyPr/>
          <a:lstStyle/>
          <a:p>
            <a:pPr eaLnBrk="1" hangingPunct="1"/>
            <a:r>
              <a:rPr lang="en-US" dirty="0" err="1" smtClean="0">
                <a:solidFill>
                  <a:schemeClr val="bg1"/>
                </a:solidFill>
                <a:latin typeface="Alan Den" charset="0"/>
              </a:rPr>
              <a:t>Apat</a:t>
            </a:r>
            <a:r>
              <a:rPr lang="en-US" dirty="0" smtClean="0">
                <a:solidFill>
                  <a:schemeClr val="bg1"/>
                </a:solidFill>
                <a:latin typeface="Alan Den" charset="0"/>
              </a:rPr>
              <a:t> </a:t>
            </a:r>
            <a:r>
              <a:rPr lang="en-US" dirty="0" err="1" smtClean="0">
                <a:solidFill>
                  <a:schemeClr val="bg1"/>
                </a:solidFill>
                <a:latin typeface="Alan Den" charset="0"/>
              </a:rPr>
              <a:t>na</a:t>
            </a:r>
            <a:r>
              <a:rPr lang="en-US" dirty="0" smtClean="0">
                <a:solidFill>
                  <a:schemeClr val="bg1"/>
                </a:solidFill>
                <a:latin typeface="Alan Den" charset="0"/>
              </a:rPr>
              <a:t> </a:t>
            </a:r>
            <a:r>
              <a:rPr lang="en-US" dirty="0" err="1" smtClean="0">
                <a:solidFill>
                  <a:schemeClr val="bg1"/>
                </a:solidFill>
                <a:latin typeface="Alan Den" charset="0"/>
              </a:rPr>
              <a:t>resulta</a:t>
            </a:r>
            <a:r>
              <a:rPr lang="en-US" dirty="0" smtClean="0">
                <a:solidFill>
                  <a:schemeClr val="bg1"/>
                </a:solidFill>
                <a:latin typeface="Alan Den" charset="0"/>
              </a:rPr>
              <a:t> </a:t>
            </a:r>
            <a:r>
              <a:rPr lang="en-US" dirty="0" err="1" smtClean="0">
                <a:solidFill>
                  <a:schemeClr val="bg1"/>
                </a:solidFill>
                <a:latin typeface="Alan Den" charset="0"/>
              </a:rPr>
              <a:t>ng</a:t>
            </a:r>
            <a:r>
              <a:rPr lang="en-US" dirty="0" smtClean="0">
                <a:solidFill>
                  <a:schemeClr val="bg1"/>
                </a:solidFill>
                <a:latin typeface="Alan Den" charset="0"/>
              </a:rPr>
              <a:t> </a:t>
            </a:r>
            <a:r>
              <a:rPr lang="en-US" dirty="0" err="1" smtClean="0">
                <a:solidFill>
                  <a:schemeClr val="bg1"/>
                </a:solidFill>
                <a:latin typeface="Alan Den" charset="0"/>
              </a:rPr>
              <a:t>Salita</a:t>
            </a:r>
            <a:r>
              <a:rPr lang="en-US" dirty="0" smtClean="0">
                <a:solidFill>
                  <a:schemeClr val="bg1"/>
                </a:solidFill>
                <a:latin typeface="Alan Den" charset="0"/>
              </a:rPr>
              <a:t> </a:t>
            </a:r>
            <a:r>
              <a:rPr lang="en-US" dirty="0" err="1" smtClean="0">
                <a:solidFill>
                  <a:schemeClr val="bg1"/>
                </a:solidFill>
                <a:latin typeface="Alan Den" charset="0"/>
              </a:rPr>
              <a:t>ng</a:t>
            </a:r>
            <a:r>
              <a:rPr lang="en-US" dirty="0" smtClean="0">
                <a:solidFill>
                  <a:schemeClr val="bg1"/>
                </a:solidFill>
                <a:latin typeface="Alan Den" charset="0"/>
              </a:rPr>
              <a:t> </a:t>
            </a:r>
            <a:r>
              <a:rPr lang="en-US" dirty="0" err="1" smtClean="0">
                <a:solidFill>
                  <a:schemeClr val="bg1"/>
                </a:solidFill>
                <a:latin typeface="Alan Den" charset="0"/>
              </a:rPr>
              <a:t>Diyos</a:t>
            </a:r>
            <a:endParaRPr lang="en-US" dirty="0" smtClean="0"/>
          </a:p>
        </p:txBody>
      </p:sp>
      <p:sp>
        <p:nvSpPr>
          <p:cNvPr id="99331" name="AutoShape 3" descr="Cork"/>
          <p:cNvSpPr>
            <a:spLocks noChangeArrowheads="1"/>
          </p:cNvSpPr>
          <p:nvPr/>
        </p:nvSpPr>
        <p:spPr bwMode="auto">
          <a:xfrm>
            <a:off x="1219200"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w="9525">
            <a:noFill/>
            <a:miter lim="800000"/>
            <a:headEnd/>
            <a:tailEnd/>
          </a:ln>
        </p:spPr>
        <p:txBody>
          <a:bodyPr wrap="none" anchor="ctr"/>
          <a:lstStyle/>
          <a:p>
            <a:endParaRPr lang="en-SG"/>
          </a:p>
        </p:txBody>
      </p:sp>
      <p:sp>
        <p:nvSpPr>
          <p:cNvPr id="99332" name="Rectangle 4"/>
          <p:cNvSpPr>
            <a:spLocks noChangeArrowheads="1"/>
          </p:cNvSpPr>
          <p:nvPr/>
        </p:nvSpPr>
        <p:spPr bwMode="auto">
          <a:xfrm>
            <a:off x="4724400" y="1219200"/>
            <a:ext cx="3962400" cy="304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w="9525">
            <a:noFill/>
            <a:miter lim="800000"/>
            <a:headEnd/>
            <a:tailEnd/>
          </a:ln>
        </p:spPr>
        <p:txBody>
          <a:bodyPr wrap="none" anchor="ctr"/>
          <a:lstStyle/>
          <a:p>
            <a:pPr algn="ctr"/>
            <a:endParaRPr lang="en-US"/>
          </a:p>
        </p:txBody>
      </p:sp>
      <p:sp>
        <p:nvSpPr>
          <p:cNvPr id="99334" name="Text Box 6"/>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sp>
        <p:nvSpPr>
          <p:cNvPr id="99335" name="Text Box 7"/>
          <p:cNvSpPr txBox="1">
            <a:spLocks noChangeArrowheads="1"/>
          </p:cNvSpPr>
          <p:nvPr/>
        </p:nvSpPr>
        <p:spPr bwMode="auto">
          <a:xfrm>
            <a:off x="152400" y="4225925"/>
            <a:ext cx="2607380" cy="769441"/>
          </a:xfrm>
          <a:prstGeom prst="rect">
            <a:avLst/>
          </a:prstGeom>
          <a:noFill/>
          <a:ln w="9525">
            <a:noFill/>
            <a:miter lim="800000"/>
            <a:headEnd/>
            <a:tailEnd/>
          </a:ln>
        </p:spPr>
        <p:txBody>
          <a:bodyPr wrap="none">
            <a:spAutoFit/>
          </a:bodyPr>
          <a:lstStyle/>
          <a:p>
            <a:r>
              <a:rPr lang="en-US" sz="4400" b="1" dirty="0" err="1" smtClean="0">
                <a:latin typeface="Arial Black" pitchFamily="34" charset="0"/>
              </a:rPr>
              <a:t>Pagturo</a:t>
            </a:r>
            <a:endParaRPr lang="en-US" dirty="0">
              <a:latin typeface="Arial Black" pitchFamily="34" charset="0"/>
            </a:endParaRPr>
          </a:p>
        </p:txBody>
      </p:sp>
      <p:sp>
        <p:nvSpPr>
          <p:cNvPr id="99336" name="WordArt 8"/>
          <p:cNvSpPr>
            <a:spLocks noChangeArrowheads="1" noChangeShapeType="1" noTextEdit="1"/>
          </p:cNvSpPr>
          <p:nvPr/>
        </p:nvSpPr>
        <p:spPr bwMode="auto">
          <a:xfrm rot="2422233">
            <a:off x="4419600" y="2667000"/>
            <a:ext cx="2959100" cy="711200"/>
          </a:xfrm>
          <a:prstGeom prst="rect">
            <a:avLst/>
          </a:prstGeom>
        </p:spPr>
        <p:txBody>
          <a:bodyPr spcFirstLastPara="1" wrap="none" fromWordArt="1">
            <a:prstTxWarp prst="textArchUp">
              <a:avLst>
                <a:gd name="adj" fmla="val 10800004"/>
              </a:avLst>
            </a:prstTxWarp>
          </a:bodyPr>
          <a:lstStyle/>
          <a:p>
            <a:pPr algn="ctr"/>
            <a:r>
              <a:rPr lang="en-SG" sz="4000" kern="10" dirty="0" err="1" smtClean="0">
                <a:ln w="9525">
                  <a:solidFill>
                    <a:srgbClr val="000000"/>
                  </a:solidFill>
                  <a:round/>
                  <a:headEnd/>
                  <a:tailEnd/>
                </a:ln>
                <a:solidFill>
                  <a:srgbClr val="000000"/>
                </a:solidFill>
                <a:latin typeface="Arial Black"/>
              </a:rPr>
              <a:t>Pagwawasto</a:t>
            </a:r>
            <a:endParaRPr lang="en-SG" sz="4000" kern="10" dirty="0">
              <a:ln w="9525">
                <a:solidFill>
                  <a:srgbClr val="000000"/>
                </a:solidFill>
                <a:round/>
                <a:headEnd/>
                <a:tailEnd/>
              </a:ln>
              <a:solidFill>
                <a:srgbClr val="000000"/>
              </a:solidFill>
              <a:latin typeface="Arial Black"/>
            </a:endParaRPr>
          </a:p>
        </p:txBody>
      </p:sp>
      <p:sp>
        <p:nvSpPr>
          <p:cNvPr id="99337" name="WordArt 9"/>
          <p:cNvSpPr>
            <a:spLocks noChangeArrowheads="1" noChangeShapeType="1" noTextEdit="1"/>
          </p:cNvSpPr>
          <p:nvPr/>
        </p:nvSpPr>
        <p:spPr bwMode="auto">
          <a:xfrm rot="-2488043">
            <a:off x="1981200" y="2514600"/>
            <a:ext cx="2162175" cy="855663"/>
          </a:xfrm>
          <a:prstGeom prst="rect">
            <a:avLst/>
          </a:prstGeom>
        </p:spPr>
        <p:txBody>
          <a:bodyPr spcFirstLastPara="1" wrap="none" fromWordArt="1">
            <a:prstTxWarp prst="textArchUp">
              <a:avLst>
                <a:gd name="adj" fmla="val 10800004"/>
              </a:avLst>
            </a:prstTxWarp>
          </a:bodyPr>
          <a:lstStyle/>
          <a:p>
            <a:pPr algn="ctr"/>
            <a:r>
              <a:rPr lang="en-SG" sz="3600" kern="10" dirty="0" err="1" smtClean="0">
                <a:ln w="9525">
                  <a:solidFill>
                    <a:srgbClr val="000000"/>
                  </a:solidFill>
                  <a:round/>
                  <a:headEnd/>
                  <a:tailEnd/>
                </a:ln>
                <a:solidFill>
                  <a:srgbClr val="000000"/>
                </a:solidFill>
                <a:latin typeface="Arial Black"/>
              </a:rPr>
              <a:t>Pagsaway</a:t>
            </a:r>
            <a:endParaRPr lang="en-SG" sz="3600" kern="10" dirty="0">
              <a:ln w="9525">
                <a:solidFill>
                  <a:srgbClr val="000000"/>
                </a:solidFill>
                <a:round/>
                <a:headEnd/>
                <a:tailEnd/>
              </a:ln>
              <a:solidFill>
                <a:srgbClr val="000000"/>
              </a:solidFill>
              <a:latin typeface="Arial Black"/>
            </a:endParaRPr>
          </a:p>
        </p:txBody>
      </p:sp>
      <p:sp>
        <p:nvSpPr>
          <p:cNvPr id="99338" name="Text Box 10"/>
          <p:cNvSpPr txBox="1">
            <a:spLocks noChangeArrowheads="1"/>
          </p:cNvSpPr>
          <p:nvPr/>
        </p:nvSpPr>
        <p:spPr bwMode="auto">
          <a:xfrm>
            <a:off x="3878959" y="4114800"/>
            <a:ext cx="5088829" cy="1200329"/>
          </a:xfrm>
          <a:prstGeom prst="rect">
            <a:avLst/>
          </a:prstGeom>
          <a:noFill/>
          <a:ln w="9525">
            <a:noFill/>
            <a:miter lim="800000"/>
            <a:headEnd/>
            <a:tailEnd/>
          </a:ln>
        </p:spPr>
        <p:txBody>
          <a:bodyPr wrap="none">
            <a:spAutoFit/>
          </a:bodyPr>
          <a:lstStyle/>
          <a:p>
            <a:pPr algn="r"/>
            <a:r>
              <a:rPr lang="en-US" sz="4400" b="1" dirty="0" err="1" smtClean="0">
                <a:latin typeface="Arial Black" pitchFamily="34" charset="0"/>
              </a:rPr>
              <a:t>Pagsasanay</a:t>
            </a:r>
            <a:r>
              <a:rPr lang="en-US" sz="4400" b="1" dirty="0">
                <a:latin typeface="Arial Black" pitchFamily="34" charset="0"/>
              </a:rPr>
              <a:t/>
            </a:r>
            <a:br>
              <a:rPr lang="en-US" sz="4400" b="1" dirty="0">
                <a:latin typeface="Arial Black" pitchFamily="34" charset="0"/>
              </a:rPr>
            </a:br>
            <a:r>
              <a:rPr lang="en-US" sz="2800" b="1" dirty="0" smtClean="0">
                <a:latin typeface="Arial Black" pitchFamily="34" charset="0"/>
              </a:rPr>
              <a:t>(</a:t>
            </a:r>
            <a:r>
              <a:rPr lang="en-US" sz="2800" b="1" dirty="0" err="1" smtClean="0">
                <a:latin typeface="Arial Black" pitchFamily="34" charset="0"/>
              </a:rPr>
              <a:t>sa</a:t>
            </a:r>
            <a:r>
              <a:rPr lang="en-US" sz="2800" b="1" dirty="0" smtClean="0">
                <a:latin typeface="Arial Black" pitchFamily="34" charset="0"/>
              </a:rPr>
              <a:t> </a:t>
            </a:r>
            <a:r>
              <a:rPr lang="en-US" sz="2800" b="1" dirty="0" err="1" smtClean="0">
                <a:latin typeface="Arial Black" pitchFamily="34" charset="0"/>
              </a:rPr>
              <a:t>Pagkamakatarungan</a:t>
            </a:r>
            <a:r>
              <a:rPr lang="en-US" sz="2800" b="1" dirty="0" smtClean="0">
                <a:latin typeface="Arial Black" pitchFamily="34" charset="0"/>
              </a:rPr>
              <a:t>)</a:t>
            </a:r>
            <a:endParaRPr lang="en-US" dirty="0">
              <a:latin typeface="Arial Black" pitchFamily="34" charset="0"/>
            </a:endParaRPr>
          </a:p>
        </p:txBody>
      </p:sp>
      <p:sp>
        <p:nvSpPr>
          <p:cNvPr id="21515" name="Text Box 11"/>
          <p:cNvSpPr txBox="1">
            <a:spLocks noChangeArrowheads="1"/>
          </p:cNvSpPr>
          <p:nvPr/>
        </p:nvSpPr>
        <p:spPr bwMode="auto">
          <a:xfrm>
            <a:off x="2727325" y="6096000"/>
            <a:ext cx="3636508" cy="584775"/>
          </a:xfrm>
          <a:prstGeom prst="rect">
            <a:avLst/>
          </a:prstGeom>
          <a:noFill/>
          <a:ln w="9525">
            <a:noFill/>
            <a:miter lim="800000"/>
            <a:headEnd/>
            <a:tailEnd/>
          </a:ln>
        </p:spPr>
        <p:txBody>
          <a:bodyPr wrap="none">
            <a:spAutoFit/>
          </a:bodyPr>
          <a:lstStyle/>
          <a:p>
            <a:r>
              <a:rPr lang="en-US" sz="3200" b="1" dirty="0">
                <a:solidFill>
                  <a:schemeClr val="bg1"/>
                </a:solidFill>
              </a:rPr>
              <a:t>2 </a:t>
            </a:r>
            <a:r>
              <a:rPr lang="en-US" sz="3200" b="1" dirty="0" err="1" smtClean="0">
                <a:solidFill>
                  <a:schemeClr val="bg1"/>
                </a:solidFill>
              </a:rPr>
              <a:t>Timoteo</a:t>
            </a:r>
            <a:r>
              <a:rPr lang="en-US" sz="3200" b="1" dirty="0" smtClean="0">
                <a:solidFill>
                  <a:schemeClr val="bg1"/>
                </a:solidFill>
              </a:rPr>
              <a:t> </a:t>
            </a:r>
            <a:r>
              <a:rPr lang="en-US" sz="3200" b="1" dirty="0">
                <a:solidFill>
                  <a:schemeClr val="bg1"/>
                </a:solidFill>
              </a:rPr>
              <a:t>3:16-17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503238"/>
            <a:ext cx="8686800" cy="1401762"/>
          </a:xfrm>
        </p:spPr>
        <p:txBody>
          <a:bodyPr/>
          <a:lstStyle/>
          <a:p>
            <a:pPr marL="622300" indent="-622300" algn="l" eaLnBrk="1" hangingPunct="1"/>
            <a:r>
              <a:rPr lang="en-US" sz="3600" b="1" dirty="0" smtClean="0">
                <a:solidFill>
                  <a:schemeClr val="bg1"/>
                </a:solidFill>
              </a:rPr>
              <a:t>E.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nagtutugon</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mga</a:t>
            </a:r>
            <a:r>
              <a:rPr lang="en-US" sz="3600" b="1" dirty="0" smtClean="0">
                <a:solidFill>
                  <a:schemeClr val="bg1"/>
                </a:solidFill>
              </a:rPr>
              <a:t> </a:t>
            </a:r>
            <a:r>
              <a:rPr lang="en-US" sz="3600" b="1" dirty="0" err="1" smtClean="0">
                <a:solidFill>
                  <a:srgbClr val="FFFF00"/>
                </a:solidFill>
              </a:rPr>
              <a:t>pangangailangan</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mga</a:t>
            </a:r>
            <a:r>
              <a:rPr lang="en-US" sz="3600" b="1" dirty="0" smtClean="0">
                <a:solidFill>
                  <a:schemeClr val="bg1"/>
                </a:solidFill>
              </a:rPr>
              <a:t> </a:t>
            </a:r>
            <a:r>
              <a:rPr lang="en-US" sz="3600" b="1" dirty="0" err="1" smtClean="0">
                <a:solidFill>
                  <a:schemeClr val="bg1"/>
                </a:solidFill>
              </a:rPr>
              <a:t>tao</a:t>
            </a:r>
            <a:r>
              <a:rPr lang="en-US" sz="3600" b="1" dirty="0" smtClean="0">
                <a:solidFill>
                  <a:schemeClr val="bg1"/>
                </a:solidFill>
              </a:rPr>
              <a:t> </a:t>
            </a:r>
            <a:r>
              <a:rPr lang="en-US" sz="3600" b="1" dirty="0" err="1" smtClean="0">
                <a:solidFill>
                  <a:schemeClr val="bg1"/>
                </a:solidFill>
              </a:rPr>
              <a:t>para</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pang-</a:t>
            </a:r>
            <a:r>
              <a:rPr lang="en-US" sz="3600" b="1" dirty="0" err="1" smtClean="0">
                <a:solidFill>
                  <a:schemeClr val="bg1"/>
                </a:solidFill>
              </a:rPr>
              <a:t>espirituwal</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pagpapakain</a:t>
            </a:r>
            <a:endParaRPr lang="en-US" sz="4000" dirty="0" smtClean="0">
              <a:solidFill>
                <a:schemeClr val="bg1"/>
              </a:solidFill>
            </a:endParaRPr>
          </a:p>
        </p:txBody>
      </p:sp>
      <p:sp>
        <p:nvSpPr>
          <p:cNvPr id="110595"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pic>
        <p:nvPicPr>
          <p:cNvPr id="22532" name="Picture 5" descr="Culture"/>
          <p:cNvPicPr>
            <a:picLocks noChangeAspect="1" noChangeArrowheads="1"/>
          </p:cNvPicPr>
          <p:nvPr/>
        </p:nvPicPr>
        <p:blipFill>
          <a:blip r:embed="rId3"/>
          <a:srcRect/>
          <a:stretch>
            <a:fillRect/>
          </a:stretch>
        </p:blipFill>
        <p:spPr bwMode="auto">
          <a:xfrm>
            <a:off x="1907704" y="2636912"/>
            <a:ext cx="5780112" cy="38372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503238"/>
            <a:ext cx="8686800" cy="1401762"/>
          </a:xfrm>
        </p:spPr>
        <p:txBody>
          <a:bodyPr/>
          <a:lstStyle/>
          <a:p>
            <a:pPr marL="447675" indent="-447675" algn="l" eaLnBrk="1" hangingPunct="1"/>
            <a:r>
              <a:rPr lang="en-US" sz="3400" b="1" dirty="0" smtClean="0">
                <a:solidFill>
                  <a:schemeClr val="bg1"/>
                </a:solidFill>
              </a:rPr>
              <a:t>F. </a:t>
            </a:r>
            <a:r>
              <a:rPr lang="en-US" sz="3400" b="1" dirty="0" err="1" smtClean="0">
                <a:solidFill>
                  <a:schemeClr val="bg1"/>
                </a:solidFill>
              </a:rPr>
              <a:t>Ang</a:t>
            </a:r>
            <a:r>
              <a:rPr lang="en-US" sz="3400" b="1" dirty="0" smtClean="0">
                <a:solidFill>
                  <a:schemeClr val="bg1"/>
                </a:solidFill>
              </a:rPr>
              <a:t> </a:t>
            </a:r>
            <a:r>
              <a:rPr lang="en-US" sz="3400" b="1" dirty="0" err="1" smtClean="0">
                <a:solidFill>
                  <a:schemeClr val="bg1"/>
                </a:solidFill>
              </a:rPr>
              <a:t>Pagpapaliwanag</a:t>
            </a:r>
            <a:r>
              <a:rPr lang="en-US" sz="3400" b="1" dirty="0" smtClean="0">
                <a:solidFill>
                  <a:schemeClr val="bg1"/>
                </a:solidFill>
              </a:rPr>
              <a:t> ay </a:t>
            </a:r>
            <a:r>
              <a:rPr lang="en-US" sz="3400" b="1" dirty="0" err="1" smtClean="0">
                <a:solidFill>
                  <a:schemeClr val="bg1"/>
                </a:solidFill>
              </a:rPr>
              <a:t>napoprotekta</a:t>
            </a:r>
            <a:r>
              <a:rPr lang="en-US" sz="3400" b="1" dirty="0" smtClean="0">
                <a:solidFill>
                  <a:schemeClr val="bg1"/>
                </a:solidFill>
              </a:rPr>
              <a:t> </a:t>
            </a:r>
            <a:r>
              <a:rPr lang="en-US" sz="3400" b="1" dirty="0" err="1" smtClean="0">
                <a:solidFill>
                  <a:schemeClr val="bg1"/>
                </a:solidFill>
              </a:rPr>
              <a:t>laban</a:t>
            </a:r>
            <a:r>
              <a:rPr lang="en-US" sz="3400" b="1" dirty="0" smtClean="0">
                <a:solidFill>
                  <a:schemeClr val="bg1"/>
                </a:solidFill>
              </a:rPr>
              <a:t> </a:t>
            </a:r>
            <a:r>
              <a:rPr lang="en-US" sz="3400" b="1" dirty="0" err="1" smtClean="0">
                <a:solidFill>
                  <a:schemeClr val="bg1"/>
                </a:solidFill>
              </a:rPr>
              <a:t>sa</a:t>
            </a:r>
            <a:r>
              <a:rPr lang="en-US" sz="3400" b="1" dirty="0" smtClean="0">
                <a:solidFill>
                  <a:schemeClr val="bg1"/>
                </a:solidFill>
              </a:rPr>
              <a:t> </a:t>
            </a:r>
            <a:r>
              <a:rPr lang="en-US" sz="3400" b="1" dirty="0" err="1" smtClean="0">
                <a:solidFill>
                  <a:schemeClr val="bg1"/>
                </a:solidFill>
              </a:rPr>
              <a:t>maling</a:t>
            </a:r>
            <a:r>
              <a:rPr lang="en-US" sz="3400" b="1" dirty="0" smtClean="0">
                <a:solidFill>
                  <a:schemeClr val="bg1"/>
                </a:solidFill>
              </a:rPr>
              <a:t> </a:t>
            </a:r>
            <a:r>
              <a:rPr lang="en-US" sz="3400" b="1" dirty="0" err="1" smtClean="0">
                <a:solidFill>
                  <a:schemeClr val="bg1"/>
                </a:solidFill>
              </a:rPr>
              <a:t>interpretasyon</a:t>
            </a:r>
            <a:r>
              <a:rPr lang="en-US" sz="3400" b="1" dirty="0" smtClean="0">
                <a:solidFill>
                  <a:schemeClr val="bg1"/>
                </a:solidFill>
              </a:rPr>
              <a:t> </a:t>
            </a:r>
            <a:r>
              <a:rPr lang="en-US" sz="3400" b="1" dirty="0" err="1" smtClean="0">
                <a:solidFill>
                  <a:schemeClr val="bg1"/>
                </a:solidFill>
              </a:rPr>
              <a:t>ng</a:t>
            </a:r>
            <a:r>
              <a:rPr lang="en-US" sz="3400" b="1" dirty="0" smtClean="0">
                <a:solidFill>
                  <a:schemeClr val="bg1"/>
                </a:solidFill>
              </a:rPr>
              <a:t> Banal </a:t>
            </a:r>
            <a:r>
              <a:rPr lang="en-US" sz="3400" b="1" dirty="0" err="1" smtClean="0">
                <a:solidFill>
                  <a:schemeClr val="bg1"/>
                </a:solidFill>
              </a:rPr>
              <a:t>na</a:t>
            </a:r>
            <a:r>
              <a:rPr lang="en-US" sz="3400" b="1" dirty="0" smtClean="0">
                <a:solidFill>
                  <a:schemeClr val="bg1"/>
                </a:solidFill>
              </a:rPr>
              <a:t> </a:t>
            </a:r>
            <a:r>
              <a:rPr lang="en-US" sz="3400" b="1" dirty="0" err="1" smtClean="0">
                <a:solidFill>
                  <a:schemeClr val="bg1"/>
                </a:solidFill>
              </a:rPr>
              <a:t>Kasulatan</a:t>
            </a:r>
            <a:r>
              <a:rPr lang="en-US" sz="3400" b="1" dirty="0" smtClean="0">
                <a:solidFill>
                  <a:schemeClr val="bg1"/>
                </a:solidFill>
              </a:rPr>
              <a:t> </a:t>
            </a:r>
            <a:endParaRPr lang="en-US" sz="3400" dirty="0" smtClean="0">
              <a:solidFill>
                <a:schemeClr val="bg1"/>
              </a:solidFill>
            </a:endParaRPr>
          </a:p>
        </p:txBody>
      </p:sp>
      <p:sp>
        <p:nvSpPr>
          <p:cNvPr id="112643"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pic>
        <p:nvPicPr>
          <p:cNvPr id="23556" name="Picture 4" descr="Bible"/>
          <p:cNvPicPr>
            <a:picLocks noChangeAspect="1" noChangeArrowheads="1"/>
          </p:cNvPicPr>
          <p:nvPr/>
        </p:nvPicPr>
        <p:blipFill>
          <a:blip r:embed="rId3"/>
          <a:srcRect l="4167"/>
          <a:stretch>
            <a:fillRect/>
          </a:stretch>
        </p:blipFill>
        <p:spPr bwMode="auto">
          <a:xfrm>
            <a:off x="1295400" y="2017713"/>
            <a:ext cx="6629400" cy="4611687"/>
          </a:xfrm>
          <a:prstGeom prst="rect">
            <a:avLst/>
          </a:prstGeom>
          <a:noFill/>
          <a:ln w="9525">
            <a:noFill/>
            <a:miter lim="800000"/>
            <a:headEnd/>
            <a:tailEnd/>
          </a:ln>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p:spPr>
        <p:txBody>
          <a:bodyPr wrap="none" anchor="ctr"/>
          <a:lstStyle/>
          <a:p>
            <a:endParaRPr lang="en-US"/>
          </a:p>
        </p:txBody>
      </p:sp>
      <p:sp>
        <p:nvSpPr>
          <p:cNvPr id="112647" name="Text Box 7"/>
          <p:cNvSpPr txBox="1">
            <a:spLocks noChangeArrowheads="1"/>
          </p:cNvSpPr>
          <p:nvPr/>
        </p:nvSpPr>
        <p:spPr bwMode="auto">
          <a:xfrm>
            <a:off x="4800600" y="3581400"/>
            <a:ext cx="919995" cy="461665"/>
          </a:xfrm>
          <a:prstGeom prst="rect">
            <a:avLst/>
          </a:prstGeom>
          <a:noFill/>
          <a:ln w="9525">
            <a:noFill/>
            <a:miter lim="800000"/>
            <a:headEnd/>
            <a:tailEnd/>
          </a:ln>
        </p:spPr>
        <p:txBody>
          <a:bodyPr wrap="none">
            <a:spAutoFit/>
          </a:bodyPr>
          <a:lstStyle/>
          <a:p>
            <a:r>
              <a:rPr lang="en-US" dirty="0" err="1" smtClean="0"/>
              <a:t>Texto</a:t>
            </a:r>
            <a:endParaRPr lang="en-US" dirty="0"/>
          </a:p>
        </p:txBody>
      </p:sp>
      <p:sp>
        <p:nvSpPr>
          <p:cNvPr id="112648" name="Text Box 8"/>
          <p:cNvSpPr txBox="1">
            <a:spLocks noChangeArrowheads="1"/>
          </p:cNvSpPr>
          <p:nvPr/>
        </p:nvSpPr>
        <p:spPr bwMode="auto">
          <a:xfrm>
            <a:off x="3429000" y="2743200"/>
            <a:ext cx="1553630" cy="461665"/>
          </a:xfrm>
          <a:prstGeom prst="rect">
            <a:avLst/>
          </a:prstGeom>
          <a:noFill/>
          <a:ln w="9525">
            <a:noFill/>
            <a:miter lim="800000"/>
            <a:headEnd/>
            <a:tailEnd/>
          </a:ln>
        </p:spPr>
        <p:txBody>
          <a:bodyPr wrap="none">
            <a:spAutoFit/>
          </a:bodyPr>
          <a:lstStyle/>
          <a:p>
            <a:r>
              <a:rPr lang="en-US" dirty="0" err="1" smtClean="0"/>
              <a:t>Konteksto</a:t>
            </a:r>
            <a:endParaRPr lang="en-US" dirty="0"/>
          </a:p>
        </p:txBody>
      </p:sp>
      <p:sp>
        <p:nvSpPr>
          <p:cNvPr id="112649" name="Text Box 9"/>
          <p:cNvSpPr txBox="1">
            <a:spLocks noChangeArrowheads="1"/>
          </p:cNvSpPr>
          <p:nvPr/>
        </p:nvSpPr>
        <p:spPr bwMode="auto">
          <a:xfrm>
            <a:off x="5486400" y="4419600"/>
            <a:ext cx="1553630" cy="461665"/>
          </a:xfrm>
          <a:prstGeom prst="rect">
            <a:avLst/>
          </a:prstGeom>
          <a:noFill/>
          <a:ln w="9525">
            <a:noFill/>
            <a:miter lim="800000"/>
            <a:headEnd/>
            <a:tailEnd/>
          </a:ln>
        </p:spPr>
        <p:txBody>
          <a:bodyPr wrap="none">
            <a:spAutoFit/>
          </a:bodyPr>
          <a:lstStyle/>
          <a:p>
            <a:r>
              <a:rPr lang="en-US" dirty="0" err="1" smtClean="0"/>
              <a:t>Konteksto</a:t>
            </a:r>
            <a:endParaRPr lang="en-US" dirty="0"/>
          </a:p>
        </p:txBody>
      </p:sp>
      <p:sp>
        <p:nvSpPr>
          <p:cNvPr id="112650" name="Text Box 10"/>
          <p:cNvSpPr txBox="1">
            <a:spLocks noChangeArrowheads="1"/>
          </p:cNvSpPr>
          <p:nvPr/>
        </p:nvSpPr>
        <p:spPr bwMode="auto">
          <a:xfrm>
            <a:off x="5867400" y="2819400"/>
            <a:ext cx="1553630" cy="461665"/>
          </a:xfrm>
          <a:prstGeom prst="rect">
            <a:avLst/>
          </a:prstGeom>
          <a:noFill/>
          <a:ln w="9525">
            <a:noFill/>
            <a:miter lim="800000"/>
            <a:headEnd/>
            <a:tailEnd/>
          </a:ln>
        </p:spPr>
        <p:txBody>
          <a:bodyPr wrap="none">
            <a:spAutoFit/>
          </a:bodyPr>
          <a:lstStyle/>
          <a:p>
            <a:r>
              <a:rPr lang="en-US" dirty="0" err="1" smtClean="0"/>
              <a:t>Konteksto</a:t>
            </a:r>
            <a:endParaRPr lang="en-US" dirty="0"/>
          </a:p>
        </p:txBody>
      </p:sp>
      <p:sp>
        <p:nvSpPr>
          <p:cNvPr id="112651" name="Text Box 11"/>
          <p:cNvSpPr txBox="1">
            <a:spLocks noChangeArrowheads="1"/>
          </p:cNvSpPr>
          <p:nvPr/>
        </p:nvSpPr>
        <p:spPr bwMode="auto">
          <a:xfrm>
            <a:off x="3124200" y="4267200"/>
            <a:ext cx="1553630" cy="461665"/>
          </a:xfrm>
          <a:prstGeom prst="rect">
            <a:avLst/>
          </a:prstGeom>
          <a:noFill/>
          <a:ln w="9525">
            <a:noFill/>
            <a:miter lim="800000"/>
            <a:headEnd/>
            <a:tailEnd/>
          </a:ln>
        </p:spPr>
        <p:txBody>
          <a:bodyPr wrap="none">
            <a:spAutoFit/>
          </a:bodyPr>
          <a:lstStyle/>
          <a:p>
            <a:r>
              <a:rPr lang="en-US" dirty="0" err="1" smtClean="0"/>
              <a:t>Konteksto</a:t>
            </a:r>
            <a:endParaRPr lang="en-US" dirty="0"/>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blip>
          <a:srcRect/>
          <a:stretch>
            <a:fillRect/>
          </a:stretch>
        </p:blipFill>
        <p:spPr bwMode="auto">
          <a:xfrm>
            <a:off x="5410200" y="3087688"/>
            <a:ext cx="3548063" cy="2855912"/>
          </a:xfrm>
          <a:prstGeom prst="rect">
            <a:avLst/>
          </a:prstGeom>
          <a:noFill/>
          <a:ln w="9525">
            <a:noFill/>
            <a:miter lim="800000"/>
            <a:headEnd/>
            <a:tailEnd/>
          </a:ln>
          <a:effectLst/>
        </p:spPr>
      </p:pic>
      <p:sp>
        <p:nvSpPr>
          <p:cNvPr id="24579" name="Rectangle 4"/>
          <p:cNvSpPr>
            <a:spLocks noGrp="1" noChangeArrowheads="1"/>
          </p:cNvSpPr>
          <p:nvPr>
            <p:ph type="title"/>
          </p:nvPr>
        </p:nvSpPr>
        <p:spPr>
          <a:xfrm>
            <a:off x="0" y="533400"/>
            <a:ext cx="9144000" cy="1371600"/>
          </a:xfrm>
          <a:effectLst/>
        </p:spPr>
        <p:txBody>
          <a:bodyPr/>
          <a:lstStyle/>
          <a:p>
            <a:pPr eaLnBrk="1" hangingPunct="1"/>
            <a:r>
              <a:rPr lang="en-US" sz="3600" b="1" dirty="0" smtClean="0">
                <a:solidFill>
                  <a:schemeClr val="bg1"/>
                </a:solidFill>
              </a:rPr>
              <a:t>G.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nagbibigay</a:t>
            </a:r>
            <a:r>
              <a:rPr lang="en-US" sz="3600" b="1" dirty="0" smtClean="0">
                <a:solidFill>
                  <a:schemeClr val="bg1"/>
                </a:solidFill>
              </a:rPr>
              <a:t> </a:t>
            </a:r>
            <a:r>
              <a:rPr lang="en-US" sz="3600" b="1" dirty="0" err="1" smtClean="0">
                <a:solidFill>
                  <a:schemeClr val="bg1"/>
                </a:solidFill>
              </a:rPr>
              <a:t>hintulot</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pangaralan</a:t>
            </a:r>
            <a:r>
              <a:rPr lang="en-US" sz="3600" b="1" dirty="0" smtClean="0">
                <a:solidFill>
                  <a:schemeClr val="bg1"/>
                </a:solidFill>
              </a:rPr>
              <a:t> </a:t>
            </a:r>
            <a:r>
              <a:rPr lang="en-US" sz="3600" b="1" dirty="0" err="1" smtClean="0">
                <a:solidFill>
                  <a:schemeClr val="bg1"/>
                </a:solidFill>
              </a:rPr>
              <a:t>ang</a:t>
            </a:r>
            <a:r>
              <a:rPr lang="en-US" sz="3600" b="1" dirty="0" smtClean="0">
                <a:solidFill>
                  <a:schemeClr val="bg1"/>
                </a:solidFill>
              </a:rPr>
              <a:t> </a:t>
            </a:r>
            <a:r>
              <a:rPr lang="en-US" sz="3600" b="1" dirty="0" err="1" smtClean="0">
                <a:solidFill>
                  <a:srgbClr val="FFFF00"/>
                </a:solidFill>
              </a:rPr>
              <a:t>buong</a:t>
            </a:r>
            <a:r>
              <a:rPr lang="en-US" sz="3600" b="1" dirty="0" smtClean="0">
                <a:solidFill>
                  <a:srgbClr val="FFFF00"/>
                </a:solidFill>
              </a:rPr>
              <a:t> </a:t>
            </a:r>
            <a:r>
              <a:rPr lang="en-US" sz="3600" b="1" dirty="0" err="1" smtClean="0">
                <a:solidFill>
                  <a:srgbClr val="FFFF00"/>
                </a:solidFill>
              </a:rPr>
              <a:t>aklat</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banal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kasulatan</a:t>
            </a:r>
            <a:endParaRPr lang="en-US" sz="4000" dirty="0" smtClean="0">
              <a:solidFill>
                <a:schemeClr val="bg1"/>
              </a:solidFill>
            </a:endParaRPr>
          </a:p>
        </p:txBody>
      </p:sp>
      <p:sp>
        <p:nvSpPr>
          <p:cNvPr id="122885" name="Text Box 5"/>
          <p:cNvSpPr txBox="1">
            <a:spLocks noChangeArrowheads="1"/>
          </p:cNvSpPr>
          <p:nvPr/>
        </p:nvSpPr>
        <p:spPr bwMode="auto">
          <a:xfrm>
            <a:off x="8594725" y="39688"/>
            <a:ext cx="354013" cy="457200"/>
          </a:xfrm>
          <a:prstGeom prst="rect">
            <a:avLst/>
          </a:prstGeom>
          <a:noFill/>
          <a:ln w="9525">
            <a:noFill/>
            <a:miter lim="800000"/>
            <a:headEnd/>
            <a:tailEnd/>
          </a:ln>
          <a:effectLst/>
        </p:spPr>
        <p:txBody>
          <a:bodyPr wrap="none">
            <a:spAutoFit/>
          </a:bodyPr>
          <a:lstStyle/>
          <a:p>
            <a:pPr>
              <a:defRPr/>
            </a:pPr>
            <a:r>
              <a:rPr lang="en-US" b="1">
                <a:solidFill>
                  <a:srgbClr val="F9F9F9"/>
                </a:solidFill>
              </a:rPr>
              <a:t>2</a:t>
            </a:r>
          </a:p>
        </p:txBody>
      </p:sp>
      <p:pic>
        <p:nvPicPr>
          <p:cNvPr id="122886" name="Picture 6" descr="Bibles"/>
          <p:cNvPicPr>
            <a:picLocks noChangeAspect="1" noChangeArrowheads="1"/>
          </p:cNvPicPr>
          <p:nvPr/>
        </p:nvPicPr>
        <p:blipFill>
          <a:blip r:embed="rId3">
            <a:lum bright="-18000"/>
          </a:blip>
          <a:srcRect/>
          <a:stretch>
            <a:fillRect/>
          </a:stretch>
        </p:blipFill>
        <p:spPr bwMode="auto">
          <a:xfrm>
            <a:off x="762000" y="3657600"/>
            <a:ext cx="3200400" cy="2576513"/>
          </a:xfrm>
          <a:prstGeom prst="rect">
            <a:avLst/>
          </a:prstGeom>
          <a:noFill/>
          <a:ln w="9525">
            <a:noFill/>
            <a:miter lim="800000"/>
            <a:headEnd/>
            <a:tailEnd/>
          </a:ln>
          <a:effectLst/>
        </p:spPr>
      </p:pic>
      <p:sp>
        <p:nvSpPr>
          <p:cNvPr id="122888" name="Text Box 8"/>
          <p:cNvSpPr txBox="1">
            <a:spLocks noChangeArrowheads="1"/>
          </p:cNvSpPr>
          <p:nvPr/>
        </p:nvSpPr>
        <p:spPr bwMode="auto">
          <a:xfrm>
            <a:off x="152400" y="27432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2008 Sermon</a:t>
            </a: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890" name="Text Box 10"/>
          <p:cNvSpPr txBox="1">
            <a:spLocks noChangeArrowheads="1"/>
          </p:cNvSpPr>
          <p:nvPr/>
        </p:nvSpPr>
        <p:spPr bwMode="auto">
          <a:xfrm>
            <a:off x="2895600" y="28956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2009 Sermon</a:t>
            </a: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892" name="Text Box 12"/>
          <p:cNvSpPr txBox="1">
            <a:spLocks noChangeArrowheads="1"/>
          </p:cNvSpPr>
          <p:nvPr/>
        </p:nvSpPr>
        <p:spPr bwMode="auto">
          <a:xfrm>
            <a:off x="0" y="51054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2010 Sermon</a:t>
            </a: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894" name="Text Box 14"/>
          <p:cNvSpPr txBox="1">
            <a:spLocks noChangeArrowheads="1"/>
          </p:cNvSpPr>
          <p:nvPr/>
        </p:nvSpPr>
        <p:spPr bwMode="auto">
          <a:xfrm>
            <a:off x="0" y="42672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2011 Sermon</a:t>
            </a: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896" name="Text Box 16"/>
          <p:cNvSpPr txBox="1">
            <a:spLocks noChangeArrowheads="1"/>
          </p:cNvSpPr>
          <p:nvPr/>
        </p:nvSpPr>
        <p:spPr bwMode="auto">
          <a:xfrm>
            <a:off x="3475856" y="431165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2012 Sermon</a:t>
            </a: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898" name="Text Box 18"/>
          <p:cNvSpPr txBox="1">
            <a:spLocks noChangeArrowheads="1"/>
          </p:cNvSpPr>
          <p:nvPr/>
        </p:nvSpPr>
        <p:spPr bwMode="auto">
          <a:xfrm>
            <a:off x="2362200" y="19812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2013 Sermon</a:t>
            </a: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01" name="Text Box 21"/>
          <p:cNvSpPr txBox="1">
            <a:spLocks noChangeArrowheads="1"/>
          </p:cNvSpPr>
          <p:nvPr/>
        </p:nvSpPr>
        <p:spPr bwMode="auto">
          <a:xfrm>
            <a:off x="1600200" y="5651202"/>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2014 Sermon</a:t>
            </a:r>
          </a:p>
        </p:txBody>
      </p:sp>
      <p:sp>
        <p:nvSpPr>
          <p:cNvPr id="122902" name="Text Box 22"/>
          <p:cNvSpPr txBox="1">
            <a:spLocks noChangeArrowheads="1"/>
          </p:cNvSpPr>
          <p:nvPr/>
        </p:nvSpPr>
        <p:spPr bwMode="auto">
          <a:xfrm>
            <a:off x="990600" y="19812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2015 Sermon</a:t>
            </a: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05" name="Text Box 25"/>
          <p:cNvSpPr txBox="1">
            <a:spLocks noChangeArrowheads="1"/>
          </p:cNvSpPr>
          <p:nvPr/>
        </p:nvSpPr>
        <p:spPr bwMode="auto">
          <a:xfrm>
            <a:off x="304800" y="591185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2016 Sermon</a:t>
            </a:r>
          </a:p>
        </p:txBody>
      </p:sp>
      <p:sp>
        <p:nvSpPr>
          <p:cNvPr id="24600" name="Text Box 26"/>
          <p:cNvSpPr txBox="1">
            <a:spLocks noChangeArrowheads="1"/>
          </p:cNvSpPr>
          <p:nvPr/>
        </p:nvSpPr>
        <p:spPr bwMode="auto">
          <a:xfrm>
            <a:off x="1414463" y="4851400"/>
            <a:ext cx="2014537" cy="579438"/>
          </a:xfrm>
          <a:prstGeom prst="rect">
            <a:avLst/>
          </a:prstGeom>
          <a:noFill/>
          <a:ln w="9525">
            <a:noFill/>
            <a:miter lim="800000"/>
            <a:headEnd/>
            <a:tailEnd/>
          </a:ln>
          <a:effectLst/>
        </p:spPr>
        <p:txBody>
          <a:bodyPr wrap="none">
            <a:spAutoFit/>
          </a:bodyPr>
          <a:lstStyle/>
          <a:p>
            <a:r>
              <a:rPr lang="en-US" sz="3200" b="1">
                <a:ea typeface="Osaka" charset="-128"/>
              </a:rPr>
              <a:t>Galatians</a:t>
            </a: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08" name="Text Box 28"/>
          <p:cNvSpPr txBox="1">
            <a:spLocks noChangeArrowheads="1"/>
          </p:cNvSpPr>
          <p:nvPr/>
        </p:nvSpPr>
        <p:spPr bwMode="auto">
          <a:xfrm>
            <a:off x="3048000" y="5715000"/>
            <a:ext cx="1600200" cy="946150"/>
          </a:xfrm>
          <a:prstGeom prst="rect">
            <a:avLst/>
          </a:prstGeom>
          <a:noFill/>
          <a:ln w="9525">
            <a:noFill/>
            <a:miter lim="800000"/>
            <a:headEnd/>
            <a:tailEnd/>
          </a:ln>
          <a:effectLst/>
        </p:spPr>
        <p:txBody>
          <a:bodyPr>
            <a:spAutoFit/>
          </a:bodyPr>
          <a:lstStyle/>
          <a:p>
            <a:pPr algn="ctr">
              <a:defRPr/>
            </a:pPr>
            <a:r>
              <a:rPr lang="en-US" sz="2800" b="1">
                <a:solidFill>
                  <a:schemeClr val="bg1"/>
                </a:solidFill>
                <a:latin typeface="Arial" charset="0"/>
                <a:ea typeface="Osaka" charset="0"/>
              </a:rPr>
              <a:t>2017 Sermon</a:t>
            </a: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25" name="Text Box 45"/>
          <p:cNvSpPr txBox="1">
            <a:spLocks noChangeArrowheads="1"/>
          </p:cNvSpPr>
          <p:nvPr/>
        </p:nvSpPr>
        <p:spPr bwMode="auto">
          <a:xfrm>
            <a:off x="6934200" y="1927225"/>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4</a:t>
            </a: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a:effectLst/>
        </p:spPr>
        <p:txBody>
          <a:bodyPr wrap="none" anchor="ctr"/>
          <a:lstStyle/>
          <a:p>
            <a:pPr algn="ctr"/>
            <a:endParaRPr lang="en-US"/>
          </a:p>
        </p:txBody>
      </p:sp>
      <p:sp>
        <p:nvSpPr>
          <p:cNvPr id="122928" name="Text Box 48"/>
          <p:cNvSpPr txBox="1">
            <a:spLocks noChangeArrowheads="1"/>
          </p:cNvSpPr>
          <p:nvPr/>
        </p:nvSpPr>
        <p:spPr bwMode="auto">
          <a:xfrm>
            <a:off x="6934200" y="2667000"/>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6</a:t>
            </a: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a:effectLst/>
        </p:spPr>
        <p:txBody>
          <a:bodyPr wrap="none" anchor="ctr"/>
          <a:lstStyle/>
          <a:p>
            <a:pPr algn="r"/>
            <a:endParaRPr lang="en-US"/>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a:effectLst/>
        </p:spPr>
        <p:txBody>
          <a:bodyPr wrap="none" anchor="ctr"/>
          <a:lstStyle/>
          <a:p>
            <a:pPr algn="ctr">
              <a:defRPr/>
            </a:pPr>
            <a:endParaRPr lang="en-US"/>
          </a:p>
        </p:txBody>
      </p:sp>
      <p:sp>
        <p:nvSpPr>
          <p:cNvPr id="122944" name="Text Box 64"/>
          <p:cNvSpPr txBox="1">
            <a:spLocks noChangeArrowheads="1"/>
          </p:cNvSpPr>
          <p:nvPr/>
        </p:nvSpPr>
        <p:spPr bwMode="auto">
          <a:xfrm>
            <a:off x="6934200" y="6338888"/>
            <a:ext cx="2209800" cy="523220"/>
          </a:xfrm>
          <a:prstGeom prst="rect">
            <a:avLst/>
          </a:prstGeom>
          <a:noFill/>
          <a:ln w="9525">
            <a:noFill/>
            <a:miter lim="800000"/>
            <a:headEnd/>
            <a:tailEnd/>
          </a:ln>
          <a:effectLst/>
        </p:spPr>
        <p:txBody>
          <a:bodyPr wrap="square">
            <a:spAutoFit/>
          </a:bodyPr>
          <a:lstStyle/>
          <a:p>
            <a:pP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12</a:t>
            </a:r>
            <a:endParaRPr lang="en-US" sz="2800" b="1" dirty="0">
              <a:solidFill>
                <a:schemeClr val="bg1"/>
              </a:solidFill>
              <a:latin typeface="Arial" charset="0"/>
              <a:ea typeface="Osaka" charset="0"/>
            </a:endParaRPr>
          </a:p>
        </p:txBody>
      </p:sp>
      <p:sp>
        <p:nvSpPr>
          <p:cNvPr id="122938" name="Text Box 58"/>
          <p:cNvSpPr txBox="1">
            <a:spLocks noChangeArrowheads="1"/>
          </p:cNvSpPr>
          <p:nvPr/>
        </p:nvSpPr>
        <p:spPr bwMode="auto">
          <a:xfrm>
            <a:off x="6934200" y="5608638"/>
            <a:ext cx="1886272" cy="523220"/>
          </a:xfrm>
          <a:prstGeom prst="rect">
            <a:avLst/>
          </a:prstGeom>
          <a:noFill/>
          <a:ln w="9525">
            <a:noFill/>
            <a:miter lim="800000"/>
            <a:headEnd/>
            <a:tailEnd/>
          </a:ln>
          <a:effectLst/>
        </p:spPr>
        <p:txBody>
          <a:bodyPr wrap="square">
            <a:spAutoFit/>
          </a:bodyPr>
          <a:lstStyle/>
          <a:p>
            <a:pP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10</a:t>
            </a:r>
          </a:p>
        </p:txBody>
      </p:sp>
      <p:sp>
        <p:nvSpPr>
          <p:cNvPr id="122941" name="Text Box 61"/>
          <p:cNvSpPr txBox="1">
            <a:spLocks noChangeArrowheads="1"/>
          </p:cNvSpPr>
          <p:nvPr/>
        </p:nvSpPr>
        <p:spPr bwMode="auto">
          <a:xfrm>
            <a:off x="6934200" y="5967413"/>
            <a:ext cx="2209800" cy="523220"/>
          </a:xfrm>
          <a:prstGeom prst="rect">
            <a:avLst/>
          </a:prstGeom>
          <a:noFill/>
          <a:ln w="9525">
            <a:noFill/>
            <a:miter lim="800000"/>
            <a:headEnd/>
            <a:tailEnd/>
          </a:ln>
          <a:effectLst/>
        </p:spPr>
        <p:txBody>
          <a:bodyPr wrap="square">
            <a:spAutoFit/>
          </a:bodyPr>
          <a:lstStyle/>
          <a:p>
            <a:pP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11</a:t>
            </a:r>
            <a:endParaRPr lang="en-US" sz="2800" b="1" dirty="0">
              <a:solidFill>
                <a:schemeClr val="bg1"/>
              </a:solidFill>
              <a:latin typeface="Arial" charset="0"/>
              <a:ea typeface="Osaka" charset="0"/>
            </a:endParaRPr>
          </a:p>
        </p:txBody>
      </p:sp>
      <p:sp>
        <p:nvSpPr>
          <p:cNvPr id="122910" name="Text Box 30"/>
          <p:cNvSpPr txBox="1">
            <a:spLocks noChangeArrowheads="1"/>
          </p:cNvSpPr>
          <p:nvPr/>
        </p:nvSpPr>
        <p:spPr bwMode="auto">
          <a:xfrm>
            <a:off x="4953000" y="2263775"/>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2</a:t>
            </a:r>
          </a:p>
        </p:txBody>
      </p:sp>
      <p:sp>
        <p:nvSpPr>
          <p:cNvPr id="122913" name="Text Box 33"/>
          <p:cNvSpPr txBox="1">
            <a:spLocks noChangeArrowheads="1"/>
          </p:cNvSpPr>
          <p:nvPr/>
        </p:nvSpPr>
        <p:spPr bwMode="auto">
          <a:xfrm>
            <a:off x="4953000" y="1905000"/>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1</a:t>
            </a:r>
          </a:p>
        </p:txBody>
      </p:sp>
      <p:sp>
        <p:nvSpPr>
          <p:cNvPr id="122916" name="Text Box 36"/>
          <p:cNvSpPr txBox="1">
            <a:spLocks noChangeArrowheads="1"/>
          </p:cNvSpPr>
          <p:nvPr/>
        </p:nvSpPr>
        <p:spPr bwMode="auto">
          <a:xfrm>
            <a:off x="4953000" y="2644775"/>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3</a:t>
            </a:r>
            <a:endParaRPr lang="en-US" sz="2800" b="1" dirty="0">
              <a:solidFill>
                <a:schemeClr val="bg1"/>
              </a:solidFill>
              <a:latin typeface="Arial" charset="0"/>
              <a:ea typeface="Osaka" charset="0"/>
            </a:endParaRPr>
          </a:p>
        </p:txBody>
      </p:sp>
      <p:sp>
        <p:nvSpPr>
          <p:cNvPr id="122883" name="Text Box 3"/>
          <p:cNvSpPr txBox="1">
            <a:spLocks noChangeArrowheads="1"/>
          </p:cNvSpPr>
          <p:nvPr/>
        </p:nvSpPr>
        <p:spPr bwMode="auto">
          <a:xfrm>
            <a:off x="6367463" y="4343400"/>
            <a:ext cx="2014537" cy="579438"/>
          </a:xfrm>
          <a:prstGeom prst="rect">
            <a:avLst/>
          </a:prstGeom>
          <a:noFill/>
          <a:ln w="9525">
            <a:noFill/>
            <a:miter lim="800000"/>
            <a:headEnd/>
            <a:tailEnd/>
          </a:ln>
          <a:effectLst/>
        </p:spPr>
        <p:txBody>
          <a:bodyPr wrap="none">
            <a:spAutoFit/>
          </a:bodyPr>
          <a:lstStyle/>
          <a:p>
            <a:r>
              <a:rPr lang="en-US" sz="3200" b="1">
                <a:ea typeface="Osaka" charset="-128"/>
              </a:rPr>
              <a:t>Galatians</a:t>
            </a:r>
          </a:p>
        </p:txBody>
      </p:sp>
      <p:sp>
        <p:nvSpPr>
          <p:cNvPr id="122887" name="Text Box 7"/>
          <p:cNvSpPr txBox="1">
            <a:spLocks noChangeArrowheads="1"/>
          </p:cNvSpPr>
          <p:nvPr/>
        </p:nvSpPr>
        <p:spPr bwMode="auto">
          <a:xfrm>
            <a:off x="1066800" y="3733800"/>
            <a:ext cx="2760692" cy="523220"/>
          </a:xfrm>
          <a:prstGeom prst="rect">
            <a:avLst/>
          </a:prstGeom>
          <a:noFill/>
          <a:ln w="9525">
            <a:noFill/>
            <a:miter lim="800000"/>
            <a:headEnd/>
            <a:tailEnd/>
          </a:ln>
          <a:effectLst/>
        </p:spPr>
        <p:txBody>
          <a:bodyPr wrap="none">
            <a:spAutoFit/>
          </a:bodyPr>
          <a:lstStyle/>
          <a:p>
            <a:pPr>
              <a:defRPr/>
            </a:pPr>
            <a:r>
              <a:rPr lang="en-US" sz="2800" b="1" dirty="0" err="1" smtClean="0">
                <a:solidFill>
                  <a:srgbClr val="FDEC06"/>
                </a:solidFill>
                <a:latin typeface="Arial" charset="0"/>
                <a:ea typeface="Osaka" charset="0"/>
              </a:rPr>
              <a:t>Ibang</a:t>
            </a:r>
            <a:r>
              <a:rPr lang="en-US" sz="2800" b="1" dirty="0" smtClean="0">
                <a:solidFill>
                  <a:srgbClr val="FDEC06"/>
                </a:solidFill>
                <a:latin typeface="Arial" charset="0"/>
                <a:ea typeface="Osaka" charset="0"/>
              </a:rPr>
              <a:t> </a:t>
            </a:r>
            <a:r>
              <a:rPr lang="en-US" sz="2800" b="1" dirty="0" err="1" smtClean="0">
                <a:solidFill>
                  <a:srgbClr val="FDEC06"/>
                </a:solidFill>
                <a:latin typeface="Arial" charset="0"/>
                <a:ea typeface="Osaka" charset="0"/>
              </a:rPr>
              <a:t>Pangaral</a:t>
            </a:r>
            <a:endParaRPr lang="en-US" sz="2800" b="1" dirty="0">
              <a:solidFill>
                <a:srgbClr val="FDEC06"/>
              </a:solidFill>
              <a:latin typeface="Arial" charset="0"/>
              <a:ea typeface="Osaka" charset="0"/>
            </a:endParaRPr>
          </a:p>
        </p:txBody>
      </p:sp>
      <p:sp>
        <p:nvSpPr>
          <p:cNvPr id="122945" name="Text Box 65"/>
          <p:cNvSpPr txBox="1">
            <a:spLocks noChangeArrowheads="1"/>
          </p:cNvSpPr>
          <p:nvPr/>
        </p:nvSpPr>
        <p:spPr bwMode="auto">
          <a:xfrm>
            <a:off x="5582467" y="3352800"/>
            <a:ext cx="3021981" cy="954107"/>
          </a:xfrm>
          <a:prstGeom prst="rect">
            <a:avLst/>
          </a:prstGeom>
          <a:noFill/>
          <a:ln w="9525">
            <a:noFill/>
            <a:miter lim="800000"/>
            <a:headEnd/>
            <a:tailEnd/>
          </a:ln>
          <a:effectLst/>
        </p:spPr>
        <p:txBody>
          <a:bodyPr wrap="none">
            <a:spAutoFit/>
          </a:bodyPr>
          <a:lstStyle/>
          <a:p>
            <a:pPr algn="ctr">
              <a:defRPr/>
            </a:pPr>
            <a:r>
              <a:rPr lang="en-US" sz="2800" b="1" dirty="0" err="1" smtClean="0">
                <a:solidFill>
                  <a:srgbClr val="FDEC06"/>
                </a:solidFill>
                <a:latin typeface="Arial" charset="0"/>
                <a:ea typeface="Osaka" charset="0"/>
              </a:rPr>
              <a:t>Pangaral</a:t>
            </a:r>
            <a:r>
              <a:rPr lang="en-US" sz="2800" b="1" dirty="0" smtClean="0">
                <a:solidFill>
                  <a:srgbClr val="FDEC06"/>
                </a:solidFill>
                <a:latin typeface="Arial" charset="0"/>
                <a:ea typeface="Osaka" charset="0"/>
              </a:rPr>
              <a:t> </a:t>
            </a:r>
            <a:r>
              <a:rPr lang="en-US" sz="2800" b="1" dirty="0" err="1" smtClean="0">
                <a:solidFill>
                  <a:srgbClr val="FDEC06"/>
                </a:solidFill>
                <a:latin typeface="Arial" charset="0"/>
                <a:ea typeface="Osaka" charset="0"/>
              </a:rPr>
              <a:t>na</a:t>
            </a:r>
            <a:r>
              <a:rPr lang="en-US" sz="2800" b="1" dirty="0" smtClean="0">
                <a:solidFill>
                  <a:srgbClr val="FDEC06"/>
                </a:solidFill>
                <a:latin typeface="Arial" charset="0"/>
                <a:ea typeface="Osaka" charset="0"/>
              </a:rPr>
              <a:t> </a:t>
            </a:r>
          </a:p>
          <a:p>
            <a:pPr algn="ctr">
              <a:defRPr/>
            </a:pPr>
            <a:r>
              <a:rPr lang="en-US" sz="2800" b="1" dirty="0" err="1" smtClean="0">
                <a:solidFill>
                  <a:srgbClr val="FDEC06"/>
                </a:solidFill>
                <a:latin typeface="Arial" charset="0"/>
                <a:ea typeface="Osaka" charset="0"/>
              </a:rPr>
              <a:t>Nagpapaliwanag</a:t>
            </a:r>
            <a:endParaRPr lang="en-US" sz="2800" b="1" dirty="0">
              <a:solidFill>
                <a:srgbClr val="FDEC06"/>
              </a:solidFill>
              <a:latin typeface="Arial" charset="0"/>
              <a:ea typeface="Osaka" charset="0"/>
            </a:endParaRPr>
          </a:p>
        </p:txBody>
      </p:sp>
      <p:sp>
        <p:nvSpPr>
          <p:cNvPr id="122919" name="Text Box 39"/>
          <p:cNvSpPr txBox="1">
            <a:spLocks noChangeArrowheads="1"/>
          </p:cNvSpPr>
          <p:nvPr/>
        </p:nvSpPr>
        <p:spPr bwMode="auto">
          <a:xfrm>
            <a:off x="4953000" y="5599113"/>
            <a:ext cx="1676400" cy="519112"/>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7</a:t>
            </a:r>
          </a:p>
        </p:txBody>
      </p:sp>
      <p:sp>
        <p:nvSpPr>
          <p:cNvPr id="122931" name="Text Box 51"/>
          <p:cNvSpPr txBox="1">
            <a:spLocks noChangeArrowheads="1"/>
          </p:cNvSpPr>
          <p:nvPr/>
        </p:nvSpPr>
        <p:spPr bwMode="auto">
          <a:xfrm>
            <a:off x="4953000" y="6338888"/>
            <a:ext cx="1676400" cy="519112"/>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9</a:t>
            </a:r>
          </a:p>
        </p:txBody>
      </p:sp>
      <p:sp>
        <p:nvSpPr>
          <p:cNvPr id="122934" name="Text Box 54"/>
          <p:cNvSpPr txBox="1">
            <a:spLocks noChangeArrowheads="1"/>
          </p:cNvSpPr>
          <p:nvPr/>
        </p:nvSpPr>
        <p:spPr bwMode="auto">
          <a:xfrm>
            <a:off x="4953000" y="5957888"/>
            <a:ext cx="1676400" cy="519112"/>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8</a:t>
            </a:r>
          </a:p>
        </p:txBody>
      </p:sp>
      <p:sp>
        <p:nvSpPr>
          <p:cNvPr id="122922" name="Text Box 42"/>
          <p:cNvSpPr txBox="1">
            <a:spLocks noChangeArrowheads="1"/>
          </p:cNvSpPr>
          <p:nvPr/>
        </p:nvSpPr>
        <p:spPr bwMode="auto">
          <a:xfrm>
            <a:off x="6934200" y="2286000"/>
            <a:ext cx="1676400" cy="519113"/>
          </a:xfrm>
          <a:prstGeom prst="rect">
            <a:avLst/>
          </a:prstGeom>
          <a:noFill/>
          <a:ln w="9525">
            <a:noFill/>
            <a:miter lim="800000"/>
            <a:headEnd/>
            <a:tailEnd/>
          </a:ln>
          <a:effectLst/>
        </p:spPr>
        <p:txBody>
          <a:bodyPr>
            <a:spAutoFit/>
          </a:bodyPr>
          <a:lstStyle/>
          <a:p>
            <a:pPr algn="ctr">
              <a:defRPr/>
            </a:pPr>
            <a:r>
              <a:rPr lang="en-US" sz="2800" b="1" dirty="0" err="1" smtClean="0">
                <a:solidFill>
                  <a:schemeClr val="bg1"/>
                </a:solidFill>
                <a:latin typeface="Arial" charset="0"/>
                <a:ea typeface="Osaka" charset="0"/>
              </a:rPr>
              <a:t>Linggo</a:t>
            </a:r>
            <a:r>
              <a:rPr lang="en-US" sz="2800" b="1" dirty="0" smtClean="0">
                <a:solidFill>
                  <a:schemeClr val="bg1"/>
                </a:solidFill>
                <a:latin typeface="Arial" charset="0"/>
                <a:ea typeface="Osaka" charset="0"/>
              </a:rPr>
              <a:t> </a:t>
            </a:r>
            <a:r>
              <a:rPr lang="en-US" sz="2800" b="1" dirty="0">
                <a:solidFill>
                  <a:schemeClr val="bg1"/>
                </a:solidFill>
                <a:latin typeface="Arial" charset="0"/>
                <a:ea typeface="Osaka" charset="0"/>
              </a:rPr>
              <a:t>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srcRect/>
          <a:stretch>
            <a:fillRect/>
          </a:stretch>
        </p:blipFill>
        <p:spPr bwMode="auto">
          <a:xfrm>
            <a:off x="228600" y="2895600"/>
            <a:ext cx="3962400" cy="2962275"/>
          </a:xfrm>
          <a:prstGeom prst="rect">
            <a:avLst/>
          </a:prstGeom>
          <a:noFill/>
          <a:ln w="9525">
            <a:noFill/>
            <a:miter lim="800000"/>
            <a:headEnd/>
            <a:tailEnd/>
          </a:ln>
        </p:spPr>
      </p:pic>
      <p:sp>
        <p:nvSpPr>
          <p:cNvPr id="25603" name="Rectangle 2"/>
          <p:cNvSpPr>
            <a:spLocks noGrp="1" noChangeArrowheads="1"/>
          </p:cNvSpPr>
          <p:nvPr>
            <p:ph type="title"/>
          </p:nvPr>
        </p:nvSpPr>
        <p:spPr>
          <a:xfrm>
            <a:off x="152400" y="503238"/>
            <a:ext cx="8686800" cy="1401762"/>
          </a:xfrm>
        </p:spPr>
        <p:txBody>
          <a:bodyPr/>
          <a:lstStyle/>
          <a:p>
            <a:pPr eaLnBrk="1" hangingPunct="1"/>
            <a:r>
              <a:rPr lang="en-US" sz="3600" b="1" dirty="0" smtClean="0">
                <a:solidFill>
                  <a:schemeClr val="bg1"/>
                </a:solidFill>
              </a:rPr>
              <a:t>H.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nakakatipid</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oras</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pagpili</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chemeClr val="bg1"/>
                </a:solidFill>
              </a:rPr>
              <a:t>paksa</a:t>
            </a:r>
            <a:endParaRPr lang="en-US" sz="4000" dirty="0" smtClean="0">
              <a:solidFill>
                <a:schemeClr val="bg1"/>
              </a:solidFill>
            </a:endParaRPr>
          </a:p>
        </p:txBody>
      </p:sp>
      <p:sp>
        <p:nvSpPr>
          <p:cNvPr id="120835"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sp>
        <p:nvSpPr>
          <p:cNvPr id="120836" name="Text Box 4"/>
          <p:cNvSpPr txBox="1">
            <a:spLocks noChangeArrowheads="1"/>
          </p:cNvSpPr>
          <p:nvPr/>
        </p:nvSpPr>
        <p:spPr bwMode="auto">
          <a:xfrm>
            <a:off x="251520" y="4437112"/>
            <a:ext cx="3939480" cy="1384995"/>
          </a:xfrm>
          <a:prstGeom prst="rect">
            <a:avLst/>
          </a:prstGeom>
          <a:noFill/>
          <a:ln>
            <a:noFill/>
          </a:ln>
        </p:spPr>
        <p:txBody>
          <a:bodyPr wrap="square">
            <a:spAutoFit/>
          </a:bodyPr>
          <a:lstStyle>
            <a:defPPr>
              <a:defRPr lang="en-US"/>
            </a:defPPr>
            <a:lvl1pPr algn="ctr">
              <a:defRPr sz="3600" b="1">
                <a:effectLst>
                  <a:glow rad="127000">
                    <a:schemeClr val="bg1">
                      <a:alpha val="99000"/>
                    </a:schemeClr>
                  </a:glow>
                </a:effectLst>
                <a:latin typeface="Bradley Hand ITC TT-Bold" charset="0"/>
                <a:ea typeface="Osaka" charset="0"/>
                <a:cs typeface="Osaka" charset="0"/>
              </a:defRPr>
            </a:lvl1pPr>
            <a:lvl2pPr marL="742950" indent="-285750">
              <a:defRPr>
                <a:latin typeface="Arial" charset="0"/>
                <a:ea typeface="ＭＳ Ｐゴシック" charset="0"/>
                <a:cs typeface="ＭＳ Ｐゴシック" charset="0"/>
              </a:defRPr>
            </a:lvl2pPr>
            <a:lvl3pPr marL="1143000" indent="-228600">
              <a:defRPr>
                <a:latin typeface="Arial" charset="0"/>
                <a:ea typeface="ＭＳ Ｐゴシック" charset="0"/>
                <a:cs typeface="ＭＳ Ｐゴシック" charset="0"/>
              </a:defRPr>
            </a:lvl3pPr>
            <a:lvl4pPr marL="1600200" indent="-228600">
              <a:defRPr>
                <a:latin typeface="Arial" charset="0"/>
                <a:ea typeface="ＭＳ Ｐゴシック" charset="0"/>
                <a:cs typeface="ＭＳ Ｐゴシック" charset="0"/>
              </a:defRPr>
            </a:lvl4pPr>
            <a:lvl5pPr marL="2057400" indent="-228600">
              <a:defRPr>
                <a:latin typeface="Arial" charset="0"/>
                <a:ea typeface="ＭＳ Ｐゴシック" charset="0"/>
                <a:cs typeface="ＭＳ Ｐゴシック" charset="0"/>
              </a:defRPr>
            </a:lvl5pPr>
            <a:lvl6pPr marL="2514600" indent="-228600" defTabSz="457200" eaLnBrk="0" fontAlgn="base" hangingPunct="0">
              <a:spcBef>
                <a:spcPct val="0"/>
              </a:spcBef>
              <a:spcAft>
                <a:spcPct val="0"/>
              </a:spcAft>
              <a:defRPr>
                <a:latin typeface="Arial" charset="0"/>
                <a:ea typeface="ＭＳ Ｐゴシック" charset="0"/>
                <a:cs typeface="ＭＳ Ｐゴシック" charset="0"/>
              </a:defRPr>
            </a:lvl6pPr>
            <a:lvl7pPr marL="2971800" indent="-228600" defTabSz="457200" eaLnBrk="0" fontAlgn="base" hangingPunct="0">
              <a:spcBef>
                <a:spcPct val="0"/>
              </a:spcBef>
              <a:spcAft>
                <a:spcPct val="0"/>
              </a:spcAft>
              <a:defRPr>
                <a:latin typeface="Arial" charset="0"/>
                <a:ea typeface="ＭＳ Ｐゴシック" charset="0"/>
                <a:cs typeface="ＭＳ Ｐゴシック" charset="0"/>
              </a:defRPr>
            </a:lvl7pPr>
            <a:lvl8pPr marL="3429000" indent="-228600" defTabSz="457200" eaLnBrk="0" fontAlgn="base" hangingPunct="0">
              <a:spcBef>
                <a:spcPct val="0"/>
              </a:spcBef>
              <a:spcAft>
                <a:spcPct val="0"/>
              </a:spcAft>
              <a:defRPr>
                <a:latin typeface="Arial" charset="0"/>
                <a:ea typeface="ＭＳ Ｐゴシック" charset="0"/>
                <a:cs typeface="ＭＳ Ｐゴシック" charset="0"/>
              </a:defRPr>
            </a:lvl8pPr>
            <a:lvl9pPr marL="3886200" indent="-228600" defTabSz="457200" eaLnBrk="0" fontAlgn="base" hangingPunct="0">
              <a:spcBef>
                <a:spcPct val="0"/>
              </a:spcBef>
              <a:spcAft>
                <a:spcPct val="0"/>
              </a:spcAft>
              <a:defRPr>
                <a:latin typeface="Arial" charset="0"/>
                <a:ea typeface="ＭＳ Ｐゴシック" charset="0"/>
                <a:cs typeface="ＭＳ Ｐゴシック" charset="0"/>
              </a:defRPr>
            </a:lvl9pPr>
          </a:lstStyle>
          <a:p>
            <a:r>
              <a:rPr lang="en-US" altLang="ja-JP" sz="2800" dirty="0"/>
              <a:t>“O </a:t>
            </a:r>
            <a:r>
              <a:rPr lang="en-US" altLang="ja-JP" sz="2800" dirty="0" err="1"/>
              <a:t>Diyos</a:t>
            </a:r>
            <a:r>
              <a:rPr lang="en-US" altLang="ja-JP" sz="2800" dirty="0"/>
              <a:t>, </a:t>
            </a:r>
            <a:r>
              <a:rPr lang="en-US" altLang="ja-JP" sz="2800" dirty="0" err="1"/>
              <a:t>anong</a:t>
            </a:r>
            <a:r>
              <a:rPr lang="en-US" altLang="ja-JP" sz="2800" dirty="0"/>
              <a:t> </a:t>
            </a:r>
            <a:r>
              <a:rPr lang="en-US" altLang="ja-JP" sz="2800" dirty="0" err="1"/>
              <a:t>paksa</a:t>
            </a:r>
            <a:r>
              <a:rPr lang="en-US" altLang="ja-JP" sz="2800" dirty="0"/>
              <a:t> </a:t>
            </a:r>
            <a:r>
              <a:rPr lang="en-US" altLang="ja-JP" sz="2800" dirty="0" err="1"/>
              <a:t>ang</a:t>
            </a:r>
            <a:r>
              <a:rPr lang="en-US" altLang="ja-JP" sz="2800" dirty="0"/>
              <a:t> </a:t>
            </a:r>
            <a:r>
              <a:rPr lang="en-US" altLang="ja-JP" sz="2800" dirty="0" err="1"/>
              <a:t>nararapat</a:t>
            </a:r>
            <a:r>
              <a:rPr lang="en-US" altLang="ja-JP" sz="2800" dirty="0"/>
              <a:t> </a:t>
            </a:r>
            <a:r>
              <a:rPr lang="en-US" altLang="ja-JP" sz="2800" dirty="0" err="1"/>
              <a:t>sa</a:t>
            </a:r>
            <a:r>
              <a:rPr lang="en-US" altLang="ja-JP" sz="2800" dirty="0"/>
              <a:t> </a:t>
            </a:r>
            <a:r>
              <a:rPr lang="en-US" altLang="ja-JP" sz="2800" dirty="0" err="1"/>
              <a:t>linggong</a:t>
            </a:r>
            <a:r>
              <a:rPr lang="en-US" altLang="ja-JP" sz="2800" dirty="0"/>
              <a:t> </a:t>
            </a:r>
            <a:r>
              <a:rPr lang="en-US" altLang="ja-JP" sz="2800" dirty="0" err="1"/>
              <a:t>ito</a:t>
            </a:r>
            <a:r>
              <a:rPr lang="en-US" altLang="ja-JP" sz="2800" dirty="0"/>
              <a:t>?"</a:t>
            </a:r>
            <a:endParaRPr lang="en-US" sz="2800" dirty="0"/>
          </a:p>
        </p:txBody>
      </p:sp>
      <p:pic>
        <p:nvPicPr>
          <p:cNvPr id="120839" name="Picture 7" descr="john-3-16"/>
          <p:cNvPicPr>
            <a:picLocks noChangeAspect="1" noChangeArrowheads="1"/>
          </p:cNvPicPr>
          <p:nvPr/>
        </p:nvPicPr>
        <p:blipFill>
          <a:blip r:embed="rId4"/>
          <a:srcRect/>
          <a:stretch>
            <a:fillRect/>
          </a:stretch>
        </p:blipFill>
        <p:spPr bwMode="auto">
          <a:xfrm>
            <a:off x="4419600" y="2895600"/>
            <a:ext cx="4495800" cy="29797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500"/>
                                        <p:tgtEl>
                                          <p:spTgt spid="12083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0837"/>
                                        </p:tgtEl>
                                        <p:attrNameLst>
                                          <p:attrName>style.visibility</p:attrName>
                                        </p:attrNameLst>
                                      </p:cBhvr>
                                      <p:to>
                                        <p:strVal val="visible"/>
                                      </p:to>
                                    </p:set>
                                    <p:animEffect transition="in" filter="fade">
                                      <p:cBhvr>
                                        <p:cTn id="11" dur="500"/>
                                        <p:tgtEl>
                                          <p:spTgt spid="1208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0839"/>
                                        </p:tgtEl>
                                        <p:attrNameLst>
                                          <p:attrName>style.visibility</p:attrName>
                                        </p:attrNameLst>
                                      </p:cBhvr>
                                      <p:to>
                                        <p:strVal val="visible"/>
                                      </p:to>
                                    </p:set>
                                    <p:animEffect transition="in" filter="fade">
                                      <p:cBhvr>
                                        <p:cTn id="16"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404664"/>
            <a:ext cx="8686800" cy="1557610"/>
          </a:xfrm>
        </p:spPr>
        <p:txBody>
          <a:bodyPr/>
          <a:lstStyle/>
          <a:p>
            <a:pPr eaLnBrk="1" hangingPunct="1"/>
            <a:r>
              <a:rPr lang="en-US" sz="3600" b="1" dirty="0" smtClean="0">
                <a:solidFill>
                  <a:schemeClr val="bg1"/>
                </a:solidFill>
              </a:rPr>
              <a:t>I.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nagbibigay</a:t>
            </a:r>
            <a:r>
              <a:rPr lang="en-US" sz="3600" b="1" dirty="0" smtClean="0">
                <a:solidFill>
                  <a:schemeClr val="bg1"/>
                </a:solidFill>
              </a:rPr>
              <a:t> </a:t>
            </a:r>
            <a:r>
              <a:rPr lang="en-US" sz="3600" b="1" dirty="0" err="1" smtClean="0">
                <a:solidFill>
                  <a:schemeClr val="bg1"/>
                </a:solidFill>
              </a:rPr>
              <a:t>hintulot</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tagapangaral</a:t>
            </a:r>
            <a:r>
              <a:rPr lang="en-US" sz="3600" b="1" dirty="0" smtClean="0">
                <a:solidFill>
                  <a:schemeClr val="bg1"/>
                </a:solidFill>
              </a:rPr>
              <a:t> </a:t>
            </a:r>
            <a:r>
              <a:rPr lang="en-US" sz="3600" b="1" dirty="0" err="1" smtClean="0">
                <a:solidFill>
                  <a:schemeClr val="bg1"/>
                </a:solidFill>
              </a:rPr>
              <a:t>na</a:t>
            </a:r>
            <a:r>
              <a:rPr lang="en-US" sz="3600" b="1" dirty="0" smtClean="0">
                <a:solidFill>
                  <a:schemeClr val="bg1"/>
                </a:solidFill>
              </a:rPr>
              <a:t> </a:t>
            </a:r>
            <a:r>
              <a:rPr lang="en-US" sz="3600" b="1" dirty="0" err="1" smtClean="0">
                <a:solidFill>
                  <a:schemeClr val="bg1"/>
                </a:solidFill>
              </a:rPr>
              <a:t>magsalita</a:t>
            </a:r>
            <a:r>
              <a:rPr lang="en-US" sz="3600" b="1" dirty="0" smtClean="0">
                <a:solidFill>
                  <a:schemeClr val="bg1"/>
                </a:solidFill>
              </a:rPr>
              <a:t> </a:t>
            </a:r>
            <a:r>
              <a:rPr lang="en-US" sz="3600" b="1" dirty="0" err="1" smtClean="0">
                <a:solidFill>
                  <a:schemeClr val="bg1"/>
                </a:solidFill>
              </a:rPr>
              <a:t>ayon</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kanyang</a:t>
            </a:r>
            <a:r>
              <a:rPr lang="en-US" sz="3600" b="1" dirty="0" smtClean="0">
                <a:solidFill>
                  <a:schemeClr val="bg1"/>
                </a:solidFill>
              </a:rPr>
              <a:t> </a:t>
            </a:r>
            <a:r>
              <a:rPr lang="en-US" sz="3600" b="1" dirty="0" err="1" smtClean="0">
                <a:solidFill>
                  <a:schemeClr val="bg1"/>
                </a:solidFill>
              </a:rPr>
              <a:t>pananampalataya</a:t>
            </a:r>
            <a:endParaRPr lang="en-US" sz="4000" dirty="0" smtClean="0">
              <a:solidFill>
                <a:schemeClr val="bg1"/>
              </a:solidFill>
            </a:endParaRPr>
          </a:p>
        </p:txBody>
      </p:sp>
      <p:sp>
        <p:nvSpPr>
          <p:cNvPr id="118787"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sp>
        <p:nvSpPr>
          <p:cNvPr id="118788" name="WordArt 4" descr="Narrow vertical"/>
          <p:cNvSpPr>
            <a:spLocks noChangeArrowheads="1" noChangeShapeType="1" noTextEdit="1"/>
          </p:cNvSpPr>
          <p:nvPr/>
        </p:nvSpPr>
        <p:spPr bwMode="auto">
          <a:xfrm>
            <a:off x="762000" y="5029200"/>
            <a:ext cx="3882008" cy="1084263"/>
          </a:xfrm>
          <a:prstGeom prst="rect">
            <a:avLst/>
          </a:prstGeom>
        </p:spPr>
        <p:txBody>
          <a:bodyPr wrap="none" fromWordArt="1">
            <a:prstTxWarp prst="textCurveUp">
              <a:avLst>
                <a:gd name="adj" fmla="val 40356"/>
              </a:avLst>
            </a:prstTxWarp>
          </a:bodyPr>
          <a:lstStyle/>
          <a:p>
            <a:pPr algn="ctr"/>
            <a:r>
              <a:rPr lang="en-SG" sz="3600"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Sekswal</a:t>
            </a:r>
            <a:r>
              <a:rPr lang="en-SG"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 </a:t>
            </a:r>
            <a:r>
              <a:rPr lang="en-SG" sz="3600"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na</a:t>
            </a:r>
            <a:r>
              <a:rPr lang="en-SG"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 </a:t>
            </a:r>
            <a:r>
              <a:rPr lang="en-SG" sz="3600" kern="1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kabanalan</a:t>
            </a:r>
            <a:endParaRPr lang="en-SG"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ndParaRPr>
          </a:p>
        </p:txBody>
      </p:sp>
      <p:sp>
        <p:nvSpPr>
          <p:cNvPr id="118789" name="WordArt 5"/>
          <p:cNvSpPr>
            <a:spLocks noChangeArrowheads="1" noChangeShapeType="1" noTextEdit="1"/>
          </p:cNvSpPr>
          <p:nvPr/>
        </p:nvSpPr>
        <p:spPr bwMode="auto">
          <a:xfrm>
            <a:off x="1043608" y="2492896"/>
            <a:ext cx="5400600" cy="876300"/>
          </a:xfrm>
          <a:prstGeom prst="rect">
            <a:avLst/>
          </a:prstGeom>
        </p:spPr>
        <p:txBody>
          <a:bodyPr wrap="none" fromWordArt="1">
            <a:prstTxWarp prst="textPlain">
              <a:avLst>
                <a:gd name="adj" fmla="val 50000"/>
              </a:avLst>
            </a:prstTxWarp>
            <a:scene3d>
              <a:camera prst="legacyPerspectiveBottomRight">
                <a:rot lat="0" lon="21239993" rev="0"/>
              </a:camera>
              <a:lightRig rig="legacyHarsh3" dir="l"/>
            </a:scene3d>
            <a:sp3d extrusionH="430200" prstMaterial="legacyMatte">
              <a:extrusionClr>
                <a:srgbClr val="C0C0C0"/>
              </a:extrusionClr>
            </a:sp3d>
          </a:bodyPr>
          <a:lstStyle/>
          <a:p>
            <a:pPr algn="ctr"/>
            <a:r>
              <a:rPr lang="en-SG" sz="3600" kern="10" dirty="0" err="1"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Pagkakalaban-laban</a:t>
            </a:r>
            <a:endParaRPr lang="en-SG"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118790" name="WordArt 6"/>
          <p:cNvSpPr>
            <a:spLocks noChangeArrowheads="1" noChangeShapeType="1" noTextEdit="1"/>
          </p:cNvSpPr>
          <p:nvPr/>
        </p:nvSpPr>
        <p:spPr bwMode="auto">
          <a:xfrm>
            <a:off x="5076056" y="4005064"/>
            <a:ext cx="3278832" cy="2286000"/>
          </a:xfrm>
          <a:prstGeom prst="rect">
            <a:avLst/>
          </a:prstGeom>
        </p:spPr>
        <p:txBody>
          <a:bodyPr wrap="none" fromWordArt="1">
            <a:prstTxWarp prst="textDeflateBottom">
              <a:avLst>
                <a:gd name="adj" fmla="val 76472"/>
              </a:avLst>
            </a:prstTxWarp>
            <a:scene3d>
              <a:camera prst="legacyPerspectiveFront">
                <a:rot lat="19799993" lon="19439992" rev="0"/>
              </a:camera>
              <a:lightRig rig="legacyNormal2" dir="t"/>
            </a:scene3d>
            <a:sp3d extrusionH="354000" prstMaterial="legacyMatte">
              <a:extrusionClr>
                <a:srgbClr val="939676"/>
              </a:extrusionClr>
            </a:sp3d>
          </a:bodyPr>
          <a:lstStyle/>
          <a:p>
            <a:pPr algn="ctr"/>
            <a:r>
              <a:rPr lang="en-US" sz="3600" kern="10" dirty="0" err="1" smtClean="0">
                <a:ln w="9525">
                  <a:round/>
                  <a:headEnd/>
                  <a:tailEnd/>
                </a:ln>
                <a:gradFill rotWithShape="1">
                  <a:gsLst>
                    <a:gs pos="0">
                      <a:srgbClr val="707070"/>
                    </a:gs>
                    <a:gs pos="50000">
                      <a:srgbClr val="FFFFFF"/>
                    </a:gs>
                    <a:gs pos="100000">
                      <a:srgbClr val="707070"/>
                    </a:gs>
                  </a:gsLst>
                  <a:lin ang="2700000" scaled="1"/>
                </a:gradFill>
                <a:latin typeface="Impact"/>
              </a:rPr>
              <a:t>Pagbibigay</a:t>
            </a:r>
            <a:endParaRPr lang="en-SG" sz="3600" kern="10" dirty="0">
              <a:ln w="9525">
                <a:round/>
                <a:headEnd/>
                <a:tailEnd/>
              </a:ln>
              <a:gradFill rotWithShape="1">
                <a:gsLst>
                  <a:gs pos="0">
                    <a:srgbClr val="707070"/>
                  </a:gs>
                  <a:gs pos="50000">
                    <a:srgbClr val="FFFFFF"/>
                  </a:gs>
                  <a:gs pos="100000">
                    <a:srgbClr val="707070"/>
                  </a:gs>
                </a:gsLst>
                <a:lin ang="2700000" scaled="1"/>
              </a:gradFill>
              <a:latin typeface="Impac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503238"/>
            <a:ext cx="8686800" cy="1401762"/>
          </a:xfrm>
        </p:spPr>
        <p:txBody>
          <a:bodyPr/>
          <a:lstStyle/>
          <a:p>
            <a:pPr eaLnBrk="1" hangingPunct="1"/>
            <a:r>
              <a:rPr lang="en-US" sz="3600" b="1" dirty="0" smtClean="0">
                <a:solidFill>
                  <a:schemeClr val="bg1"/>
                </a:solidFill>
              </a:rPr>
              <a:t>J. </a:t>
            </a:r>
            <a:r>
              <a:rPr lang="en-US" sz="3600" b="1" dirty="0" err="1" smtClean="0">
                <a:solidFill>
                  <a:schemeClr val="bg1"/>
                </a:solidFill>
              </a:rPr>
              <a:t>Ang</a:t>
            </a:r>
            <a:r>
              <a:rPr lang="en-US" sz="3600" b="1" dirty="0" smtClean="0">
                <a:solidFill>
                  <a:schemeClr val="bg1"/>
                </a:solidFill>
              </a:rPr>
              <a:t> </a:t>
            </a:r>
            <a:r>
              <a:rPr lang="en-US" sz="3600" b="1" dirty="0" err="1" smtClean="0">
                <a:solidFill>
                  <a:schemeClr val="bg1"/>
                </a:solidFill>
              </a:rPr>
              <a:t>Pagpapaliwanag</a:t>
            </a:r>
            <a:r>
              <a:rPr lang="en-US" sz="3600" b="1" dirty="0" smtClean="0">
                <a:solidFill>
                  <a:schemeClr val="bg1"/>
                </a:solidFill>
              </a:rPr>
              <a:t> ay </a:t>
            </a:r>
            <a:r>
              <a:rPr lang="en-US" sz="3600" b="1" dirty="0" err="1" smtClean="0">
                <a:solidFill>
                  <a:schemeClr val="bg1"/>
                </a:solidFill>
              </a:rPr>
              <a:t>nagbabantay</a:t>
            </a:r>
            <a:r>
              <a:rPr lang="en-US" sz="3600" b="1" dirty="0" smtClean="0">
                <a:solidFill>
                  <a:schemeClr val="bg1"/>
                </a:solidFill>
              </a:rPr>
              <a:t> </a:t>
            </a:r>
            <a:r>
              <a:rPr lang="en-US" sz="3600" b="1" dirty="0" err="1" smtClean="0">
                <a:solidFill>
                  <a:schemeClr val="bg1"/>
                </a:solidFill>
              </a:rPr>
              <a:t>sa</a:t>
            </a:r>
            <a:r>
              <a:rPr lang="en-US" sz="3600" b="1" dirty="0" smtClean="0">
                <a:solidFill>
                  <a:schemeClr val="bg1"/>
                </a:solidFill>
              </a:rPr>
              <a:t> </a:t>
            </a:r>
            <a:r>
              <a:rPr lang="en-US" sz="3600" b="1" dirty="0" err="1" smtClean="0">
                <a:solidFill>
                  <a:schemeClr val="bg1"/>
                </a:solidFill>
              </a:rPr>
              <a:t>mga</a:t>
            </a:r>
            <a:r>
              <a:rPr lang="en-US" sz="3600" b="1" dirty="0" smtClean="0">
                <a:solidFill>
                  <a:schemeClr val="bg1"/>
                </a:solidFill>
              </a:rPr>
              <a:t> </a:t>
            </a:r>
            <a:r>
              <a:rPr lang="en-US" sz="3600" b="1" dirty="0" err="1" smtClean="0">
                <a:solidFill>
                  <a:schemeClr val="bg1"/>
                </a:solidFill>
              </a:rPr>
              <a:t>panganib</a:t>
            </a:r>
            <a:r>
              <a:rPr lang="en-US" sz="3600" b="1" dirty="0" smtClean="0">
                <a:solidFill>
                  <a:schemeClr val="bg1"/>
                </a:solidFill>
              </a:rPr>
              <a:t> </a:t>
            </a:r>
            <a:r>
              <a:rPr lang="en-US" sz="3600" b="1" dirty="0" err="1" smtClean="0">
                <a:solidFill>
                  <a:schemeClr val="bg1"/>
                </a:solidFill>
              </a:rPr>
              <a:t>ng</a:t>
            </a:r>
            <a:r>
              <a:rPr lang="en-US" sz="3600" b="1" dirty="0" smtClean="0">
                <a:solidFill>
                  <a:schemeClr val="bg1"/>
                </a:solidFill>
              </a:rPr>
              <a:t> </a:t>
            </a:r>
            <a:r>
              <a:rPr lang="en-US" sz="3600" b="1" dirty="0" err="1" smtClean="0">
                <a:solidFill>
                  <a:srgbClr val="FDEC06"/>
                </a:solidFill>
              </a:rPr>
              <a:t>pangangaral</a:t>
            </a:r>
            <a:r>
              <a:rPr lang="en-US" sz="3600" b="1" dirty="0" smtClean="0">
                <a:solidFill>
                  <a:srgbClr val="FDEC06"/>
                </a:solidFill>
              </a:rPr>
              <a:t> </a:t>
            </a:r>
            <a:r>
              <a:rPr lang="en-US" sz="3600" b="1" dirty="0" err="1" smtClean="0">
                <a:solidFill>
                  <a:srgbClr val="FDEC06"/>
                </a:solidFill>
              </a:rPr>
              <a:t>batay</a:t>
            </a:r>
            <a:r>
              <a:rPr lang="en-US" sz="3600" b="1" dirty="0" smtClean="0">
                <a:solidFill>
                  <a:srgbClr val="FDEC06"/>
                </a:solidFill>
              </a:rPr>
              <a:t> </a:t>
            </a:r>
            <a:r>
              <a:rPr lang="en-US" sz="3600" b="1" dirty="0" err="1" smtClean="0">
                <a:solidFill>
                  <a:srgbClr val="FDEC06"/>
                </a:solidFill>
              </a:rPr>
              <a:t>sa</a:t>
            </a:r>
            <a:r>
              <a:rPr lang="en-US" sz="3600" b="1" dirty="0" smtClean="0">
                <a:solidFill>
                  <a:srgbClr val="FDEC06"/>
                </a:solidFill>
              </a:rPr>
              <a:t> </a:t>
            </a:r>
            <a:r>
              <a:rPr lang="en-US" sz="3600" b="1" dirty="0" err="1" smtClean="0">
                <a:solidFill>
                  <a:srgbClr val="FDEC06"/>
                </a:solidFill>
              </a:rPr>
              <a:t>paksa</a:t>
            </a:r>
            <a:endParaRPr lang="en-US" sz="4000" dirty="0" smtClean="0">
              <a:solidFill>
                <a:schemeClr val="bg1"/>
              </a:solidFill>
            </a:endParaRPr>
          </a:p>
        </p:txBody>
      </p:sp>
      <p:sp>
        <p:nvSpPr>
          <p:cNvPr id="116739" name="Text Box 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rPr>
              <a:t>2</a:t>
            </a:r>
          </a:p>
        </p:txBody>
      </p:sp>
      <p:sp>
        <p:nvSpPr>
          <p:cNvPr id="27652" name="WordArt 4"/>
          <p:cNvSpPr>
            <a:spLocks noChangeArrowheads="1" noChangeShapeType="1" noTextEdit="1"/>
          </p:cNvSpPr>
          <p:nvPr/>
        </p:nvSpPr>
        <p:spPr bwMode="auto">
          <a:xfrm>
            <a:off x="1691680" y="2996952"/>
            <a:ext cx="6335638" cy="1784673"/>
          </a:xfrm>
          <a:prstGeom prst="rect">
            <a:avLst/>
          </a:prstGeom>
        </p:spPr>
        <p:txBody>
          <a:bodyPr wrap="none" fromWordArt="1">
            <a:prstTxWarp prst="textDoubleWave1">
              <a:avLst>
                <a:gd name="adj1" fmla="val 6500"/>
                <a:gd name="adj2" fmla="val 0"/>
              </a:avLst>
            </a:prstTxWarp>
          </a:bodyPr>
          <a:lstStyle/>
          <a:p>
            <a:pPr algn="ctr"/>
            <a:r>
              <a:rPr lang="en-SG" sz="3600" kern="1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Anong</a:t>
            </a:r>
            <a:r>
              <a:rPr lang="en-SG" sz="3600" kern="10" dirty="0" smtClean="0">
                <a:ln w="12700">
                  <a:solidFill>
                    <a:srgbClr val="000099"/>
                  </a:solidFill>
                  <a:round/>
                  <a:headEnd/>
                  <a:tailEnd/>
                </a:ln>
                <a:solidFill>
                  <a:srgbClr val="33CCFF"/>
                </a:solidFill>
                <a:effectLst>
                  <a:outerShdw dist="125724" dir="18900000" algn="ctr" rotWithShape="0">
                    <a:srgbClr val="000099"/>
                  </a:outerShdw>
                </a:effectLst>
                <a:latin typeface="Impact"/>
              </a:rPr>
              <a:t> </a:t>
            </a:r>
            <a:r>
              <a:rPr lang="en-SG" sz="3600" kern="1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panganib</a:t>
            </a:r>
            <a:r>
              <a:rPr lang="en-SG" sz="3600" kern="10" dirty="0" smtClean="0">
                <a:ln w="12700">
                  <a:solidFill>
                    <a:srgbClr val="000099"/>
                  </a:solidFill>
                  <a:round/>
                  <a:headEnd/>
                  <a:tailEnd/>
                </a:ln>
                <a:solidFill>
                  <a:srgbClr val="33CCFF"/>
                </a:solidFill>
                <a:effectLst>
                  <a:outerShdw dist="125724" dir="18900000" algn="ctr" rotWithShape="0">
                    <a:srgbClr val="000099"/>
                  </a:outerShdw>
                </a:effectLst>
                <a:latin typeface="Impact"/>
              </a:rPr>
              <a:t>?</a:t>
            </a:r>
            <a:endParaRPr lang="en-SG" sz="3600" kern="1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en-US" sz="2800" b="1" dirty="0" err="1">
                <a:solidFill>
                  <a:schemeClr val="tx1"/>
                </a:solidFill>
              </a:rPr>
              <a:t>Mga</a:t>
            </a:r>
            <a:r>
              <a:rPr lang="en-US" sz="2800" b="1" dirty="0">
                <a:solidFill>
                  <a:schemeClr val="tx1"/>
                </a:solidFill>
              </a:rPr>
              <a:t> </a:t>
            </a:r>
            <a:r>
              <a:rPr lang="en-US" sz="2800" b="1" dirty="0" err="1">
                <a:solidFill>
                  <a:schemeClr val="tx1"/>
                </a:solidFill>
              </a:rPr>
              <a:t>Panganib</a:t>
            </a:r>
            <a:r>
              <a:rPr lang="en-US" sz="2800" b="1" dirty="0">
                <a:solidFill>
                  <a:schemeClr val="tx1"/>
                </a:solidFill>
              </a:rPr>
              <a:t> </a:t>
            </a:r>
            <a:r>
              <a:rPr lang="en-US" sz="2800" b="1" dirty="0" err="1">
                <a:solidFill>
                  <a:schemeClr val="tx1"/>
                </a:solidFill>
              </a:rPr>
              <a:t>ng</a:t>
            </a:r>
            <a:r>
              <a:rPr lang="en-US" sz="2800" b="1" dirty="0">
                <a:solidFill>
                  <a:schemeClr val="tx1"/>
                </a:solidFill>
              </a:rPr>
              <a:t> </a:t>
            </a:r>
            <a:r>
              <a:rPr lang="en-US" sz="2800" b="1" dirty="0" err="1">
                <a:solidFill>
                  <a:schemeClr val="tx1"/>
                </a:solidFill>
              </a:rPr>
              <a:t>Pangangaral</a:t>
            </a:r>
            <a:r>
              <a:rPr lang="en-US" sz="2800" b="1" dirty="0">
                <a:solidFill>
                  <a:schemeClr val="tx1"/>
                </a:solidFill>
              </a:rPr>
              <a:t> </a:t>
            </a:r>
            <a:r>
              <a:rPr lang="en-US" sz="2800" b="1" dirty="0" err="1">
                <a:solidFill>
                  <a:schemeClr val="tx1"/>
                </a:solidFill>
              </a:rPr>
              <a:t>batay</a:t>
            </a:r>
            <a:r>
              <a:rPr lang="en-US" sz="2800" b="1" dirty="0">
                <a:solidFill>
                  <a:schemeClr val="tx1"/>
                </a:solidFill>
              </a:rPr>
              <a:t> </a:t>
            </a:r>
            <a:r>
              <a:rPr lang="en-US" sz="2800" b="1" dirty="0" err="1">
                <a:solidFill>
                  <a:schemeClr val="tx1"/>
                </a:solidFill>
              </a:rPr>
              <a:t>sa</a:t>
            </a:r>
            <a:r>
              <a:rPr lang="en-US" sz="2800" b="1" dirty="0">
                <a:solidFill>
                  <a:schemeClr val="tx1"/>
                </a:solidFill>
              </a:rPr>
              <a:t> </a:t>
            </a:r>
            <a:r>
              <a:rPr lang="en-US" sz="2800" b="1" dirty="0" err="1">
                <a:solidFill>
                  <a:schemeClr val="tx1"/>
                </a:solidFill>
              </a:rPr>
              <a:t>paksa</a:t>
            </a:r>
            <a:endParaRPr lang="en-US" sz="2800">
              <a:solidFill>
                <a:schemeClr val="tx1"/>
              </a:solidFill>
              <a:latin typeface="Arial" charset="0"/>
              <a:ea typeface="Osaka" charset="0"/>
              <a:cs typeface="Osaka" charset="0"/>
            </a:endParaRPr>
          </a:p>
        </p:txBody>
      </p:sp>
      <p:sp>
        <p:nvSpPr>
          <p:cNvPr id="102404"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a:t>
            </a:r>
          </a:p>
        </p:txBody>
      </p:sp>
      <p:graphicFrame>
        <p:nvGraphicFramePr>
          <p:cNvPr id="2" name="Table 1"/>
          <p:cNvGraphicFramePr>
            <a:graphicFrameLocks noGrp="1"/>
          </p:cNvGraphicFramePr>
          <p:nvPr>
            <p:extLst>
              <p:ext uri="{D42A27DB-BD31-4B8C-83A1-F6EECF244321}">
                <p14:modId xmlns:p14="http://schemas.microsoft.com/office/powerpoint/2010/main" val="663488878"/>
              </p:ext>
            </p:extLst>
          </p:nvPr>
        </p:nvGraphicFramePr>
        <p:xfrm>
          <a:off x="323528" y="1052736"/>
          <a:ext cx="8496944" cy="5567447"/>
        </p:xfrm>
        <a:graphic>
          <a:graphicData uri="http://schemas.openxmlformats.org/drawingml/2006/table">
            <a:tbl>
              <a:tblPr firstRow="1" bandRow="1">
                <a:tableStyleId>{37CE84F3-28C3-443E-9E96-99CF82512B78}</a:tableStyleId>
              </a:tblPr>
              <a:tblGrid>
                <a:gridCol w="4248472"/>
                <a:gridCol w="4248472"/>
              </a:tblGrid>
              <a:tr h="464185">
                <a:tc>
                  <a:txBody>
                    <a:bodyPr/>
                    <a:lstStyle/>
                    <a:p>
                      <a:pPr marR="210820" algn="l">
                        <a:spcAft>
                          <a:spcPts val="0"/>
                        </a:spcAft>
                      </a:pPr>
                      <a:r>
                        <a:rPr lang="en-US" sz="1900" b="1">
                          <a:solidFill>
                            <a:srgbClr val="FFFFFF"/>
                          </a:solidFill>
                          <a:effectLst/>
                          <a:latin typeface="Arial"/>
                          <a:ea typeface="Times New Roman"/>
                          <a:cs typeface="Times New Roman"/>
                        </a:rPr>
                        <a:t>Pangangaral batay sa paksa</a:t>
                      </a:r>
                      <a:endParaRPr lang="en-SG" sz="1200">
                        <a:effectLst/>
                        <a:latin typeface="Times"/>
                        <a:ea typeface="Times New Roman"/>
                        <a:cs typeface="Times New Roman"/>
                      </a:endParaRPr>
                    </a:p>
                  </a:txBody>
                  <a:tcPr marL="50800" marR="50800" marT="0" marB="0"/>
                </a:tc>
                <a:tc>
                  <a:txBody>
                    <a:bodyPr/>
                    <a:lstStyle/>
                    <a:p>
                      <a:pPr marR="210820" algn="l">
                        <a:spcAft>
                          <a:spcPts val="0"/>
                        </a:spcAft>
                      </a:pPr>
                      <a:r>
                        <a:rPr lang="en-US" sz="1900" b="1">
                          <a:solidFill>
                            <a:srgbClr val="FFFFFF"/>
                          </a:solidFill>
                          <a:effectLst/>
                          <a:latin typeface="Arial"/>
                          <a:ea typeface="Times New Roman"/>
                          <a:cs typeface="Times New Roman"/>
                        </a:rPr>
                        <a:t>Pangangaral na Nagpapaliwanag</a:t>
                      </a:r>
                      <a:endParaRPr lang="en-SG" sz="1200">
                        <a:effectLst/>
                        <a:latin typeface="Times"/>
                        <a:ea typeface="Times New Roman"/>
                        <a:cs typeface="Times New Roman"/>
                      </a:endParaRPr>
                    </a:p>
                  </a:txBody>
                  <a:tcPr marL="50800" marR="50800" marT="0" marB="0"/>
                </a:tc>
              </a:tr>
              <a:tr h="858425">
                <a:tc>
                  <a:txBody>
                    <a:bodyPr/>
                    <a:lstStyle/>
                    <a:p>
                      <a:pPr marR="210820" algn="l">
                        <a:spcAft>
                          <a:spcPts val="0"/>
                        </a:spcAft>
                      </a:pPr>
                      <a:r>
                        <a:rPr lang="en-US" sz="1800" b="1">
                          <a:solidFill>
                            <a:srgbClr val="FFFFFF"/>
                          </a:solidFill>
                          <a:effectLst/>
                          <a:latin typeface="Arial"/>
                          <a:ea typeface="Times New Roman"/>
                          <a:cs typeface="Times New Roman"/>
                        </a:rPr>
                        <a:t>Nangangaral batay sa 2 o maramihang texto</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c>
                  <a:txBody>
                    <a:bodyPr/>
                    <a:lstStyle/>
                    <a:p>
                      <a:pPr marR="210820" algn="l">
                        <a:spcAft>
                          <a:spcPts val="0"/>
                        </a:spcAft>
                      </a:pPr>
                      <a:r>
                        <a:rPr lang="en-US" sz="1800" b="1">
                          <a:solidFill>
                            <a:srgbClr val="FFFFFF"/>
                          </a:solidFill>
                          <a:effectLst/>
                          <a:latin typeface="Arial"/>
                          <a:ea typeface="Times New Roman"/>
                          <a:cs typeface="Times New Roman"/>
                        </a:rPr>
                        <a:t>Naka-pokus sa isang texto</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r>
              <a:tr h="1144566">
                <a:tc>
                  <a:txBody>
                    <a:bodyPr/>
                    <a:lstStyle/>
                    <a:p>
                      <a:pPr marR="210820" algn="l">
                        <a:spcAft>
                          <a:spcPts val="0"/>
                        </a:spcAft>
                      </a:pPr>
                      <a:r>
                        <a:rPr lang="en-US" sz="1800" b="1">
                          <a:solidFill>
                            <a:srgbClr val="FFFFFF"/>
                          </a:solidFill>
                          <a:effectLst/>
                          <a:latin typeface="Arial"/>
                          <a:ea typeface="Times New Roman"/>
                          <a:cs typeface="Times New Roman"/>
                        </a:rPr>
                        <a:t>Pinipili ang texto batay sa kung anong nais sabihin ng tagapangaral</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c>
                  <a:txBody>
                    <a:bodyPr/>
                    <a:lstStyle/>
                    <a:p>
                      <a:pPr marR="210820" algn="l">
                        <a:spcAft>
                          <a:spcPts val="0"/>
                        </a:spcAft>
                      </a:pPr>
                      <a:r>
                        <a:rPr lang="en-US" sz="1800" b="1">
                          <a:solidFill>
                            <a:srgbClr val="FFFFFF"/>
                          </a:solidFill>
                          <a:effectLst/>
                          <a:latin typeface="Arial"/>
                          <a:ea typeface="Times New Roman"/>
                          <a:cs typeface="Times New Roman"/>
                        </a:rPr>
                        <a:t>Inaaninaw kung ano ang sabi ng Diyos sa pamamagitan ng may-akda </a:t>
                      </a:r>
                      <a:endParaRPr lang="en-SG" sz="1600">
                        <a:effectLst/>
                        <a:latin typeface="Times"/>
                        <a:ea typeface="Times New Roman"/>
                        <a:cs typeface="Times New Roman"/>
                      </a:endParaRPr>
                    </a:p>
                  </a:txBody>
                  <a:tcPr marL="50800" marR="50800" marT="0" marB="0"/>
                </a:tc>
              </a:tr>
              <a:tr h="858425">
                <a:tc>
                  <a:txBody>
                    <a:bodyPr/>
                    <a:lstStyle/>
                    <a:p>
                      <a:pPr marR="210820" algn="l">
                        <a:spcAft>
                          <a:spcPts val="0"/>
                        </a:spcAft>
                      </a:pPr>
                      <a:r>
                        <a:rPr lang="en-US" sz="1800" b="1">
                          <a:solidFill>
                            <a:srgbClr val="FFFFFF"/>
                          </a:solidFill>
                          <a:effectLst/>
                          <a:latin typeface="Arial"/>
                          <a:ea typeface="Times New Roman"/>
                          <a:cs typeface="Times New Roman"/>
                        </a:rPr>
                        <a:t>Ang tagapangaral ang gumagawa ng kanyang sariling balangkas</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c>
                  <a:txBody>
                    <a:bodyPr/>
                    <a:lstStyle/>
                    <a:p>
                      <a:pPr marR="210820" algn="l">
                        <a:spcAft>
                          <a:spcPts val="0"/>
                        </a:spcAft>
                      </a:pPr>
                      <a:r>
                        <a:rPr lang="en-US" sz="1800" b="1">
                          <a:solidFill>
                            <a:srgbClr val="FFFFFF"/>
                          </a:solidFill>
                          <a:effectLst/>
                          <a:latin typeface="Arial"/>
                          <a:ea typeface="Times New Roman"/>
                          <a:cs typeface="Times New Roman"/>
                        </a:rPr>
                        <a:t>Ang tagapangaral ay kumukuha ng kanyang balangkas mula sa texto </a:t>
                      </a:r>
                      <a:endParaRPr lang="en-SG" sz="1600">
                        <a:effectLst/>
                        <a:latin typeface="Times"/>
                        <a:ea typeface="Times New Roman"/>
                        <a:cs typeface="Times New Roman"/>
                      </a:endParaRPr>
                    </a:p>
                  </a:txBody>
                  <a:tcPr marL="50800" marR="50800" marT="0" marB="0"/>
                </a:tc>
              </a:tr>
              <a:tr h="858425">
                <a:tc>
                  <a:txBody>
                    <a:bodyPr/>
                    <a:lstStyle/>
                    <a:p>
                      <a:pPr marR="210820" algn="l">
                        <a:spcAft>
                          <a:spcPts val="0"/>
                        </a:spcAft>
                      </a:pPr>
                      <a:r>
                        <a:rPr lang="en-US" sz="1800" b="1">
                          <a:solidFill>
                            <a:srgbClr val="FFFFFF"/>
                          </a:solidFill>
                          <a:effectLst/>
                          <a:latin typeface="Arial"/>
                          <a:ea typeface="Times New Roman"/>
                          <a:cs typeface="Times New Roman"/>
                        </a:rPr>
                        <a:t>Maaaring hindi sapat ang oras upang ilagay ang bawat bersikulo ayon sa kani-kanilang konteksto</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c>
                  <a:txBody>
                    <a:bodyPr/>
                    <a:lstStyle/>
                    <a:p>
                      <a:pPr marR="210820" algn="l">
                        <a:spcAft>
                          <a:spcPts val="0"/>
                        </a:spcAft>
                      </a:pPr>
                      <a:r>
                        <a:rPr lang="en-US" sz="1800" b="1">
                          <a:solidFill>
                            <a:srgbClr val="FFFFFF"/>
                          </a:solidFill>
                          <a:effectLst/>
                          <a:latin typeface="Arial"/>
                          <a:ea typeface="Times New Roman"/>
                          <a:cs typeface="Times New Roman"/>
                        </a:rPr>
                        <a:t>Sapat ang oras upang ilagay ang bersikulo sa kanilang konteksto</a:t>
                      </a:r>
                      <a:endParaRPr lang="en-SG" sz="1600">
                        <a:effectLst/>
                        <a:latin typeface="Times"/>
                        <a:ea typeface="Times New Roman"/>
                        <a:cs typeface="Times New Roman"/>
                      </a:endParaRPr>
                    </a:p>
                    <a:p>
                      <a:pPr marR="210820" algn="l">
                        <a:spcAft>
                          <a:spcPts val="0"/>
                        </a:spcAft>
                      </a:pPr>
                      <a:r>
                        <a:rPr lang="en-US" sz="1800" b="1">
                          <a:solidFill>
                            <a:srgbClr val="FFFFFF"/>
                          </a:solidFill>
                          <a:effectLst/>
                          <a:latin typeface="Arial"/>
                          <a:ea typeface="Times New Roman"/>
                          <a:cs typeface="Times New Roman"/>
                        </a:rPr>
                        <a:t> </a:t>
                      </a:r>
                      <a:endParaRPr lang="en-SG" sz="1600">
                        <a:effectLst/>
                        <a:latin typeface="Times"/>
                        <a:ea typeface="Times New Roman"/>
                        <a:cs typeface="Times New Roman"/>
                      </a:endParaRPr>
                    </a:p>
                  </a:txBody>
                  <a:tcPr marL="50800" marR="50800" marT="0" marB="0"/>
                </a:tc>
              </a:tr>
              <a:tr h="1144566">
                <a:tc>
                  <a:txBody>
                    <a:bodyPr/>
                    <a:lstStyle/>
                    <a:p>
                      <a:pPr marR="210820" algn="l">
                        <a:spcAft>
                          <a:spcPts val="0"/>
                        </a:spcAft>
                      </a:pPr>
                      <a:r>
                        <a:rPr lang="en-US" sz="1800" b="1">
                          <a:solidFill>
                            <a:srgbClr val="FFFFFF"/>
                          </a:solidFill>
                          <a:effectLst/>
                          <a:latin typeface="Arial"/>
                          <a:ea typeface="Times New Roman"/>
                          <a:cs typeface="Times New Roman"/>
                        </a:rPr>
                        <a:t>Maaaring akusahan ang tagapangaral sa pagsasalita para sa indibidwal na tao</a:t>
                      </a:r>
                      <a:endParaRPr lang="en-SG" sz="1600">
                        <a:effectLst/>
                        <a:latin typeface="Times"/>
                        <a:ea typeface="Times New Roman"/>
                        <a:cs typeface="Times New Roman"/>
                      </a:endParaRPr>
                    </a:p>
                  </a:txBody>
                  <a:tcPr marL="50800" marR="50800" marT="0" marB="0"/>
                </a:tc>
                <a:tc>
                  <a:txBody>
                    <a:bodyPr/>
                    <a:lstStyle/>
                    <a:p>
                      <a:pPr marR="210820" algn="l">
                        <a:spcAft>
                          <a:spcPts val="0"/>
                        </a:spcAft>
                      </a:pPr>
                      <a:r>
                        <a:rPr lang="en-US" sz="1800" b="1">
                          <a:solidFill>
                            <a:srgbClr val="FFFFFF"/>
                          </a:solidFill>
                          <a:effectLst/>
                          <a:latin typeface="Arial"/>
                          <a:ea typeface="Times New Roman"/>
                          <a:cs typeface="Times New Roman"/>
                        </a:rPr>
                        <a:t>Ang tagapangaral ay nagsasalita sa pamamagitan ng sistematikong pagpapaliwanag</a:t>
                      </a:r>
                      <a:endParaRPr lang="en-SG" sz="1600">
                        <a:effectLst/>
                        <a:latin typeface="Times"/>
                        <a:ea typeface="Times New Roman"/>
                        <a:cs typeface="Times New Roman"/>
                      </a:endParaRPr>
                    </a:p>
                  </a:txBody>
                  <a:tcPr marL="50800" marR="50800" marT="0" marB="0"/>
                </a:tc>
              </a:tr>
            </a:tbl>
          </a:graphicData>
        </a:graphic>
      </p:graphicFrame>
    </p:spTree>
    <p:extLst>
      <p:ext uri="{BB962C8B-B14F-4D97-AF65-F5344CB8AC3E}">
        <p14:creationId xmlns:p14="http://schemas.microsoft.com/office/powerpoint/2010/main" val="278150527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mtClean="0"/>
              <a:t>Black</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Pagsasaysay</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ng</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Bibliya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72707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02063"/>
            <a:ext cx="91440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”Sa </a:t>
            </a:r>
            <a:r>
              <a:rPr lang="en-US" sz="4000" b="1" dirty="0" err="1" smtClean="0">
                <a:solidFill>
                  <a:schemeClr val="bg1"/>
                </a:solidFill>
                <a:latin typeface="Arial" charset="0"/>
                <a:ea typeface="Osaka" charset="0"/>
                <a:cs typeface="Osaka" charset="0"/>
              </a:rPr>
              <a:t>susunod</a:t>
            </a:r>
            <a:r>
              <a:rPr lang="en-US" sz="4000" b="1" dirty="0" smtClean="0">
                <a:solidFill>
                  <a:schemeClr val="bg1"/>
                </a:solidFill>
                <a:latin typeface="Arial" charset="0"/>
                <a:ea typeface="Osaka" charset="0"/>
                <a:cs typeface="Osaka" charset="0"/>
              </a:rPr>
              <a:t> </a:t>
            </a:r>
            <a:r>
              <a:rPr lang="en-US" sz="4000" b="1" dirty="0" err="1" smtClean="0">
                <a:solidFill>
                  <a:schemeClr val="bg1"/>
                </a:solidFill>
                <a:latin typeface="Arial" charset="0"/>
                <a:ea typeface="Osaka" charset="0"/>
                <a:cs typeface="Osaka" charset="0"/>
              </a:rPr>
              <a:t>na</a:t>
            </a:r>
            <a:r>
              <a:rPr lang="en-US" sz="4000" b="1" dirty="0" smtClean="0">
                <a:solidFill>
                  <a:schemeClr val="bg1"/>
                </a:solidFill>
                <a:latin typeface="Arial" charset="0"/>
                <a:ea typeface="Osaka" charset="0"/>
                <a:cs typeface="Osaka" charset="0"/>
              </a:rPr>
              <a:t> lingo, </a:t>
            </a:r>
            <a:r>
              <a:rPr lang="en-US" sz="4000" b="1" dirty="0" err="1" smtClean="0">
                <a:solidFill>
                  <a:schemeClr val="bg1"/>
                </a:solidFill>
                <a:latin typeface="Arial" charset="0"/>
                <a:ea typeface="Osaka" charset="0"/>
                <a:cs typeface="Osaka" charset="0"/>
              </a:rPr>
              <a:t>tayo’y</a:t>
            </a:r>
            <a:r>
              <a:rPr lang="en-US" sz="4000" b="1" dirty="0" smtClean="0">
                <a:solidFill>
                  <a:schemeClr val="bg1"/>
                </a:solidFill>
                <a:latin typeface="Arial" charset="0"/>
                <a:ea typeface="Osaka" charset="0"/>
                <a:cs typeface="Osaka" charset="0"/>
              </a:rPr>
              <a:t> </a:t>
            </a:r>
            <a:r>
              <a:rPr lang="en-US" sz="4000" b="1" dirty="0" err="1" smtClean="0">
                <a:solidFill>
                  <a:schemeClr val="bg1"/>
                </a:solidFill>
                <a:latin typeface="Arial" charset="0"/>
                <a:ea typeface="Osaka" charset="0"/>
                <a:cs typeface="Osaka" charset="0"/>
              </a:rPr>
              <a:t>lalakbay</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063625"/>
            <a:ext cx="914400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dirty="0" err="1" smtClean="0">
                <a:solidFill>
                  <a:schemeClr val="tx2"/>
                </a:solidFill>
                <a:ea typeface="Osaka" charset="0"/>
                <a:cs typeface="Osaka" charset="0"/>
              </a:rPr>
              <a:t>Paano</a:t>
            </a:r>
            <a:r>
              <a:rPr lang="en-US" sz="4000" b="1" i="1" dirty="0" smtClean="0">
                <a:solidFill>
                  <a:schemeClr val="tx2"/>
                </a:solidFill>
                <a:ea typeface="Osaka" charset="0"/>
                <a:cs typeface="Osaka" charset="0"/>
              </a:rPr>
              <a:t> </a:t>
            </a:r>
            <a:r>
              <a:rPr lang="en-US" sz="4000" b="1" i="1" dirty="0" err="1" smtClean="0">
                <a:solidFill>
                  <a:schemeClr val="tx2"/>
                </a:solidFill>
                <a:ea typeface="Osaka" charset="0"/>
                <a:cs typeface="Osaka" charset="0"/>
              </a:rPr>
              <a:t>tayo</a:t>
            </a:r>
            <a:r>
              <a:rPr lang="en-US" sz="4000" b="1" i="1" dirty="0" smtClean="0">
                <a:solidFill>
                  <a:schemeClr val="tx2"/>
                </a:solidFill>
                <a:ea typeface="Osaka" charset="0"/>
                <a:cs typeface="Osaka" charset="0"/>
              </a:rPr>
              <a:t> </a:t>
            </a:r>
            <a:r>
              <a:rPr lang="en-US" sz="4000" b="1" i="1" dirty="0" err="1" smtClean="0">
                <a:solidFill>
                  <a:schemeClr val="tx2"/>
                </a:solidFill>
                <a:ea typeface="Osaka" charset="0"/>
                <a:cs typeface="Osaka" charset="0"/>
              </a:rPr>
              <a:t>dapat</a:t>
            </a:r>
            <a:r>
              <a:rPr lang="en-US" sz="4000" b="1" i="1" dirty="0" smtClean="0">
                <a:solidFill>
                  <a:schemeClr val="tx2"/>
                </a:solidFill>
                <a:ea typeface="Osaka" charset="0"/>
                <a:cs typeface="Osaka" charset="0"/>
              </a:rPr>
              <a:t> </a:t>
            </a:r>
            <a:r>
              <a:rPr lang="en-US" sz="4000" b="1" i="1" dirty="0" err="1" smtClean="0">
                <a:solidFill>
                  <a:schemeClr val="tx2"/>
                </a:solidFill>
                <a:ea typeface="Osaka" charset="0"/>
                <a:cs typeface="Osaka" charset="0"/>
              </a:rPr>
              <a:t>pumaroon</a:t>
            </a:r>
            <a:r>
              <a:rPr lang="en-US" sz="4000" b="1" i="1" dirty="0" smtClean="0">
                <a:solidFill>
                  <a:schemeClr val="tx2"/>
                </a:solidFill>
                <a:ea typeface="Osaka" charset="0"/>
                <a:cs typeface="Osaka" charset="0"/>
              </a:rPr>
              <a:t>?</a:t>
            </a:r>
            <a:endParaRPr lang="en-US" sz="4000" b="1" i="1" dirty="0">
              <a:solidFill>
                <a:schemeClr val="tx2"/>
              </a:solidFill>
              <a:ea typeface="Osaka" charset="0"/>
              <a:cs typeface="Osaka" charset="0"/>
            </a:endParaRPr>
          </a:p>
        </p:txBody>
      </p:sp>
      <p:sp>
        <p:nvSpPr>
          <p:cNvPr id="4" name="Title 1"/>
          <p:cNvSpPr txBox="1">
            <a:spLocks/>
          </p:cNvSpPr>
          <p:nvPr/>
        </p:nvSpPr>
        <p:spPr bwMode="auto">
          <a:xfrm>
            <a:off x="0" y="1700213"/>
            <a:ext cx="45005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kotse</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sp>
        <p:nvSpPr>
          <p:cNvPr id="13" name="Title 1"/>
          <p:cNvSpPr txBox="1">
            <a:spLocks/>
          </p:cNvSpPr>
          <p:nvPr/>
        </p:nvSpPr>
        <p:spPr bwMode="auto">
          <a:xfrm>
            <a:off x="4932363" y="1700213"/>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tren</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sp>
        <p:nvSpPr>
          <p:cNvPr id="14" name="Title 1"/>
          <p:cNvSpPr txBox="1">
            <a:spLocks/>
          </p:cNvSpPr>
          <p:nvPr/>
        </p:nvSpPr>
        <p:spPr bwMode="auto">
          <a:xfrm>
            <a:off x="0" y="24209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bus?</a:t>
            </a:r>
            <a:endParaRPr lang="en-US" sz="2600" b="1" dirty="0">
              <a:solidFill>
                <a:schemeClr val="tx2"/>
              </a:solidFill>
              <a:ea typeface="Osaka" charset="0"/>
              <a:cs typeface="Osaka" charset="0"/>
            </a:endParaRPr>
          </a:p>
        </p:txBody>
      </p:sp>
      <p:sp>
        <p:nvSpPr>
          <p:cNvPr id="15" name="Title 1"/>
          <p:cNvSpPr txBox="1">
            <a:spLocks/>
          </p:cNvSpPr>
          <p:nvPr/>
        </p:nvSpPr>
        <p:spPr bwMode="auto">
          <a:xfrm>
            <a:off x="4932363" y="2420938"/>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eroplano</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sp>
        <p:nvSpPr>
          <p:cNvPr id="16" name="Title 1"/>
          <p:cNvSpPr txBox="1">
            <a:spLocks/>
          </p:cNvSpPr>
          <p:nvPr/>
        </p:nvSpPr>
        <p:spPr bwMode="auto">
          <a:xfrm>
            <a:off x="0" y="3141663"/>
            <a:ext cx="457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taksi</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sp>
        <p:nvSpPr>
          <p:cNvPr id="17" name="Title 1"/>
          <p:cNvSpPr txBox="1">
            <a:spLocks/>
          </p:cNvSpPr>
          <p:nvPr/>
        </p:nvSpPr>
        <p:spPr bwMode="auto">
          <a:xfrm>
            <a:off x="4932363" y="3141663"/>
            <a:ext cx="4103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600" b="1" dirty="0" smtClean="0">
                <a:solidFill>
                  <a:schemeClr val="tx2"/>
                </a:solidFill>
                <a:ea typeface="Osaka" charset="0"/>
                <a:cs typeface="Osaka" charset="0"/>
              </a:rPr>
              <a:t>Sa </a:t>
            </a:r>
            <a:r>
              <a:rPr lang="en-US" sz="2600" b="1" dirty="0" err="1" smtClean="0">
                <a:solidFill>
                  <a:schemeClr val="tx2"/>
                </a:solidFill>
                <a:ea typeface="Osaka" charset="0"/>
                <a:cs typeface="Osaka" charset="0"/>
              </a:rPr>
              <a:t>pamamagitan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paglalakad</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800" b="1" dirty="0" err="1" smtClean="0">
                <a:solidFill>
                  <a:schemeClr val="tx2"/>
                </a:solidFill>
                <a:ea typeface="Osaka" charset="0"/>
                <a:cs typeface="Osaka" charset="0"/>
              </a:rPr>
              <a:t>Ito’y</a:t>
            </a:r>
            <a:r>
              <a:rPr lang="en-US" sz="3800" b="1" dirty="0" smtClean="0">
                <a:solidFill>
                  <a:schemeClr val="tx2"/>
                </a:solidFill>
                <a:ea typeface="Osaka" charset="0"/>
                <a:cs typeface="Osaka" charset="0"/>
              </a:rPr>
              <a:t> </a:t>
            </a:r>
            <a:r>
              <a:rPr lang="en-US" sz="3800" b="1" dirty="0" err="1" smtClean="0">
                <a:solidFill>
                  <a:schemeClr val="tx2"/>
                </a:solidFill>
                <a:ea typeface="Osaka" charset="0"/>
                <a:cs typeface="Osaka" charset="0"/>
              </a:rPr>
              <a:t>depende</a:t>
            </a:r>
            <a:r>
              <a:rPr lang="en-US" sz="3800" b="1" dirty="0" smtClean="0">
                <a:solidFill>
                  <a:schemeClr val="tx2"/>
                </a:solidFill>
                <a:ea typeface="Osaka" charset="0"/>
                <a:cs typeface="Osaka" charset="0"/>
              </a:rPr>
              <a:t> kung </a:t>
            </a:r>
            <a:r>
              <a:rPr lang="en-US" sz="3800" b="1" dirty="0" err="1" smtClean="0">
                <a:solidFill>
                  <a:schemeClr val="tx2"/>
                </a:solidFill>
                <a:ea typeface="Osaka" charset="0"/>
                <a:cs typeface="Osaka" charset="0"/>
              </a:rPr>
              <a:t>saan</a:t>
            </a:r>
            <a:r>
              <a:rPr lang="en-US" sz="3800" b="1" dirty="0" smtClean="0">
                <a:solidFill>
                  <a:schemeClr val="tx2"/>
                </a:solidFill>
                <a:ea typeface="Osaka" charset="0"/>
                <a:cs typeface="Osaka" charset="0"/>
              </a:rPr>
              <a:t> </a:t>
            </a:r>
            <a:r>
              <a:rPr lang="en-US" sz="3800" b="1" dirty="0" err="1" smtClean="0">
                <a:solidFill>
                  <a:schemeClr val="tx2"/>
                </a:solidFill>
                <a:ea typeface="Osaka" charset="0"/>
                <a:cs typeface="Osaka" charset="0"/>
              </a:rPr>
              <a:t>tayo</a:t>
            </a:r>
            <a:r>
              <a:rPr lang="en-US" sz="3800" b="1" dirty="0" smtClean="0">
                <a:solidFill>
                  <a:schemeClr val="tx2"/>
                </a:solidFill>
                <a:ea typeface="Osaka" charset="0"/>
                <a:cs typeface="Osaka" charset="0"/>
              </a:rPr>
              <a:t> </a:t>
            </a:r>
            <a:r>
              <a:rPr lang="en-US" sz="3800" b="1" dirty="0" err="1" smtClean="0">
                <a:solidFill>
                  <a:schemeClr val="tx2"/>
                </a:solidFill>
                <a:ea typeface="Osaka" charset="0"/>
                <a:cs typeface="Osaka" charset="0"/>
              </a:rPr>
              <a:t>pupunta</a:t>
            </a:r>
            <a:r>
              <a:rPr lang="en-US" sz="3800" b="1" dirty="0" smtClean="0">
                <a:solidFill>
                  <a:schemeClr val="tx2"/>
                </a:solidFill>
                <a:ea typeface="Osaka" charset="0"/>
                <a:cs typeface="Osaka" charset="0"/>
              </a:rPr>
              <a:t>!</a:t>
            </a:r>
            <a:endParaRPr lang="en-US" sz="3800" b="1" dirty="0">
              <a:solidFill>
                <a:schemeClr val="tx2"/>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endParaRPr lang="en-US">
              <a:solidFill>
                <a:srgbClr val="000000"/>
              </a:solidFill>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a:t>
            </a:r>
            <a:r>
              <a:rPr lang="en-US" sz="4000" b="1" dirty="0" err="1" smtClean="0">
                <a:solidFill>
                  <a:schemeClr val="bg1"/>
                </a:solidFill>
                <a:latin typeface="Arial" charset="0"/>
                <a:ea typeface="Osaka" charset="0"/>
                <a:cs typeface="Osaka" charset="0"/>
              </a:rPr>
              <a:t>Kami</a:t>
            </a:r>
            <a:r>
              <a:rPr lang="en-US" sz="4000" b="1" dirty="0" smtClean="0">
                <a:solidFill>
                  <a:schemeClr val="bg1"/>
                </a:solidFill>
                <a:latin typeface="Arial" charset="0"/>
                <a:ea typeface="Osaka" charset="0"/>
                <a:cs typeface="Osaka" charset="0"/>
              </a:rPr>
              <a:t> ay </a:t>
            </a:r>
            <a:r>
              <a:rPr lang="en-US" sz="4000" b="1" dirty="0" err="1" smtClean="0">
                <a:solidFill>
                  <a:schemeClr val="bg1"/>
                </a:solidFill>
                <a:latin typeface="Arial" charset="0"/>
                <a:ea typeface="Osaka" charset="0"/>
                <a:cs typeface="Osaka" charset="0"/>
              </a:rPr>
              <a:t>magbibigay</a:t>
            </a:r>
            <a:r>
              <a:rPr lang="en-US" sz="4000" b="1" dirty="0" smtClean="0">
                <a:solidFill>
                  <a:schemeClr val="bg1"/>
                </a:solidFill>
                <a:latin typeface="Arial" charset="0"/>
                <a:ea typeface="Osaka" charset="0"/>
                <a:cs typeface="Osaka" charset="0"/>
              </a:rPr>
              <a:t> </a:t>
            </a:r>
            <a:r>
              <a:rPr lang="en-US" sz="4000" b="1" dirty="0" err="1" smtClean="0">
                <a:solidFill>
                  <a:schemeClr val="bg1"/>
                </a:solidFill>
                <a:latin typeface="Arial" charset="0"/>
                <a:ea typeface="Osaka" charset="0"/>
                <a:cs typeface="Osaka" charset="0"/>
              </a:rPr>
              <a:t>ng</a:t>
            </a:r>
            <a:r>
              <a:rPr lang="en-US" sz="4000" b="1" dirty="0" smtClean="0">
                <a:solidFill>
                  <a:schemeClr val="bg1"/>
                </a:solidFill>
                <a:latin typeface="Arial" charset="0"/>
                <a:ea typeface="Osaka" charset="0"/>
                <a:cs typeface="Osaka" charset="0"/>
              </a:rPr>
              <a:t> sermon </a:t>
            </a:r>
            <a:r>
              <a:rPr lang="en-US" sz="4000" b="1" dirty="0" err="1" smtClean="0">
                <a:solidFill>
                  <a:schemeClr val="bg1"/>
                </a:solidFill>
                <a:latin typeface="Arial" charset="0"/>
                <a:ea typeface="Osaka" charset="0"/>
                <a:cs typeface="Osaka" charset="0"/>
              </a:rPr>
              <a:t>na</a:t>
            </a:r>
            <a:r>
              <a:rPr lang="en-US" sz="4000" b="1" dirty="0" smtClean="0">
                <a:solidFill>
                  <a:schemeClr val="bg1"/>
                </a:solidFill>
                <a:latin typeface="Arial" charset="0"/>
                <a:ea typeface="Osaka" charset="0"/>
                <a:cs typeface="Osaka" charset="0"/>
              </a:rPr>
              <a:t> </a:t>
            </a:r>
            <a:r>
              <a:rPr lang="en-US" sz="4000" b="1" dirty="0" err="1" smtClean="0">
                <a:solidFill>
                  <a:schemeClr val="bg1"/>
                </a:solidFill>
                <a:latin typeface="Arial" charset="0"/>
                <a:ea typeface="Osaka" charset="0"/>
                <a:cs typeface="Osaka" charset="0"/>
              </a:rPr>
              <a:t>nagpapaliwanag</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dirty="0" err="1" smtClean="0">
                <a:solidFill>
                  <a:schemeClr val="tx2"/>
                </a:solidFill>
                <a:ea typeface="Osaka" charset="0"/>
                <a:cs typeface="Osaka" charset="0"/>
              </a:rPr>
              <a:t>Ngunit</a:t>
            </a:r>
            <a:r>
              <a:rPr lang="en-US" sz="4000" b="1" i="1" dirty="0" smtClean="0">
                <a:solidFill>
                  <a:schemeClr val="tx2"/>
                </a:solidFill>
                <a:ea typeface="Osaka" charset="0"/>
                <a:cs typeface="Osaka" charset="0"/>
              </a:rPr>
              <a:t> </a:t>
            </a:r>
            <a:r>
              <a:rPr lang="en-US" sz="4000" b="1" i="1" dirty="0" err="1" smtClean="0">
                <a:solidFill>
                  <a:schemeClr val="tx2"/>
                </a:solidFill>
                <a:ea typeface="Osaka" charset="0"/>
                <a:cs typeface="Osaka" charset="0"/>
              </a:rPr>
              <a:t>ano</a:t>
            </a:r>
            <a:r>
              <a:rPr lang="en-US" sz="4000" b="1" i="1" dirty="0" smtClean="0">
                <a:solidFill>
                  <a:schemeClr val="tx2"/>
                </a:solidFill>
                <a:ea typeface="Osaka" charset="0"/>
                <a:cs typeface="Osaka" charset="0"/>
              </a:rPr>
              <a:t> </a:t>
            </a:r>
            <a:r>
              <a:rPr lang="en-US" sz="4000" b="1" i="1" dirty="0" err="1" smtClean="0">
                <a:solidFill>
                  <a:schemeClr val="tx2"/>
                </a:solidFill>
                <a:ea typeface="Osaka" charset="0"/>
                <a:cs typeface="Osaka" charset="0"/>
              </a:rPr>
              <a:t>ito</a:t>
            </a:r>
            <a:r>
              <a:rPr lang="en-US" sz="4000" b="1" i="1" dirty="0" smtClean="0">
                <a:solidFill>
                  <a:schemeClr val="tx2"/>
                </a:solidFill>
                <a:ea typeface="Osaka" charset="0"/>
                <a:cs typeface="Osaka" charset="0"/>
              </a:rPr>
              <a:t>?</a:t>
            </a:r>
            <a:endParaRPr lang="en-US" sz="4000" b="1" i="1" dirty="0">
              <a:solidFill>
                <a:schemeClr val="tx2"/>
              </a:solidFill>
              <a:ea typeface="Osaka" charset="0"/>
              <a:cs typeface="Osaka" charset="0"/>
            </a:endParaRP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000" b="1" dirty="0" err="1" smtClean="0">
                <a:solidFill>
                  <a:schemeClr val="tx2"/>
                </a:solidFill>
                <a:ea typeface="Osaka" charset="0"/>
                <a:cs typeface="Osaka" charset="0"/>
              </a:rPr>
              <a:t>Isang</a:t>
            </a:r>
            <a:r>
              <a:rPr lang="en-US" sz="3000" b="1" dirty="0" smtClean="0">
                <a:solidFill>
                  <a:schemeClr val="tx2"/>
                </a:solidFill>
                <a:ea typeface="Osaka" charset="0"/>
                <a:cs typeface="Osaka" charset="0"/>
              </a:rPr>
              <a:t> </a:t>
            </a:r>
            <a:r>
              <a:rPr lang="en-US" sz="3000" b="1" dirty="0" err="1" smtClean="0">
                <a:solidFill>
                  <a:schemeClr val="tx2"/>
                </a:solidFill>
                <a:ea typeface="Osaka" charset="0"/>
                <a:cs typeface="Osaka" charset="0"/>
              </a:rPr>
              <a:t>komentaryo</a:t>
            </a:r>
            <a:r>
              <a:rPr lang="en-US" sz="3000" b="1" dirty="0" smtClean="0">
                <a:solidFill>
                  <a:schemeClr val="tx2"/>
                </a:solidFill>
                <a:ea typeface="Osaka" charset="0"/>
                <a:cs typeface="Osaka" charset="0"/>
              </a:rPr>
              <a:t>?</a:t>
            </a:r>
            <a:endParaRPr lang="en-US" sz="3000" b="1" dirty="0">
              <a:solidFill>
                <a:schemeClr val="tx2"/>
              </a:solidFill>
              <a:ea typeface="Osaka" charset="0"/>
              <a:cs typeface="Osaka" charset="0"/>
            </a:endParaRP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smtClean="0">
                <a:solidFill>
                  <a:schemeClr val="tx2"/>
                </a:solidFill>
                <a:ea typeface="Osaka" charset="0"/>
                <a:cs typeface="Osaka" charset="0"/>
              </a:rPr>
              <a:t>Pang-</a:t>
            </a:r>
            <a:r>
              <a:rPr lang="en-US" sz="4000" b="1" dirty="0" err="1" smtClean="0">
                <a:solidFill>
                  <a:schemeClr val="tx2"/>
                </a:solidFill>
                <a:ea typeface="Osaka" charset="0"/>
                <a:cs typeface="Osaka" charset="0"/>
              </a:rPr>
              <a:t>aliw</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000" b="1" dirty="0" smtClean="0">
                <a:solidFill>
                  <a:schemeClr val="tx2"/>
                </a:solidFill>
                <a:ea typeface="Osaka" charset="0"/>
                <a:cs typeface="Osaka" charset="0"/>
              </a:rPr>
              <a:t>Aral </a:t>
            </a:r>
            <a:r>
              <a:rPr lang="en-US" sz="3000" b="1" dirty="0" err="1" smtClean="0">
                <a:solidFill>
                  <a:schemeClr val="tx2"/>
                </a:solidFill>
                <a:ea typeface="Osaka" charset="0"/>
                <a:cs typeface="Osaka" charset="0"/>
              </a:rPr>
              <a:t>mula</a:t>
            </a:r>
            <a:r>
              <a:rPr lang="en-US" sz="3000" b="1" dirty="0" smtClean="0">
                <a:solidFill>
                  <a:schemeClr val="tx2"/>
                </a:solidFill>
                <a:ea typeface="Osaka" charset="0"/>
                <a:cs typeface="Osaka" charset="0"/>
              </a:rPr>
              <a:t> </a:t>
            </a:r>
            <a:r>
              <a:rPr lang="en-US" sz="3000" b="1" dirty="0" err="1" smtClean="0">
                <a:solidFill>
                  <a:schemeClr val="tx2"/>
                </a:solidFill>
                <a:ea typeface="Osaka" charset="0"/>
                <a:cs typeface="Osaka" charset="0"/>
              </a:rPr>
              <a:t>sa</a:t>
            </a:r>
            <a:r>
              <a:rPr lang="en-US" sz="3000" b="1" dirty="0" smtClean="0">
                <a:solidFill>
                  <a:schemeClr val="tx2"/>
                </a:solidFill>
                <a:ea typeface="Osaka" charset="0"/>
                <a:cs typeface="Osaka" charset="0"/>
              </a:rPr>
              <a:t> </a:t>
            </a:r>
            <a:r>
              <a:rPr lang="en-US" sz="3000" b="1" dirty="0" err="1" smtClean="0">
                <a:solidFill>
                  <a:schemeClr val="tx2"/>
                </a:solidFill>
                <a:ea typeface="Osaka" charset="0"/>
                <a:cs typeface="Osaka" charset="0"/>
              </a:rPr>
              <a:t>Bibliya</a:t>
            </a:r>
            <a:r>
              <a:rPr lang="en-US" sz="3000" b="1" dirty="0" smtClean="0">
                <a:solidFill>
                  <a:schemeClr val="tx2"/>
                </a:solidFill>
                <a:ea typeface="Osaka" charset="0"/>
                <a:cs typeface="Osaka" charset="0"/>
              </a:rPr>
              <a:t>?</a:t>
            </a:r>
            <a:endParaRPr lang="en-US" sz="3000" b="1" dirty="0">
              <a:solidFill>
                <a:schemeClr val="tx2"/>
              </a:solidFill>
              <a:ea typeface="Osaka" charset="0"/>
              <a:cs typeface="Osaka" charset="0"/>
            </a:endParaRP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err="1" smtClean="0">
                <a:solidFill>
                  <a:schemeClr val="tx2"/>
                </a:solidFill>
                <a:ea typeface="Osaka" charset="0"/>
                <a:cs typeface="Osaka" charset="0"/>
              </a:rPr>
              <a:t>Pasyon</a:t>
            </a:r>
            <a:r>
              <a:rPr lang="en-US" sz="4000" b="1" dirty="0">
                <a:solidFill>
                  <a:schemeClr val="tx2"/>
                </a:solidFill>
                <a:ea typeface="Osaka" charset="0"/>
                <a:cs typeface="Osaka"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600" b="1" dirty="0" err="1" smtClean="0">
                <a:solidFill>
                  <a:schemeClr val="tx2"/>
                </a:solidFill>
                <a:ea typeface="Osaka" charset="0"/>
                <a:cs typeface="Osaka" charset="0"/>
              </a:rPr>
              <a:t>Kailangan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natin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magkaroon</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panlahatang</a:t>
            </a:r>
            <a:r>
              <a:rPr lang="en-US" sz="2600" b="1" dirty="0" smtClean="0">
                <a:solidFill>
                  <a:schemeClr val="tx2"/>
                </a:solidFill>
                <a:ea typeface="Osaka" charset="0"/>
                <a:cs typeface="Osaka" charset="0"/>
              </a:rPr>
              <a:t> </a:t>
            </a:r>
            <a:r>
              <a:rPr lang="en-US" sz="2600" b="1" dirty="0" err="1" smtClean="0">
                <a:solidFill>
                  <a:schemeClr val="tx2"/>
                </a:solidFill>
                <a:ea typeface="Osaka" charset="0"/>
                <a:cs typeface="Osaka" charset="0"/>
              </a:rPr>
              <a:t>depinisyon</a:t>
            </a:r>
            <a:r>
              <a:rPr lang="en-US" sz="2600" b="1" dirty="0" smtClean="0">
                <a:solidFill>
                  <a:schemeClr val="tx2"/>
                </a:solidFill>
                <a:ea typeface="Osaka" charset="0"/>
                <a:cs typeface="Osaka" charset="0"/>
              </a:rPr>
              <a:t>!</a:t>
            </a:r>
            <a:endParaRPr lang="en-US" sz="2600" b="1" dirty="0">
              <a:solidFill>
                <a:schemeClr val="tx2"/>
              </a:solidFill>
              <a:ea typeface="Osaka" charset="0"/>
              <a:cs typeface="Osaka" charset="0"/>
            </a:endParaRPr>
          </a:p>
        </p:txBody>
      </p:sp>
      <p:pic>
        <p:nvPicPr>
          <p:cNvPr id="56330" name="Picture 10"/>
          <p:cNvPicPr>
            <a:picLocks noChangeAspect="1"/>
          </p:cNvPicPr>
          <p:nvPr/>
        </p:nvPicPr>
        <p:blipFill>
          <a:blip r:embed="rId2">
            <a:extLst>
              <a:ext uri="{28A0092B-C50C-407E-A947-70E740481C1C}">
                <a14:useLocalDpi xmlns:a14="http://schemas.microsoft.com/office/drawing/2010/main" val="0"/>
              </a:ext>
            </a:extLst>
          </a:blip>
          <a:srcRect l="6538" t="12860" r="5699" b="29272"/>
          <a:stretch>
            <a:fillRect/>
          </a:stretch>
        </p:blipFill>
        <p:spPr bwMode="auto">
          <a:xfrm>
            <a:off x="107950" y="3981450"/>
            <a:ext cx="21621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p:cNvPicPr>
            <a:picLocks noChangeAspect="1"/>
          </p:cNvPicPr>
          <p:nvPr/>
        </p:nvPicPr>
        <p:blipFill>
          <a:blip r:embed="rId3">
            <a:extLst>
              <a:ext uri="{28A0092B-C50C-407E-A947-70E740481C1C}">
                <a14:useLocalDpi xmlns:a14="http://schemas.microsoft.com/office/drawing/2010/main" val="0"/>
              </a:ext>
            </a:extLst>
          </a:blip>
          <a:srcRect l="4489" t="2382" r="9142" b="39886"/>
          <a:stretch>
            <a:fillRect/>
          </a:stretch>
        </p:blipFill>
        <p:spPr bwMode="auto">
          <a:xfrm>
            <a:off x="4649788" y="3981450"/>
            <a:ext cx="21288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4"/>
          <p:cNvPicPr>
            <a:picLocks noChangeAspect="1"/>
          </p:cNvPicPr>
          <p:nvPr/>
        </p:nvPicPr>
        <p:blipFill>
          <a:blip r:embed="rId4">
            <a:extLst>
              <a:ext uri="{28A0092B-C50C-407E-A947-70E740481C1C}">
                <a14:useLocalDpi xmlns:a14="http://schemas.microsoft.com/office/drawing/2010/main" val="0"/>
              </a:ext>
            </a:extLst>
          </a:blip>
          <a:srcRect l="3526" r="25883"/>
          <a:stretch>
            <a:fillRect/>
          </a:stretch>
        </p:blipFill>
        <p:spPr bwMode="auto">
          <a:xfrm>
            <a:off x="2390775" y="3981450"/>
            <a:ext cx="2138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5"/>
          <p:cNvPicPr>
            <a:picLocks noChangeAspect="1"/>
          </p:cNvPicPr>
          <p:nvPr/>
        </p:nvPicPr>
        <p:blipFill>
          <a:blip r:embed="rId5">
            <a:extLst>
              <a:ext uri="{28A0092B-C50C-407E-A947-70E740481C1C}">
                <a14:useLocalDpi xmlns:a14="http://schemas.microsoft.com/office/drawing/2010/main" val="0"/>
              </a:ext>
            </a:extLst>
          </a:blip>
          <a:srcRect l="33315" t="5843" r="12622" b="7346"/>
          <a:stretch>
            <a:fillRect/>
          </a:stretch>
        </p:blipFill>
        <p:spPr bwMode="auto">
          <a:xfrm>
            <a:off x="6899275" y="3981450"/>
            <a:ext cx="21367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har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Text Box 3"/>
          <p:cNvSpPr txBox="1">
            <a:spLocks noChangeArrowheads="1"/>
          </p:cNvSpPr>
          <p:nvPr/>
        </p:nvSpPr>
        <p:spPr bwMode="auto">
          <a:xfrm>
            <a:off x="228600" y="1143000"/>
            <a:ext cx="2819400" cy="701675"/>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4000" b="1" dirty="0" err="1" smtClean="0">
                <a:solidFill>
                  <a:srgbClr val="FFFF00"/>
                </a:solidFill>
                <a:latin typeface="Arial"/>
                <a:ea typeface="ＭＳ Ｐゴシック" charset="0"/>
                <a:cs typeface="Arial"/>
              </a:rPr>
              <a:t>Kahulugan</a:t>
            </a:r>
            <a:endParaRPr lang="en-US" sz="4000" b="1" dirty="0">
              <a:solidFill>
                <a:srgbClr val="FFFF00"/>
              </a:solidFill>
              <a:latin typeface="Arial"/>
              <a:ea typeface="ＭＳ Ｐゴシック" charset="0"/>
              <a:cs typeface="Arial"/>
            </a:endParaRPr>
          </a:p>
        </p:txBody>
      </p:sp>
      <p:sp>
        <p:nvSpPr>
          <p:cNvPr id="1029" name="Text Box 5"/>
          <p:cNvSpPr txBox="1">
            <a:spLocks noChangeArrowheads="1"/>
          </p:cNvSpPr>
          <p:nvPr/>
        </p:nvSpPr>
        <p:spPr bwMode="auto">
          <a:xfrm>
            <a:off x="3356992" y="1188035"/>
            <a:ext cx="3159224" cy="4401205"/>
          </a:xfrm>
          <a:prstGeom prst="rect">
            <a:avLst/>
          </a:prstGeom>
          <a:noFill/>
          <a:ln>
            <a:noFill/>
          </a:ln>
          <a:effectLst>
            <a:outerShdw blurRad="63500" dist="38099" dir="2700000" algn="ctr" rotWithShape="0">
              <a:schemeClr val="bg1">
                <a:alpha val="74998"/>
              </a:schemeClr>
            </a:outerShdw>
          </a:effectLst>
          <a:extLst/>
        </p:spPr>
        <p:txBody>
          <a:bodyPr wrap="square">
            <a:spAutoFit/>
          </a:bodyPr>
          <a:lstStyle/>
          <a:p>
            <a:pPr>
              <a:defRPr/>
            </a:pPr>
            <a:r>
              <a:rPr lang="en-US" altLang="ja-JP" sz="2800" b="1" dirty="0" smtClean="0">
                <a:cs typeface="Arial" pitchFamily="34" charset="0"/>
              </a:rPr>
              <a:t>“</a:t>
            </a:r>
            <a:r>
              <a:rPr lang="en-US" altLang="ja-JP" sz="2800" b="1" dirty="0" err="1" smtClean="0">
                <a:cs typeface="Arial" pitchFamily="34" charset="0"/>
              </a:rPr>
              <a:t>Ang</a:t>
            </a:r>
            <a:r>
              <a:rPr lang="en-US" altLang="ja-JP" sz="2800" b="1" dirty="0" smtClean="0">
                <a:cs typeface="Arial" pitchFamily="34" charset="0"/>
              </a:rPr>
              <a:t> </a:t>
            </a:r>
            <a:r>
              <a:rPr lang="en-US" altLang="ja-JP" sz="2800" b="1" dirty="0" err="1" smtClean="0">
                <a:cs typeface="Arial" pitchFamily="34" charset="0"/>
              </a:rPr>
              <a:t>Pangangaral</a:t>
            </a:r>
            <a:r>
              <a:rPr lang="en-US" altLang="ja-JP" sz="2800" b="1" dirty="0" smtClean="0">
                <a:cs typeface="Arial" pitchFamily="34" charset="0"/>
              </a:rPr>
              <a:t> </a:t>
            </a:r>
            <a:r>
              <a:rPr lang="en-US" altLang="ja-JP" sz="2800" b="1" dirty="0" err="1" smtClean="0">
                <a:cs typeface="Arial" pitchFamily="34" charset="0"/>
              </a:rPr>
              <a:t>na</a:t>
            </a:r>
            <a:r>
              <a:rPr lang="en-US" altLang="ja-JP" sz="2800" b="1" dirty="0" smtClean="0">
                <a:cs typeface="Arial" pitchFamily="34" charset="0"/>
              </a:rPr>
              <a:t> </a:t>
            </a:r>
            <a:r>
              <a:rPr lang="en-US" altLang="ja-JP" sz="2800" b="1" dirty="0" err="1" smtClean="0">
                <a:cs typeface="Arial" pitchFamily="34" charset="0"/>
              </a:rPr>
              <a:t>ito</a:t>
            </a:r>
            <a:r>
              <a:rPr lang="en-US" altLang="ja-JP" sz="2800" b="1" dirty="0" smtClean="0">
                <a:cs typeface="Arial" pitchFamily="34" charset="0"/>
              </a:rPr>
              <a:t> ay </a:t>
            </a:r>
            <a:r>
              <a:rPr lang="en-US" altLang="ja-JP" sz="2800" b="1" dirty="0" err="1" smtClean="0">
                <a:cs typeface="Arial" pitchFamily="34" charset="0"/>
              </a:rPr>
              <a:t>nagpapaliwanag</a:t>
            </a:r>
            <a:r>
              <a:rPr lang="en-US" altLang="ja-JP" sz="2800" b="1" dirty="0" smtClean="0">
                <a:cs typeface="Arial" pitchFamily="34" charset="0"/>
              </a:rPr>
              <a:t> </a:t>
            </a:r>
            <a:r>
              <a:rPr lang="en-US" altLang="ja-JP" sz="2800" b="1" dirty="0" err="1" smtClean="0">
                <a:cs typeface="Arial" pitchFamily="34" charset="0"/>
              </a:rPr>
              <a:t>ng</a:t>
            </a:r>
            <a:r>
              <a:rPr lang="en-US" altLang="ja-JP" sz="2800" b="1" dirty="0" smtClean="0">
                <a:cs typeface="Arial" pitchFamily="34" charset="0"/>
              </a:rPr>
              <a:t> </a:t>
            </a:r>
            <a:r>
              <a:rPr lang="en-US" altLang="ja-JP" sz="2800" b="1" dirty="0" err="1" smtClean="0">
                <a:cs typeface="Arial" pitchFamily="34" charset="0"/>
              </a:rPr>
              <a:t>texto</a:t>
            </a:r>
            <a:r>
              <a:rPr lang="en-US" altLang="ja-JP" sz="2800" b="1" dirty="0" smtClean="0">
                <a:cs typeface="Arial" pitchFamily="34" charset="0"/>
              </a:rPr>
              <a:t> </a:t>
            </a:r>
            <a:r>
              <a:rPr lang="en-US" altLang="ja-JP" sz="2800" b="1" dirty="0" err="1" smtClean="0">
                <a:cs typeface="Arial" pitchFamily="34" charset="0"/>
              </a:rPr>
              <a:t>upang</a:t>
            </a:r>
            <a:r>
              <a:rPr lang="en-US" altLang="ja-JP" sz="2800" b="1" dirty="0" smtClean="0">
                <a:cs typeface="Arial" pitchFamily="34" charset="0"/>
              </a:rPr>
              <a:t> </a:t>
            </a:r>
            <a:r>
              <a:rPr lang="en-US" altLang="ja-JP" sz="2800" b="1" dirty="0" err="1" smtClean="0">
                <a:cs typeface="Arial" pitchFamily="34" charset="0"/>
              </a:rPr>
              <a:t>humantong</a:t>
            </a:r>
            <a:r>
              <a:rPr lang="en-US" altLang="ja-JP" sz="2800" b="1" dirty="0" smtClean="0">
                <a:cs typeface="Arial" pitchFamily="34" charset="0"/>
              </a:rPr>
              <a:t> </a:t>
            </a:r>
            <a:r>
              <a:rPr lang="en-US" altLang="ja-JP" sz="2800" b="1" dirty="0" err="1">
                <a:cs typeface="Arial" pitchFamily="34" charset="0"/>
              </a:rPr>
              <a:t>ang</a:t>
            </a:r>
            <a:r>
              <a:rPr lang="en-US" altLang="ja-JP" sz="2800" b="1" dirty="0">
                <a:cs typeface="Arial" pitchFamily="34" charset="0"/>
              </a:rPr>
              <a:t> </a:t>
            </a:r>
            <a:r>
              <a:rPr lang="en-US" altLang="ja-JP" sz="2800" b="1" dirty="0" err="1">
                <a:cs typeface="Arial" pitchFamily="34" charset="0"/>
              </a:rPr>
              <a:t>kongregasyon</a:t>
            </a:r>
            <a:r>
              <a:rPr lang="en-US" altLang="ja-JP" sz="2800" b="1" dirty="0">
                <a:cs typeface="Arial" pitchFamily="34" charset="0"/>
              </a:rPr>
              <a:t> </a:t>
            </a:r>
            <a:r>
              <a:rPr lang="en-US" altLang="ja-JP" sz="2800" b="1" dirty="0" err="1">
                <a:cs typeface="Arial" pitchFamily="34" charset="0"/>
              </a:rPr>
              <a:t>sa</a:t>
            </a:r>
            <a:r>
              <a:rPr lang="en-US" altLang="ja-JP" sz="2800" b="1" dirty="0">
                <a:cs typeface="Arial" pitchFamily="34" charset="0"/>
              </a:rPr>
              <a:t> </a:t>
            </a:r>
            <a:r>
              <a:rPr lang="en-US" altLang="ja-JP" sz="2800" b="1" dirty="0" err="1">
                <a:cs typeface="Arial" pitchFamily="34" charset="0"/>
              </a:rPr>
              <a:t>totoo</a:t>
            </a:r>
            <a:r>
              <a:rPr lang="en-US" altLang="ja-JP" sz="2800" b="1" dirty="0">
                <a:cs typeface="Arial" pitchFamily="34" charset="0"/>
              </a:rPr>
              <a:t> at </a:t>
            </a:r>
            <a:r>
              <a:rPr lang="en-US" altLang="ja-JP" sz="2800" b="1" dirty="0" err="1">
                <a:cs typeface="Arial" pitchFamily="34" charset="0"/>
              </a:rPr>
              <a:t>praktikal</a:t>
            </a:r>
            <a:r>
              <a:rPr lang="en-US" altLang="ja-JP" sz="2800" b="1" dirty="0">
                <a:cs typeface="Arial" pitchFamily="34" charset="0"/>
              </a:rPr>
              <a:t> </a:t>
            </a:r>
            <a:r>
              <a:rPr lang="en-US" altLang="ja-JP" sz="2800" b="1" dirty="0" err="1">
                <a:cs typeface="Arial" pitchFamily="34" charset="0"/>
              </a:rPr>
              <a:t>na</a:t>
            </a:r>
            <a:r>
              <a:rPr lang="en-US" altLang="ja-JP" sz="2800" b="1" dirty="0">
                <a:cs typeface="Arial" pitchFamily="34" charset="0"/>
              </a:rPr>
              <a:t> </a:t>
            </a:r>
            <a:r>
              <a:rPr lang="en-US" altLang="ja-JP" sz="2800" b="1" dirty="0" err="1" smtClean="0">
                <a:cs typeface="Arial" pitchFamily="34" charset="0"/>
              </a:rPr>
              <a:t>aplikasyon</a:t>
            </a:r>
            <a:r>
              <a:rPr lang="en-US" altLang="ja-JP" sz="2800" b="1" dirty="0" smtClean="0">
                <a:cs typeface="Arial" pitchFamily="34" charset="0"/>
              </a:rPr>
              <a:t>  </a:t>
            </a:r>
            <a:r>
              <a:rPr lang="en-US" altLang="ja-JP" sz="2800" b="1" dirty="0" err="1">
                <a:cs typeface="Arial" pitchFamily="34" charset="0"/>
              </a:rPr>
              <a:t>ng</a:t>
            </a:r>
            <a:r>
              <a:rPr lang="en-US" altLang="ja-JP" sz="2800" b="1" dirty="0">
                <a:cs typeface="Arial" pitchFamily="34" charset="0"/>
              </a:rPr>
              <a:t> </a:t>
            </a:r>
            <a:r>
              <a:rPr lang="en-US" altLang="ja-JP" sz="2800" b="1" dirty="0" err="1" smtClean="0">
                <a:cs typeface="Arial" pitchFamily="34" charset="0"/>
              </a:rPr>
              <a:t>texto</a:t>
            </a:r>
            <a:r>
              <a:rPr lang="en-US" altLang="ja-JP" sz="2800" b="1" dirty="0" smtClean="0">
                <a:cs typeface="Arial" pitchFamily="34" charset="0"/>
              </a:rPr>
              <a:t>"</a:t>
            </a:r>
            <a:endParaRPr lang="en-US" sz="2800" b="1" dirty="0">
              <a:cs typeface="Arial" pitchFamily="34" charset="0"/>
            </a:endParaRPr>
          </a:p>
        </p:txBody>
      </p:sp>
      <p:sp>
        <p:nvSpPr>
          <p:cNvPr id="8197" name="Rectangle 6"/>
          <p:cNvSpPr>
            <a:spLocks noGrp="1" noChangeArrowheads="1"/>
          </p:cNvSpPr>
          <p:nvPr>
            <p:ph type="title" idx="4294967295"/>
          </p:nvPr>
        </p:nvSpPr>
        <p:spPr>
          <a:xfrm>
            <a:off x="146248" y="150912"/>
            <a:ext cx="8458200" cy="685800"/>
          </a:xfrm>
        </p:spPr>
        <p:txBody>
          <a:bodyPr/>
          <a:lstStyle/>
          <a:p>
            <a:pPr algn="l" eaLnBrk="1" hangingPunct="1"/>
            <a:r>
              <a:rPr lang="en-US" sz="3600" dirty="0" err="1" smtClean="0">
                <a:solidFill>
                  <a:schemeClr val="bg1"/>
                </a:solidFill>
                <a:cs typeface="Arial" pitchFamily="34" charset="0"/>
              </a:rPr>
              <a:t>Ano</a:t>
            </a:r>
            <a:r>
              <a:rPr lang="en-US" sz="3600" dirty="0" smtClean="0">
                <a:solidFill>
                  <a:schemeClr val="bg1"/>
                </a:solidFill>
                <a:cs typeface="Arial" pitchFamily="34" charset="0"/>
              </a:rPr>
              <a:t> </a:t>
            </a:r>
            <a:r>
              <a:rPr lang="en-US" sz="3600" dirty="0" err="1" smtClean="0">
                <a:solidFill>
                  <a:schemeClr val="bg1"/>
                </a:solidFill>
                <a:cs typeface="Arial" pitchFamily="34" charset="0"/>
              </a:rPr>
              <a:t>ang</a:t>
            </a:r>
            <a:r>
              <a:rPr lang="en-US" sz="3600" dirty="0" smtClean="0">
                <a:solidFill>
                  <a:schemeClr val="bg1"/>
                </a:solidFill>
                <a:cs typeface="Arial" pitchFamily="34" charset="0"/>
              </a:rPr>
              <a:t> </a:t>
            </a:r>
            <a:r>
              <a:rPr lang="en-US" sz="3600" dirty="0" err="1" smtClean="0">
                <a:solidFill>
                  <a:schemeClr val="bg1"/>
                </a:solidFill>
                <a:cs typeface="Arial" pitchFamily="34" charset="0"/>
              </a:rPr>
              <a:t>Pangangaral</a:t>
            </a:r>
            <a:r>
              <a:rPr lang="en-US" sz="3600" dirty="0" smtClean="0">
                <a:solidFill>
                  <a:schemeClr val="bg1"/>
                </a:solidFill>
                <a:cs typeface="Arial" pitchFamily="34" charset="0"/>
              </a:rPr>
              <a:t> </a:t>
            </a:r>
            <a:r>
              <a:rPr lang="en-US" sz="3600" dirty="0" err="1" smtClean="0">
                <a:solidFill>
                  <a:schemeClr val="bg1"/>
                </a:solidFill>
                <a:cs typeface="Arial" pitchFamily="34" charset="0"/>
              </a:rPr>
              <a:t>na</a:t>
            </a:r>
            <a:r>
              <a:rPr lang="en-US" sz="3600" dirty="0" smtClean="0">
                <a:solidFill>
                  <a:schemeClr val="bg1"/>
                </a:solidFill>
                <a:cs typeface="Arial" pitchFamily="34" charset="0"/>
              </a:rPr>
              <a:t> </a:t>
            </a:r>
            <a:r>
              <a:rPr lang="en-US" sz="3600" dirty="0" err="1" smtClean="0">
                <a:solidFill>
                  <a:schemeClr val="bg1"/>
                </a:solidFill>
                <a:cs typeface="Arial" pitchFamily="34" charset="0"/>
              </a:rPr>
              <a:t>Nagpapaliwanag</a:t>
            </a:r>
            <a:r>
              <a:rPr lang="en-US" sz="3600" dirty="0" smtClean="0">
                <a:solidFill>
                  <a:schemeClr val="bg1"/>
                </a:solidFill>
                <a:cs typeface="Arial" pitchFamily="34" charset="0"/>
              </a:rPr>
              <a:t>?</a:t>
            </a:r>
            <a:endParaRPr lang="en-US" sz="4000" dirty="0" smtClean="0">
              <a:cs typeface="Arial" pitchFamily="34" charset="0"/>
            </a:endParaRPr>
          </a:p>
        </p:txBody>
      </p:sp>
      <p:sp>
        <p:nvSpPr>
          <p:cNvPr id="8198" name="Text Box 7"/>
          <p:cNvSpPr txBox="1">
            <a:spLocks noChangeArrowheads="1"/>
          </p:cNvSpPr>
          <p:nvPr/>
        </p:nvSpPr>
        <p:spPr bwMode="auto">
          <a:xfrm>
            <a:off x="6172200" y="5791200"/>
            <a:ext cx="2667000" cy="830263"/>
          </a:xfrm>
          <a:prstGeom prst="rect">
            <a:avLst/>
          </a:prstGeom>
          <a:noFill/>
          <a:ln w="9525">
            <a:noFill/>
            <a:miter lim="800000"/>
            <a:headEnd/>
            <a:tailEnd/>
          </a:ln>
        </p:spPr>
        <p:txBody>
          <a:bodyPr>
            <a:spAutoFit/>
          </a:bodyPr>
          <a:lstStyle/>
          <a:p>
            <a:r>
              <a:rPr lang="en-US">
                <a:solidFill>
                  <a:schemeClr val="bg1"/>
                </a:solidFill>
                <a:cs typeface="Arial" pitchFamily="34" charset="0"/>
              </a:rPr>
              <a:t>Walter Liefeld, </a:t>
            </a:r>
            <a:br>
              <a:rPr lang="en-US">
                <a:solidFill>
                  <a:schemeClr val="bg1"/>
                </a:solidFill>
                <a:cs typeface="Arial" pitchFamily="34" charset="0"/>
              </a:rPr>
            </a:br>
            <a:r>
              <a:rPr lang="en-US" i="1">
                <a:solidFill>
                  <a:schemeClr val="bg1"/>
                </a:solidFill>
                <a:cs typeface="Arial" pitchFamily="34" charset="0"/>
              </a:rPr>
              <a:t>NT Exposition</a:t>
            </a:r>
            <a:r>
              <a:rPr lang="en-US">
                <a:solidFill>
                  <a:schemeClr val="bg1"/>
                </a:solidFill>
                <a:cs typeface="Arial" pitchFamily="34" charset="0"/>
              </a:rPr>
              <a:t>, 6</a:t>
            </a:r>
            <a:endParaRPr lang="en-US">
              <a:cs typeface="Arial" pitchFamily="34" charset="0"/>
            </a:endParaRPr>
          </a:p>
        </p:txBody>
      </p:sp>
      <p:sp>
        <p:nvSpPr>
          <p:cNvPr id="1032" name="Text Box 8"/>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SSc"/>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0" y="1106488"/>
            <a:ext cx="9144000" cy="5663089"/>
          </a:xfrm>
          <a:prstGeom prst="rect">
            <a:avLst/>
          </a:prstGeom>
          <a:noFill/>
          <a:ln>
            <a:noFill/>
          </a:ln>
          <a:effectLst>
            <a:outerShdw blurRad="63500" dist="38099" dir="2700000" algn="ctr" rotWithShape="0">
              <a:schemeClr val="bg1">
                <a:alpha val="74998"/>
              </a:schemeClr>
            </a:outerShdw>
          </a:effectLst>
          <a:extLst/>
        </p:spPr>
        <p:txBody>
          <a:bodyPr>
            <a:spAutoFit/>
          </a:bodyPr>
          <a:lstStyle/>
          <a:p>
            <a:pPr algn="ctr">
              <a:defRPr/>
            </a:pPr>
            <a:r>
              <a:rPr lang="en-US" altLang="ja-JP" sz="3200" b="1" dirty="0" smtClean="0"/>
              <a:t>“</a:t>
            </a:r>
            <a:r>
              <a:rPr lang="en-US" altLang="ja-JP" sz="3200" b="1" dirty="0" err="1" smtClean="0"/>
              <a:t>Ang</a:t>
            </a:r>
            <a:r>
              <a:rPr lang="en-US" altLang="ja-JP" sz="3200" b="1" dirty="0" smtClean="0"/>
              <a:t> </a:t>
            </a:r>
            <a:r>
              <a:rPr lang="en-US" altLang="ja-JP" sz="3200" b="1" dirty="0" err="1" smtClean="0"/>
              <a:t>Pangangaral</a:t>
            </a:r>
            <a:r>
              <a:rPr lang="en-US" altLang="ja-JP" sz="3200" b="1" dirty="0" smtClean="0"/>
              <a:t> </a:t>
            </a:r>
            <a:r>
              <a:rPr lang="en-US" altLang="ja-JP" sz="3200" b="1" dirty="0" err="1" smtClean="0"/>
              <a:t>na</a:t>
            </a:r>
            <a:r>
              <a:rPr lang="en-US" altLang="ja-JP" sz="3200" b="1" dirty="0" smtClean="0"/>
              <a:t> </a:t>
            </a:r>
            <a:r>
              <a:rPr lang="en-US" altLang="ja-JP" sz="3200" b="1" dirty="0" err="1" smtClean="0"/>
              <a:t>Nagpapaliwanag</a:t>
            </a:r>
            <a:r>
              <a:rPr lang="en-US" altLang="ja-JP" sz="3200" b="1" dirty="0" smtClean="0"/>
              <a:t> ay </a:t>
            </a:r>
            <a:r>
              <a:rPr lang="en-US" altLang="ja-JP" sz="3200" b="1" dirty="0" err="1"/>
              <a:t>ang</a:t>
            </a:r>
            <a:r>
              <a:rPr lang="en-US" altLang="ja-JP" sz="3200" b="1" dirty="0"/>
              <a:t> </a:t>
            </a:r>
            <a:r>
              <a:rPr lang="en-US" altLang="ja-JP" sz="3200" b="1" dirty="0" err="1"/>
              <a:t>pagpapahayag</a:t>
            </a:r>
            <a:r>
              <a:rPr lang="en-US" altLang="ja-JP" sz="3200" b="1" dirty="0"/>
              <a:t> (o </a:t>
            </a:r>
            <a:r>
              <a:rPr lang="en-US" altLang="ja-JP" sz="3200" b="1" dirty="0" err="1"/>
              <a:t>komunikasyon</a:t>
            </a:r>
            <a:r>
              <a:rPr lang="en-US" altLang="ja-JP" sz="3200" b="1" dirty="0"/>
              <a:t>) </a:t>
            </a:r>
            <a:r>
              <a:rPr lang="en-US" altLang="ja-JP" sz="3200" b="1" dirty="0" err="1"/>
              <a:t>ng</a:t>
            </a:r>
            <a:r>
              <a:rPr lang="en-US" altLang="ja-JP" sz="3200" b="1" dirty="0"/>
              <a:t> </a:t>
            </a:r>
            <a:r>
              <a:rPr lang="en-US" altLang="ja-JP" sz="3200" b="1" dirty="0" err="1"/>
              <a:t>isang</a:t>
            </a:r>
            <a:r>
              <a:rPr lang="en-US" altLang="ja-JP" sz="3200" b="1" dirty="0"/>
              <a:t> </a:t>
            </a:r>
            <a:r>
              <a:rPr lang="en-US" altLang="ja-JP" sz="3200" b="1" dirty="0" err="1" smtClean="0"/>
              <a:t>konsepto</a:t>
            </a:r>
            <a:r>
              <a:rPr lang="en-US" altLang="ja-JP" sz="3200" b="1" dirty="0" smtClean="0"/>
              <a:t> </a:t>
            </a:r>
            <a:r>
              <a:rPr lang="en-US" altLang="ja-JP" sz="3200" b="1" dirty="0" err="1" smtClean="0"/>
              <a:t>sa</a:t>
            </a:r>
            <a:r>
              <a:rPr lang="en-US" altLang="ja-JP" sz="3200" b="1" dirty="0" smtClean="0"/>
              <a:t> </a:t>
            </a:r>
            <a:r>
              <a:rPr lang="en-US" altLang="ja-JP" sz="3200" b="1" dirty="0" err="1" smtClean="0"/>
              <a:t>Bibliya</a:t>
            </a:r>
            <a:r>
              <a:rPr lang="en-US" altLang="ja-JP" sz="3200" b="1" dirty="0" smtClean="0"/>
              <a:t>, </a:t>
            </a:r>
            <a:r>
              <a:rPr lang="en-US" altLang="ja-JP" sz="3200" b="1" dirty="0" err="1"/>
              <a:t>na</a:t>
            </a:r>
            <a:r>
              <a:rPr lang="en-US" altLang="ja-JP" sz="3200" b="1" dirty="0"/>
              <a:t> </a:t>
            </a:r>
            <a:r>
              <a:rPr lang="en-US" altLang="ja-JP" sz="3200" b="1" dirty="0" err="1"/>
              <a:t>nakuha</a:t>
            </a:r>
            <a:r>
              <a:rPr lang="en-US" altLang="ja-JP" sz="3200" b="1" dirty="0"/>
              <a:t> </a:t>
            </a:r>
            <a:r>
              <a:rPr lang="en-US" altLang="ja-JP" sz="3200" b="1" dirty="0" smtClean="0"/>
              <a:t>at </a:t>
            </a:r>
            <a:r>
              <a:rPr lang="en-US" altLang="ja-JP" sz="3200" b="1" dirty="0" err="1" smtClean="0"/>
              <a:t>ipinadala</a:t>
            </a:r>
            <a:r>
              <a:rPr lang="en-US" altLang="ja-JP" sz="3200" b="1" dirty="0" smtClean="0"/>
              <a:t> </a:t>
            </a:r>
            <a:r>
              <a:rPr lang="en-US" altLang="ja-JP" sz="3200" b="1" dirty="0" err="1"/>
              <a:t>sa</a:t>
            </a:r>
            <a:r>
              <a:rPr lang="en-US" altLang="ja-JP" sz="3200" b="1" dirty="0"/>
              <a:t> </a:t>
            </a:r>
            <a:r>
              <a:rPr lang="en-US" altLang="ja-JP" sz="3200" b="1" dirty="0" err="1"/>
              <a:t>pamamagitan</a:t>
            </a:r>
            <a:r>
              <a:rPr lang="en-US" altLang="ja-JP" sz="3200" b="1" dirty="0"/>
              <a:t> </a:t>
            </a:r>
            <a:r>
              <a:rPr lang="en-US" altLang="ja-JP" sz="3200" b="1" dirty="0" err="1"/>
              <a:t>ng</a:t>
            </a:r>
            <a:r>
              <a:rPr lang="en-US" altLang="ja-JP" sz="3200" b="1" dirty="0"/>
              <a:t> </a:t>
            </a:r>
            <a:r>
              <a:rPr lang="en-US" altLang="ja-JP" sz="3200" b="1" dirty="0" err="1"/>
              <a:t>makasaysayang</a:t>
            </a:r>
            <a:r>
              <a:rPr lang="en-US" altLang="ja-JP" sz="3200" b="1" dirty="0"/>
              <a:t>, </a:t>
            </a:r>
            <a:r>
              <a:rPr lang="en-US" altLang="ja-JP" sz="3200" b="1" dirty="0" err="1"/>
              <a:t>panggramatika</a:t>
            </a:r>
            <a:r>
              <a:rPr lang="en-US" altLang="ja-JP" sz="3200" b="1" dirty="0"/>
              <a:t>, </a:t>
            </a:r>
            <a:r>
              <a:rPr lang="en-US" altLang="ja-JP" sz="3200" b="1" dirty="0" err="1" smtClean="0"/>
              <a:t>pampanitikang</a:t>
            </a:r>
            <a:r>
              <a:rPr lang="en-US" altLang="ja-JP" sz="3200" b="1" dirty="0" smtClean="0"/>
              <a:t> </a:t>
            </a:r>
            <a:r>
              <a:rPr lang="en-US" altLang="ja-JP" sz="3200" b="1" dirty="0" err="1"/>
              <a:t>pag-aaral</a:t>
            </a:r>
            <a:r>
              <a:rPr lang="en-US" altLang="ja-JP" sz="3200" b="1" dirty="0"/>
              <a:t> </a:t>
            </a:r>
            <a:r>
              <a:rPr lang="en-US" altLang="ja-JP" sz="3200" b="1" dirty="0" err="1"/>
              <a:t>ng</a:t>
            </a:r>
            <a:r>
              <a:rPr lang="en-US" altLang="ja-JP" sz="3200" b="1" dirty="0"/>
              <a:t> </a:t>
            </a:r>
            <a:r>
              <a:rPr lang="en-US" altLang="ja-JP" sz="3200" b="1" dirty="0" err="1" smtClean="0"/>
              <a:t>teksto</a:t>
            </a:r>
            <a:r>
              <a:rPr lang="en-US" altLang="ja-JP" sz="3200" b="1" dirty="0" smtClean="0"/>
              <a:t> </a:t>
            </a:r>
            <a:r>
              <a:rPr lang="en-US" altLang="ja-JP" sz="3200" b="1" dirty="0" err="1"/>
              <a:t>sa</a:t>
            </a:r>
            <a:r>
              <a:rPr lang="en-US" altLang="ja-JP" sz="3200" b="1" dirty="0"/>
              <a:t> </a:t>
            </a:r>
            <a:r>
              <a:rPr lang="en-US" altLang="ja-JP" sz="3200" b="1" dirty="0" err="1"/>
              <a:t>konteksto</a:t>
            </a:r>
            <a:r>
              <a:rPr lang="en-US" altLang="ja-JP" sz="3200" b="1" dirty="0"/>
              <a:t>, kung </a:t>
            </a:r>
            <a:r>
              <a:rPr lang="en-US" altLang="ja-JP" sz="3200" b="1" dirty="0" err="1"/>
              <a:t>saan</a:t>
            </a:r>
            <a:r>
              <a:rPr lang="en-US" altLang="ja-JP" sz="3200" b="1" dirty="0"/>
              <a:t> </a:t>
            </a:r>
            <a:r>
              <a:rPr lang="en-US" altLang="ja-JP" sz="3200" b="1" dirty="0" err="1"/>
              <a:t>ang</a:t>
            </a:r>
            <a:r>
              <a:rPr lang="en-US" altLang="ja-JP" sz="3200" b="1" dirty="0"/>
              <a:t> Banal </a:t>
            </a:r>
            <a:r>
              <a:rPr lang="en-US" altLang="ja-JP" sz="3200" b="1" dirty="0" err="1"/>
              <a:t>na</a:t>
            </a:r>
            <a:r>
              <a:rPr lang="en-US" altLang="ja-JP" sz="3200" b="1" dirty="0"/>
              <a:t> Espiritu ay </a:t>
            </a:r>
            <a:r>
              <a:rPr lang="en-US" altLang="ja-JP" sz="3200" b="1" dirty="0" err="1"/>
              <a:t>unang</a:t>
            </a:r>
            <a:r>
              <a:rPr lang="en-US" altLang="ja-JP" sz="3200" b="1" dirty="0"/>
              <a:t> </a:t>
            </a:r>
            <a:r>
              <a:rPr lang="en-US" altLang="ja-JP" sz="3200" b="1" dirty="0" err="1" smtClean="0"/>
              <a:t>ginawang</a:t>
            </a:r>
            <a:r>
              <a:rPr lang="en-US" altLang="ja-JP" sz="3200" b="1" dirty="0" smtClean="0"/>
              <a:t> </a:t>
            </a:r>
            <a:r>
              <a:rPr lang="en-US" altLang="ja-JP" sz="3200" b="1" dirty="0" err="1" smtClean="0"/>
              <a:t>mahalaga</a:t>
            </a:r>
            <a:r>
              <a:rPr lang="en-US" altLang="ja-JP" sz="3200" b="1" dirty="0" smtClean="0"/>
              <a:t> </a:t>
            </a:r>
            <a:r>
              <a:rPr lang="en-US" altLang="ja-JP" sz="3200" b="1" dirty="0" err="1" smtClean="0"/>
              <a:t>sa</a:t>
            </a:r>
            <a:r>
              <a:rPr lang="en-US" altLang="ja-JP" sz="3200" b="1" dirty="0" smtClean="0"/>
              <a:t> </a:t>
            </a:r>
            <a:r>
              <a:rPr lang="en-US" altLang="ja-JP" sz="3200" b="1" dirty="0" err="1"/>
              <a:t>pagkatao</a:t>
            </a:r>
            <a:r>
              <a:rPr lang="en-US" altLang="ja-JP" sz="3200" b="1" dirty="0"/>
              <a:t> </a:t>
            </a:r>
            <a:r>
              <a:rPr lang="en-US" altLang="ja-JP" sz="3200" b="1" dirty="0" err="1"/>
              <a:t>ng</a:t>
            </a:r>
            <a:r>
              <a:rPr lang="en-US" altLang="ja-JP" sz="3200" b="1" dirty="0"/>
              <a:t> pastor, </a:t>
            </a:r>
            <a:r>
              <a:rPr lang="en-US" altLang="ja-JP" sz="3200" b="1" dirty="0" smtClean="0"/>
              <a:t>at </a:t>
            </a:r>
            <a:r>
              <a:rPr lang="en-US" altLang="ja-JP" sz="3200" b="1" dirty="0" err="1" smtClean="0"/>
              <a:t>pagkatapos</a:t>
            </a:r>
            <a:r>
              <a:rPr lang="en-US" altLang="ja-JP" sz="3200" b="1" dirty="0" smtClean="0"/>
              <a:t> </a:t>
            </a:r>
            <a:r>
              <a:rPr lang="en-US" altLang="ja-JP" sz="3200" b="1" dirty="0"/>
              <a:t>ay </a:t>
            </a:r>
            <a:r>
              <a:rPr lang="en-US" altLang="ja-JP" sz="3200" b="1" dirty="0" err="1"/>
              <a:t>sa</a:t>
            </a:r>
            <a:r>
              <a:rPr lang="en-US" altLang="ja-JP" sz="3200" b="1" dirty="0"/>
              <a:t> </a:t>
            </a:r>
            <a:r>
              <a:rPr lang="en-US" altLang="ja-JP" sz="3200" b="1" dirty="0" err="1"/>
              <a:t>pamamagitan</a:t>
            </a:r>
            <a:r>
              <a:rPr lang="en-US" altLang="ja-JP" sz="3200" b="1" dirty="0"/>
              <a:t> </a:t>
            </a:r>
            <a:r>
              <a:rPr lang="en-US" altLang="ja-JP" sz="3200" b="1" dirty="0" err="1"/>
              <a:t>niya</a:t>
            </a:r>
            <a:r>
              <a:rPr lang="en-US" altLang="ja-JP" sz="3200" b="1" dirty="0"/>
              <a:t> ay </a:t>
            </a:r>
            <a:r>
              <a:rPr lang="en-US" altLang="ja-JP" sz="3200" b="1" dirty="0" err="1"/>
              <a:t>nalalapat</a:t>
            </a:r>
            <a:r>
              <a:rPr lang="en-US" altLang="ja-JP" sz="3200" b="1" dirty="0"/>
              <a:t> </a:t>
            </a:r>
            <a:r>
              <a:rPr lang="en-US" altLang="ja-JP" sz="3200" b="1" dirty="0" err="1"/>
              <a:t>sa</a:t>
            </a:r>
            <a:r>
              <a:rPr lang="en-US" altLang="ja-JP" sz="3200" b="1" dirty="0"/>
              <a:t> </a:t>
            </a:r>
            <a:r>
              <a:rPr lang="en-US" altLang="ja-JP" sz="3200" b="1" dirty="0" err="1"/>
              <a:t>karanasan</a:t>
            </a:r>
            <a:r>
              <a:rPr lang="en-US" altLang="ja-JP" sz="3200" b="1" dirty="0"/>
              <a:t> </a:t>
            </a:r>
            <a:r>
              <a:rPr lang="en-US" altLang="ja-JP" sz="3200" b="1" dirty="0" err="1"/>
              <a:t>ng</a:t>
            </a:r>
            <a:r>
              <a:rPr lang="en-US" altLang="ja-JP" sz="3200" b="1" dirty="0"/>
              <a:t> </a:t>
            </a:r>
            <a:r>
              <a:rPr lang="en-US" altLang="ja-JP" sz="3200" b="1" dirty="0" err="1"/>
              <a:t>kongregasyon</a:t>
            </a:r>
            <a:r>
              <a:rPr lang="en-US" altLang="ja-JP" sz="3200" b="1" dirty="0"/>
              <a:t> </a:t>
            </a:r>
            <a:r>
              <a:rPr lang="en-US" altLang="ja-JP" sz="3200" b="1" dirty="0" smtClean="0"/>
              <a:t>" </a:t>
            </a:r>
            <a:r>
              <a:rPr lang="en-US" altLang="ja-JP" sz="3200" b="1" dirty="0"/>
              <a:t/>
            </a:r>
            <a:br>
              <a:rPr lang="en-US" altLang="ja-JP" sz="3200" b="1" dirty="0"/>
            </a:br>
            <a:r>
              <a:rPr lang="en-US" altLang="ja-JP" sz="1600" b="1" dirty="0"/>
              <a:t/>
            </a:r>
            <a:br>
              <a:rPr lang="en-US" altLang="ja-JP" sz="1600" b="1" dirty="0"/>
            </a:br>
            <a:r>
              <a:rPr lang="en-US" altLang="ja-JP" sz="2000" b="1" dirty="0"/>
              <a:t>(Robinson, 20, adapted by him in a preaching seminar)</a:t>
            </a:r>
            <a:endParaRPr lang="en-US" sz="1600" dirty="0">
              <a:latin typeface="Times" charset="0"/>
            </a:endParaRPr>
          </a:p>
        </p:txBody>
      </p:sp>
      <p:sp>
        <p:nvSpPr>
          <p:cNvPr id="9220" name="Rectangle 4"/>
          <p:cNvSpPr>
            <a:spLocks noGrp="1" noChangeArrowheads="1"/>
          </p:cNvSpPr>
          <p:nvPr>
            <p:ph type="title" idx="4294967295"/>
          </p:nvPr>
        </p:nvSpPr>
        <p:spPr>
          <a:xfrm>
            <a:off x="0" y="188640"/>
            <a:ext cx="9144000" cy="838200"/>
          </a:xfrm>
        </p:spPr>
        <p:txBody>
          <a:bodyPr/>
          <a:lstStyle/>
          <a:p>
            <a:pPr eaLnBrk="1" hangingPunct="1"/>
            <a:r>
              <a:rPr lang="en-US" sz="3600" b="1" dirty="0" err="1" smtClean="0"/>
              <a:t>Isang</a:t>
            </a:r>
            <a:r>
              <a:rPr lang="en-US" sz="3600" b="1" dirty="0" smtClean="0"/>
              <a:t> </a:t>
            </a:r>
            <a:r>
              <a:rPr lang="en-US" sz="3600" b="1" dirty="0" err="1" smtClean="0"/>
              <a:t>Higit</a:t>
            </a:r>
            <a:r>
              <a:rPr lang="en-US" sz="3600" b="1" dirty="0" smtClean="0"/>
              <a:t> pang </a:t>
            </a:r>
            <a:r>
              <a:rPr lang="en-US" sz="3600" b="1" dirty="0" err="1" smtClean="0"/>
              <a:t>Detalyadong</a:t>
            </a:r>
            <a:r>
              <a:rPr lang="en-US" sz="3600" b="1" dirty="0" smtClean="0"/>
              <a:t> </a:t>
            </a:r>
            <a:r>
              <a:rPr lang="en-US" sz="3600" b="1" dirty="0" err="1" smtClean="0"/>
              <a:t>Kahulugan</a:t>
            </a:r>
            <a:endParaRPr lang="en-US" sz="3200" dirty="0" smtClean="0"/>
          </a:p>
        </p:txBody>
      </p:sp>
      <p:sp>
        <p:nvSpPr>
          <p:cNvPr id="63493" name="Text Box 5"/>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chemeClr val="tx2"/>
                </a:solidFil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SCBG032"/>
          <p:cNvPicPr>
            <a:picLocks noChangeAspect="1" noChangeArrowheads="1"/>
          </p:cNvPicPr>
          <p:nvPr/>
        </p:nvPicPr>
        <p:blipFill>
          <a:blip r:embed="rId3">
            <a:lum bright="-60000" contrast="6000"/>
          </a:blip>
          <a:srcRect/>
          <a:stretch>
            <a:fillRect/>
          </a:stretch>
        </p:blipFill>
        <p:spPr bwMode="auto">
          <a:xfrm>
            <a:off x="0" y="0"/>
            <a:ext cx="9144000" cy="6858000"/>
          </a:xfrm>
          <a:prstGeom prst="rect">
            <a:avLst/>
          </a:prstGeom>
          <a:noFill/>
          <a:ln w="9525">
            <a:noFill/>
            <a:miter lim="800000"/>
            <a:headEnd/>
            <a:tailEnd/>
          </a:ln>
        </p:spPr>
      </p:pic>
      <p:sp>
        <p:nvSpPr>
          <p:cNvPr id="65539" name="Text Box 3"/>
          <p:cNvSpPr txBox="1">
            <a:spLocks noChangeArrowheads="1"/>
          </p:cNvSpPr>
          <p:nvPr/>
        </p:nvSpPr>
        <p:spPr bwMode="auto">
          <a:xfrm>
            <a:off x="457200" y="1676400"/>
            <a:ext cx="6438900" cy="1938992"/>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000" b="1" dirty="0" err="1" smtClean="0">
                <a:solidFill>
                  <a:srgbClr val="00FFFF"/>
                </a:solidFill>
                <a:latin typeface="Arial"/>
                <a:ea typeface="ＭＳ Ｐゴシック" charset="0"/>
                <a:cs typeface="Arial"/>
              </a:rPr>
              <a:t>Nagpapaliwanag</a:t>
            </a:r>
            <a:r>
              <a:rPr lang="en-US" sz="4000" b="1" dirty="0" smtClean="0">
                <a:solidFill>
                  <a:srgbClr val="00FFFF"/>
                </a:solidFill>
                <a:latin typeface="Arial"/>
                <a:ea typeface="ＭＳ Ｐゴシック" charset="0"/>
                <a:cs typeface="Arial"/>
              </a:rPr>
              <a:t> </a:t>
            </a:r>
            <a:r>
              <a:rPr lang="en-US" sz="4000" b="1" dirty="0" err="1" smtClean="0">
                <a:solidFill>
                  <a:srgbClr val="00FFFF"/>
                </a:solidFill>
                <a:latin typeface="Arial"/>
                <a:ea typeface="ＭＳ Ｐゴシック" charset="0"/>
                <a:cs typeface="Arial"/>
              </a:rPr>
              <a:t>ng</a:t>
            </a:r>
            <a:r>
              <a:rPr lang="en-US" sz="4000" b="1" dirty="0" smtClean="0">
                <a:solidFill>
                  <a:srgbClr val="00FFFF"/>
                </a:solidFill>
                <a:latin typeface="Arial"/>
                <a:ea typeface="ＭＳ Ｐゴシック" charset="0"/>
                <a:cs typeface="Arial"/>
              </a:rPr>
              <a:t> </a:t>
            </a:r>
            <a:r>
              <a:rPr lang="en-US" sz="4000" b="1" u="sng" dirty="0" err="1" smtClean="0">
                <a:solidFill>
                  <a:srgbClr val="00FFFF"/>
                </a:solidFill>
                <a:latin typeface="Arial"/>
                <a:ea typeface="ＭＳ Ｐゴシック" charset="0"/>
                <a:cs typeface="Arial"/>
              </a:rPr>
              <a:t>isang</a:t>
            </a:r>
            <a:r>
              <a:rPr lang="en-US" sz="4000" b="1" u="sng" dirty="0" smtClean="0">
                <a:solidFill>
                  <a:srgbClr val="00FFFF"/>
                </a:solidFill>
                <a:latin typeface="Arial"/>
                <a:ea typeface="ＭＳ Ｐゴシック" charset="0"/>
                <a:cs typeface="Arial"/>
              </a:rPr>
              <a:t> </a:t>
            </a:r>
            <a:r>
              <a:rPr lang="en-US" sz="4000" b="1" u="sng" dirty="0" err="1" smtClean="0">
                <a:solidFill>
                  <a:srgbClr val="00FFFF"/>
                </a:solidFill>
                <a:latin typeface="Arial"/>
                <a:ea typeface="ＭＳ Ｐゴシック" charset="0"/>
                <a:cs typeface="Arial"/>
              </a:rPr>
              <a:t>pangunahing</a:t>
            </a:r>
            <a:r>
              <a:rPr lang="en-US" sz="4000" b="1" u="sng" dirty="0" smtClean="0">
                <a:solidFill>
                  <a:srgbClr val="00FFFF"/>
                </a:solidFill>
                <a:latin typeface="Arial"/>
                <a:ea typeface="ＭＳ Ｐゴシック" charset="0"/>
                <a:cs typeface="Arial"/>
              </a:rPr>
              <a:t> </a:t>
            </a:r>
            <a:r>
              <a:rPr lang="en-US" sz="4000" b="1" dirty="0" err="1" smtClean="0">
                <a:solidFill>
                  <a:srgbClr val="00FFFF"/>
                </a:solidFill>
                <a:latin typeface="Arial"/>
                <a:ea typeface="ＭＳ Ｐゴシック" charset="0"/>
                <a:cs typeface="Arial"/>
              </a:rPr>
              <a:t>sipi</a:t>
            </a:r>
            <a:r>
              <a:rPr lang="en-US" sz="4000" b="1" dirty="0" smtClean="0">
                <a:solidFill>
                  <a:srgbClr val="00FFFF"/>
                </a:solidFill>
                <a:latin typeface="Arial"/>
                <a:ea typeface="ＭＳ Ｐゴシック" charset="0"/>
                <a:cs typeface="Arial"/>
              </a:rPr>
              <a:t> </a:t>
            </a:r>
            <a:r>
              <a:rPr lang="en-US" sz="4000" b="1" dirty="0" err="1" smtClean="0">
                <a:solidFill>
                  <a:srgbClr val="00FFFF"/>
                </a:solidFill>
                <a:latin typeface="Arial"/>
                <a:ea typeface="ＭＳ Ｐゴシック" charset="0"/>
                <a:cs typeface="Arial"/>
              </a:rPr>
              <a:t>ng</a:t>
            </a:r>
            <a:r>
              <a:rPr lang="en-US" sz="4000" b="1" dirty="0" smtClean="0">
                <a:solidFill>
                  <a:srgbClr val="00FFFF"/>
                </a:solidFill>
                <a:latin typeface="Arial"/>
                <a:ea typeface="ＭＳ Ｐゴシック" charset="0"/>
                <a:cs typeface="Arial"/>
              </a:rPr>
              <a:t> Banal </a:t>
            </a:r>
            <a:r>
              <a:rPr lang="en-US" sz="4000" b="1" dirty="0" err="1" smtClean="0">
                <a:solidFill>
                  <a:srgbClr val="00FFFF"/>
                </a:solidFill>
                <a:latin typeface="Arial"/>
                <a:ea typeface="ＭＳ Ｐゴシック" charset="0"/>
                <a:cs typeface="Arial"/>
              </a:rPr>
              <a:t>na</a:t>
            </a:r>
            <a:r>
              <a:rPr lang="en-US" sz="4000" b="1" dirty="0" smtClean="0">
                <a:solidFill>
                  <a:srgbClr val="00FFFF"/>
                </a:solidFill>
                <a:latin typeface="Arial"/>
                <a:ea typeface="ＭＳ Ｐゴシック" charset="0"/>
                <a:cs typeface="Arial"/>
              </a:rPr>
              <a:t> </a:t>
            </a:r>
            <a:r>
              <a:rPr lang="en-US" sz="4000" b="1" dirty="0" err="1" smtClean="0">
                <a:solidFill>
                  <a:srgbClr val="00FFFF"/>
                </a:solidFill>
                <a:latin typeface="Arial"/>
                <a:ea typeface="ＭＳ Ｐゴシック" charset="0"/>
                <a:cs typeface="Arial"/>
              </a:rPr>
              <a:t>Kasulatan</a:t>
            </a:r>
            <a:endParaRPr lang="en-US" sz="4000" b="1" dirty="0">
              <a:solidFill>
                <a:srgbClr val="00FFFF"/>
              </a:solidFill>
              <a:latin typeface="Arial"/>
              <a:ea typeface="ＭＳ Ｐゴシック" charset="0"/>
              <a:cs typeface="Arial"/>
            </a:endParaRP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65541" name="Rectangle 5"/>
          <p:cNvSpPr>
            <a:spLocks noGrp="1" noChangeArrowheads="1"/>
          </p:cNvSpPr>
          <p:nvPr>
            <p:ph type="title" idx="4294967295"/>
          </p:nvPr>
        </p:nvSpPr>
        <p:spPr>
          <a:xfrm>
            <a:off x="762000" y="228600"/>
            <a:ext cx="7772400" cy="1143000"/>
          </a:xfrm>
          <a:effectLst>
            <a:outerShdw dist="35921" dir="2700000" algn="ctr" rotWithShape="0">
              <a:schemeClr val="tx2">
                <a:alpha val="74997"/>
              </a:schemeClr>
            </a:outerShdw>
          </a:effectLst>
        </p:spPr>
        <p:txBody>
          <a:bodyPr/>
          <a:lstStyle/>
          <a:p>
            <a:pPr eaLnBrk="1" hangingPunct="1">
              <a:defRPr/>
            </a:pPr>
            <a:r>
              <a:rPr lang="en-US" b="1" dirty="0" err="1" smtClean="0">
                <a:solidFill>
                  <a:schemeClr val="bg1"/>
                </a:solidFill>
                <a:cs typeface="Arial" pitchFamily="34" charset="0"/>
              </a:rPr>
              <a:t>Katangian</a:t>
            </a:r>
            <a:r>
              <a:rPr lang="en-US" b="1" dirty="0" smtClean="0">
                <a:solidFill>
                  <a:schemeClr val="bg1"/>
                </a:solidFill>
                <a:cs typeface="Arial" pitchFamily="34" charset="0"/>
              </a:rPr>
              <a:t> </a:t>
            </a:r>
            <a:r>
              <a:rPr lang="en-US" b="1" dirty="0" err="1" smtClean="0">
                <a:solidFill>
                  <a:schemeClr val="bg1"/>
                </a:solidFill>
                <a:cs typeface="Arial" pitchFamily="34" charset="0"/>
              </a:rPr>
              <a:t>ng</a:t>
            </a:r>
            <a:r>
              <a:rPr lang="en-US" b="1" dirty="0" smtClean="0">
                <a:solidFill>
                  <a:schemeClr val="bg1"/>
                </a:solidFill>
                <a:cs typeface="Arial" pitchFamily="34" charset="0"/>
              </a:rPr>
              <a:t> </a:t>
            </a:r>
            <a:r>
              <a:rPr lang="en-US" b="1" dirty="0" err="1" smtClean="0">
                <a:solidFill>
                  <a:schemeClr val="bg1"/>
                </a:solidFill>
                <a:cs typeface="Arial" pitchFamily="34" charset="0"/>
              </a:rPr>
              <a:t>Pangangaral</a:t>
            </a:r>
            <a:r>
              <a:rPr lang="en-US" b="1" dirty="0" smtClean="0">
                <a:solidFill>
                  <a:schemeClr val="bg1"/>
                </a:solidFill>
                <a:cs typeface="Arial" pitchFamily="34" charset="0"/>
              </a:rPr>
              <a:t> </a:t>
            </a:r>
            <a:r>
              <a:rPr lang="en-US" b="1" dirty="0" err="1" smtClean="0">
                <a:solidFill>
                  <a:schemeClr val="bg1"/>
                </a:solidFill>
                <a:cs typeface="Arial" pitchFamily="34" charset="0"/>
              </a:rPr>
              <a:t>na</a:t>
            </a:r>
            <a:r>
              <a:rPr lang="en-US" b="1" dirty="0" smtClean="0">
                <a:solidFill>
                  <a:schemeClr val="bg1"/>
                </a:solidFill>
                <a:cs typeface="Arial" pitchFamily="34" charset="0"/>
              </a:rPr>
              <a:t> </a:t>
            </a:r>
            <a:r>
              <a:rPr lang="en-US" b="1" dirty="0" err="1" smtClean="0">
                <a:solidFill>
                  <a:schemeClr val="bg1"/>
                </a:solidFill>
                <a:cs typeface="Arial" pitchFamily="34" charset="0"/>
              </a:rPr>
              <a:t>Pagpapaliwanag</a:t>
            </a:r>
            <a:endParaRPr lang="en-US" b="1" dirty="0" smtClean="0">
              <a:cs typeface="Arial" pitchFamily="34" charset="0"/>
            </a:endParaRPr>
          </a:p>
        </p:txBody>
      </p:sp>
      <p:sp>
        <p:nvSpPr>
          <p:cNvPr id="10246"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p:spPr>
        <p:txBody>
          <a:bodyPr wrap="none" anchor="ctr"/>
          <a:lstStyle/>
          <a:p>
            <a:endParaRPr lang="en-US">
              <a:cs typeface="Arial" pitchFamily="34" charset="0"/>
            </a:endParaRPr>
          </a:p>
        </p:txBody>
      </p:sp>
      <p:pic>
        <p:nvPicPr>
          <p:cNvPr id="10247" name="Picture 7" descr="Light"/>
          <p:cNvPicPr>
            <a:picLocks noChangeAspect="1" noChangeArrowheads="1"/>
          </p:cNvPicPr>
          <p:nvPr/>
        </p:nvPicPr>
        <p:blipFill>
          <a:blip r:embed="rId4"/>
          <a:srcRect/>
          <a:stretch>
            <a:fillRect/>
          </a:stretch>
        </p:blipFill>
        <p:spPr bwMode="auto">
          <a:xfrm>
            <a:off x="6948264" y="1700808"/>
            <a:ext cx="706438" cy="914400"/>
          </a:xfrm>
          <a:prstGeom prst="rect">
            <a:avLst/>
          </a:prstGeom>
          <a:noFill/>
          <a:ln w="9525">
            <a:noFill/>
            <a:miter lim="800000"/>
            <a:headEnd/>
            <a:tailEnd/>
          </a:ln>
        </p:spPr>
      </p:pic>
      <p:pic>
        <p:nvPicPr>
          <p:cNvPr id="65544" name="Picture 8" descr="images-28"/>
          <p:cNvPicPr>
            <a:picLocks noChangeAspect="1" noChangeArrowheads="1"/>
          </p:cNvPicPr>
          <p:nvPr/>
        </p:nvPicPr>
        <p:blipFill>
          <a:blip r:embed="rId5"/>
          <a:srcRect/>
          <a:stretch>
            <a:fillRect/>
          </a:stretch>
        </p:blipFill>
        <p:spPr bwMode="auto">
          <a:xfrm>
            <a:off x="4114800" y="3505200"/>
            <a:ext cx="2273300" cy="2249488"/>
          </a:xfrm>
          <a:prstGeom prst="rect">
            <a:avLst/>
          </a:prstGeom>
          <a:noFill/>
          <a:ln w="9525">
            <a:noFill/>
            <a:miter lim="800000"/>
            <a:headEnd/>
            <a:tailEnd/>
          </a:ln>
        </p:spPr>
      </p:pic>
      <p:sp>
        <p:nvSpPr>
          <p:cNvPr id="65545" name="AutoShape 9"/>
          <p:cNvSpPr>
            <a:spLocks noChangeArrowheads="1"/>
          </p:cNvSpPr>
          <p:nvPr/>
        </p:nvSpPr>
        <p:spPr bwMode="auto">
          <a:xfrm rot="-2069791">
            <a:off x="1981200" y="3733800"/>
            <a:ext cx="2057400" cy="1524000"/>
          </a:xfrm>
          <a:custGeom>
            <a:avLst/>
            <a:gdLst>
              <a:gd name="T0" fmla="*/ 2147483647 w 21600"/>
              <a:gd name="T1" fmla="*/ -2493525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SG"/>
          </a:p>
        </p:txBody>
      </p:sp>
      <p:sp>
        <p:nvSpPr>
          <p:cNvPr id="65546" name="Text Box 10"/>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545"/>
                                        </p:tgtEl>
                                        <p:attrNameLst>
                                          <p:attrName>style.visibility</p:attrName>
                                        </p:attrNameLst>
                                      </p:cBhvr>
                                      <p:to>
                                        <p:strVal val="visible"/>
                                      </p:to>
                                    </p:set>
                                    <p:animEffect transition="in" filter="wipe(left)">
                                      <p:cBhvr>
                                        <p:cTn id="16" dur="1000"/>
                                        <p:tgtEl>
                                          <p:spTgt spid="65545"/>
                                        </p:tgtEl>
                                      </p:cBhvr>
                                    </p:animEffect>
                                  </p:childTnLst>
                                </p:cTn>
                              </p:par>
                            </p:childTnLst>
                          </p:cTn>
                        </p:par>
                        <p:par>
                          <p:cTn id="17" fill="hold" nodeType="with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dissolve">
                                      <p:cBhvr>
                                        <p:cTn id="2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P spid="655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63938" y="3644900"/>
            <a:ext cx="198596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1188" y="4129088"/>
            <a:ext cx="20367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1446213"/>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a:solidFill>
                  <a:schemeClr val="accent1"/>
                </a:solidFill>
                <a:latin typeface="Arial"/>
                <a:ea typeface="ＭＳ Ｐゴシック" charset="0"/>
                <a:cs typeface="Arial"/>
              </a:rPr>
              <a:t>Tapat</a:t>
            </a:r>
            <a:r>
              <a:rPr lang="en-US" sz="4400" b="1" dirty="0">
                <a:solidFill>
                  <a:schemeClr val="accent1"/>
                </a:solidFill>
                <a:latin typeface="Arial"/>
                <a:ea typeface="ＭＳ Ｐゴシック" charset="0"/>
                <a:cs typeface="Arial"/>
              </a:rPr>
              <a:t> </a:t>
            </a:r>
            <a:r>
              <a:rPr lang="en-US" sz="4400" b="1" dirty="0" err="1">
                <a:solidFill>
                  <a:schemeClr val="accent1"/>
                </a:solidFill>
                <a:latin typeface="Arial"/>
                <a:ea typeface="ＭＳ Ｐゴシック" charset="0"/>
                <a:cs typeface="Arial"/>
              </a:rPr>
              <a:t>sa</a:t>
            </a:r>
            <a:r>
              <a:rPr lang="en-US" sz="4400" b="1" dirty="0">
                <a:solidFill>
                  <a:schemeClr val="accent1"/>
                </a:solidFill>
                <a:latin typeface="Arial"/>
                <a:ea typeface="ＭＳ Ｐゴシック" charset="0"/>
                <a:cs typeface="Arial"/>
              </a:rPr>
              <a:t> </a:t>
            </a:r>
            <a:r>
              <a:rPr lang="en-US" sz="4400" b="1" dirty="0" err="1">
                <a:solidFill>
                  <a:schemeClr val="accent1"/>
                </a:solidFill>
                <a:latin typeface="Arial"/>
                <a:ea typeface="ＭＳ Ｐゴシック" charset="0"/>
                <a:cs typeface="Arial"/>
              </a:rPr>
              <a:t>intensyon</a:t>
            </a:r>
            <a:r>
              <a:rPr lang="en-US" sz="4400" b="1" dirty="0">
                <a:solidFill>
                  <a:schemeClr val="accent1"/>
                </a:solidFill>
                <a:latin typeface="Arial"/>
                <a:ea typeface="ＭＳ Ｐゴシック" charset="0"/>
                <a:cs typeface="Arial"/>
              </a:rPr>
              <a:t> </a:t>
            </a:r>
            <a:r>
              <a:rPr lang="en-US" sz="4400" b="1" dirty="0" err="1">
                <a:solidFill>
                  <a:schemeClr val="accent1"/>
                </a:solidFill>
                <a:latin typeface="Arial"/>
                <a:ea typeface="ＭＳ Ｐゴシック" charset="0"/>
                <a:cs typeface="Arial"/>
              </a:rPr>
              <a:t>ng</a:t>
            </a:r>
            <a:r>
              <a:rPr lang="en-US" sz="4400" b="1" dirty="0">
                <a:solidFill>
                  <a:schemeClr val="accent1"/>
                </a:solidFill>
                <a:latin typeface="Arial"/>
                <a:ea typeface="ＭＳ Ｐゴシック" charset="0"/>
                <a:cs typeface="Arial"/>
              </a:rPr>
              <a:t> may-</a:t>
            </a:r>
            <a:r>
              <a:rPr lang="en-US" sz="4400" b="1" dirty="0" err="1">
                <a:solidFill>
                  <a:schemeClr val="accent1"/>
                </a:solidFill>
                <a:latin typeface="Arial"/>
                <a:ea typeface="ＭＳ Ｐゴシック" charset="0"/>
                <a:cs typeface="Arial"/>
              </a:rPr>
              <a:t>akda</a:t>
            </a:r>
            <a:endParaRPr lang="en-US" sz="4400" b="1" dirty="0">
              <a:solidFill>
                <a:schemeClr val="accent1"/>
              </a:solidFill>
              <a:latin typeface="Arial"/>
              <a:ea typeface="ＭＳ Ｐゴシック" charset="0"/>
              <a:cs typeface="Arial"/>
            </a:endParaRP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dirty="0" err="1">
                <a:solidFill>
                  <a:schemeClr val="bg1"/>
                </a:solidFill>
                <a:cs typeface="Arial" pitchFamily="34" charset="0"/>
              </a:rPr>
              <a:t>Mga</a:t>
            </a:r>
            <a:r>
              <a:rPr lang="en-US" sz="4800" b="1" dirty="0">
                <a:solidFill>
                  <a:schemeClr val="bg1"/>
                </a:solidFill>
                <a:cs typeface="Arial" pitchFamily="34" charset="0"/>
              </a:rPr>
              <a:t> </a:t>
            </a:r>
            <a:r>
              <a:rPr lang="en-US" sz="4800" b="1" dirty="0" err="1">
                <a:solidFill>
                  <a:schemeClr val="bg1"/>
                </a:solidFill>
                <a:cs typeface="Arial" pitchFamily="34" charset="0"/>
              </a:rPr>
              <a:t>Katangian</a:t>
            </a:r>
            <a:r>
              <a:rPr lang="en-US" sz="4800" b="1" dirty="0">
                <a:solidFill>
                  <a:schemeClr val="bg1"/>
                </a:solidFill>
                <a:cs typeface="Arial" pitchFamily="34" charset="0"/>
              </a:rPr>
              <a:t> </a:t>
            </a:r>
            <a:r>
              <a:rPr lang="en-US" sz="4800" b="1" dirty="0" err="1">
                <a:solidFill>
                  <a:schemeClr val="bg1"/>
                </a:solidFill>
                <a:cs typeface="Arial" pitchFamily="34" charset="0"/>
              </a:rPr>
              <a:t>ng</a:t>
            </a:r>
            <a:r>
              <a:rPr lang="en-US" sz="4800" b="1" dirty="0">
                <a:solidFill>
                  <a:schemeClr val="bg1"/>
                </a:solidFill>
                <a:cs typeface="Arial" pitchFamily="34" charset="0"/>
              </a:rPr>
              <a:t> </a:t>
            </a:r>
            <a:r>
              <a:rPr lang="en-US" sz="4800" b="1" dirty="0" err="1">
                <a:solidFill>
                  <a:schemeClr val="bg1"/>
                </a:solidFill>
                <a:cs typeface="Arial" pitchFamily="34" charset="0"/>
              </a:rPr>
              <a:t>Pagpapaliwanag</a:t>
            </a:r>
            <a:endParaRPr lang="en-US" sz="4800" b="1">
              <a:latin typeface="Arial" charset="0"/>
              <a:ea typeface="Osaka" charset="0"/>
              <a:cs typeface="Arial" charset="0"/>
            </a:endParaRP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ea typeface="ＭＳ Ｐゴシック" charset="0"/>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a typeface="ＭＳ Ｐゴシック" charset="0"/>
                <a:cs typeface="ＭＳ Ｐゴシック" charset="0"/>
              </a:endParaRPr>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ea typeface="ＭＳ Ｐゴシック" charset="0"/>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smtClean="0">
                <a:solidFill>
                  <a:srgbClr val="FFFFFF"/>
                </a:solidFill>
                <a:cs typeface="Arial" charset="0"/>
              </a:rPr>
              <a:t>=</a:t>
            </a:r>
            <a:endParaRPr lang="en-US" sz="4400" smtClean="0">
              <a:solidFill>
                <a:srgbClr val="FFFFFF"/>
              </a:solidFill>
              <a:cs typeface="Arial" charset="0"/>
            </a:endParaRPr>
          </a:p>
        </p:txBody>
      </p:sp>
      <p:sp>
        <p:nvSpPr>
          <p:cNvPr id="39958" name="Text Box 22"/>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ea typeface="ＭＳ Ｐゴシック" charset="0"/>
                <a:cs typeface="Arial"/>
              </a:rPr>
              <a:t>1</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dirty="0" err="1">
                <a:solidFill>
                  <a:srgbClr val="FFFFFF"/>
                </a:solidFill>
                <a:latin typeface="Arial"/>
                <a:ea typeface="ＭＳ Ｐゴシック" charset="0"/>
                <a:cs typeface="Arial"/>
              </a:rPr>
              <a:t>Liefeld</a:t>
            </a:r>
            <a:r>
              <a:rPr lang="en-US" sz="3200" b="1" dirty="0">
                <a:solidFill>
                  <a:srgbClr val="FFFFFF"/>
                </a:solidFill>
                <a:latin typeface="Arial"/>
                <a:ea typeface="ＭＳ Ｐゴシック" charset="0"/>
                <a:cs typeface="Arial"/>
              </a:rPr>
              <a:t>, 6-7</a:t>
            </a:r>
          </a:p>
        </p:txBody>
      </p:sp>
    </p:spTree>
    <p:extLst>
      <p:ext uri="{BB962C8B-B14F-4D97-AF65-F5344CB8AC3E}">
        <p14:creationId xmlns:p14="http://schemas.microsoft.com/office/powerpoint/2010/main" val="281244476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SCBG032"/>
          <p:cNvPicPr>
            <a:picLocks noChangeAspect="1" noChangeArrowheads="1"/>
          </p:cNvPicPr>
          <p:nvPr/>
        </p:nvPicPr>
        <p:blipFill>
          <a:blip r:embed="rId3">
            <a:lum bright="-60000" contrast="6000"/>
          </a:blip>
          <a:srcRect/>
          <a:stretch>
            <a:fillRect/>
          </a:stretch>
        </p:blipFill>
        <p:spPr bwMode="auto">
          <a:xfrm>
            <a:off x="0" y="0"/>
            <a:ext cx="9144000" cy="6858000"/>
          </a:xfrm>
          <a:prstGeom prst="rect">
            <a:avLst/>
          </a:prstGeom>
          <a:noFill/>
          <a:ln w="9525">
            <a:noFill/>
            <a:miter lim="800000"/>
            <a:headEnd/>
            <a:tailEnd/>
          </a:ln>
        </p:spPr>
      </p:pic>
      <p:pic>
        <p:nvPicPr>
          <p:cNvPr id="42009" name="Picture 25" descr="ChurchAudience"/>
          <p:cNvPicPr>
            <a:picLocks noChangeAspect="1" noChangeArrowheads="1"/>
          </p:cNvPicPr>
          <p:nvPr/>
        </p:nvPicPr>
        <p:blipFill>
          <a:blip r:embed="rId4"/>
          <a:srcRect/>
          <a:stretch>
            <a:fillRect/>
          </a:stretch>
        </p:blipFill>
        <p:spPr bwMode="auto">
          <a:xfrm>
            <a:off x="5280025" y="4276725"/>
            <a:ext cx="3863975" cy="2581275"/>
          </a:xfrm>
          <a:prstGeom prst="rect">
            <a:avLst/>
          </a:prstGeom>
          <a:noFill/>
          <a:ln w="9525">
            <a:noFill/>
            <a:miter lim="800000"/>
            <a:headEnd/>
            <a:tailEnd/>
          </a:ln>
        </p:spPr>
      </p:pic>
      <p:sp>
        <p:nvSpPr>
          <p:cNvPr id="41987" name="Text Box 3"/>
          <p:cNvSpPr txBox="1">
            <a:spLocks noChangeArrowheads="1"/>
          </p:cNvSpPr>
          <p:nvPr/>
        </p:nvSpPr>
        <p:spPr bwMode="auto">
          <a:xfrm>
            <a:off x="457200" y="1676400"/>
            <a:ext cx="56388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smtClean="0">
                <a:solidFill>
                  <a:srgbClr val="FDEC06"/>
                </a:solidFill>
                <a:latin typeface="Arial"/>
                <a:ea typeface="ＭＳ Ｐゴシック" charset="0"/>
                <a:cs typeface="Arial"/>
              </a:rPr>
              <a:t>Pagkakaisa</a:t>
            </a:r>
            <a:endParaRPr lang="en-US" sz="4400" b="1" dirty="0">
              <a:solidFill>
                <a:srgbClr val="FDEC06"/>
              </a:solidFill>
              <a:latin typeface="Arial"/>
              <a:ea typeface="ＭＳ Ｐゴシック" charset="0"/>
              <a:cs typeface="Arial"/>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ea typeface="ＭＳ Ｐゴシック" charset="0"/>
                <a:cs typeface="Arial"/>
              </a:rPr>
              <a:t>Liefeld, 6-7</a:t>
            </a:r>
          </a:p>
        </p:txBody>
      </p:sp>
      <p:sp>
        <p:nvSpPr>
          <p:cNvPr id="41989" name="Rectangle 5"/>
          <p:cNvSpPr>
            <a:spLocks noGrp="1" noChangeArrowheads="1"/>
          </p:cNvSpPr>
          <p:nvPr>
            <p:ph type="title" idx="4294967295"/>
          </p:nvPr>
        </p:nvSpPr>
        <p:spPr>
          <a:xfrm>
            <a:off x="762000" y="228600"/>
            <a:ext cx="7772400" cy="1143000"/>
          </a:xfrm>
          <a:effectLst>
            <a:outerShdw dist="35921" dir="2700000" algn="ctr" rotWithShape="0">
              <a:schemeClr val="tx2">
                <a:alpha val="74997"/>
              </a:schemeClr>
            </a:outerShdw>
          </a:effectLst>
        </p:spPr>
        <p:txBody>
          <a:bodyPr/>
          <a:lstStyle/>
          <a:p>
            <a:pPr eaLnBrk="1" hangingPunct="1">
              <a:defRPr/>
            </a:pPr>
            <a:r>
              <a:rPr lang="en-US" sz="4800" b="1" dirty="0" err="1" smtClean="0">
                <a:solidFill>
                  <a:schemeClr val="bg1"/>
                </a:solidFill>
                <a:cs typeface="Arial" pitchFamily="34" charset="0"/>
              </a:rPr>
              <a:t>Mga</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Katangian</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ng</a:t>
            </a:r>
            <a:r>
              <a:rPr lang="en-US" sz="4800" b="1" dirty="0" smtClean="0">
                <a:solidFill>
                  <a:schemeClr val="bg1"/>
                </a:solidFill>
                <a:cs typeface="Arial" pitchFamily="34" charset="0"/>
              </a:rPr>
              <a:t> </a:t>
            </a:r>
            <a:r>
              <a:rPr lang="en-US" sz="4800" b="1" dirty="0" err="1" smtClean="0">
                <a:solidFill>
                  <a:schemeClr val="bg1"/>
                </a:solidFill>
                <a:cs typeface="Arial" pitchFamily="34" charset="0"/>
              </a:rPr>
              <a:t>Pagpapaliwanag</a:t>
            </a:r>
            <a:endParaRPr lang="en-US" sz="4800" b="1" dirty="0" smtClean="0">
              <a:cs typeface="Arial" pitchFamily="34" charset="0"/>
            </a:endParaRPr>
          </a:p>
        </p:txBody>
      </p:sp>
      <p:sp>
        <p:nvSpPr>
          <p:cNvPr id="12295"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p:spPr>
        <p:txBody>
          <a:bodyPr wrap="none" anchor="ctr"/>
          <a:lstStyle/>
          <a:p>
            <a:endParaRPr lang="en-US">
              <a:cs typeface="Arial" pitchFamily="34" charset="0"/>
            </a:endParaRPr>
          </a:p>
        </p:txBody>
      </p:sp>
      <p:sp>
        <p:nvSpPr>
          <p:cNvPr id="42000" name="Text Box 16"/>
          <p:cNvSpPr txBox="1">
            <a:spLocks noChangeArrowheads="1"/>
          </p:cNvSpPr>
          <p:nvPr/>
        </p:nvSpPr>
        <p:spPr bwMode="auto">
          <a:xfrm>
            <a:off x="762000" y="4267200"/>
            <a:ext cx="1752600" cy="1938992"/>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000" b="1" dirty="0" err="1" smtClean="0">
                <a:solidFill>
                  <a:schemeClr val="bg1"/>
                </a:solidFill>
                <a:cs typeface="Arial" pitchFamily="34" charset="0"/>
              </a:rPr>
              <a:t>Ideya</a:t>
            </a:r>
            <a:r>
              <a:rPr lang="en-US" sz="4000" b="1" dirty="0" smtClean="0">
                <a:solidFill>
                  <a:schemeClr val="bg1"/>
                </a:solidFill>
                <a:cs typeface="Arial" pitchFamily="34" charset="0"/>
              </a:rPr>
              <a:t> </a:t>
            </a:r>
            <a:r>
              <a:rPr lang="en-US" sz="4000" b="1" dirty="0" err="1" smtClean="0">
                <a:solidFill>
                  <a:schemeClr val="bg1"/>
                </a:solidFill>
                <a:cs typeface="Arial" pitchFamily="34" charset="0"/>
              </a:rPr>
              <a:t>ng</a:t>
            </a:r>
            <a:r>
              <a:rPr lang="en-US" sz="4000" b="1" dirty="0" smtClean="0">
                <a:solidFill>
                  <a:schemeClr val="bg1"/>
                </a:solidFill>
                <a:cs typeface="Arial" pitchFamily="34" charset="0"/>
              </a:rPr>
              <a:t> </a:t>
            </a:r>
            <a:r>
              <a:rPr lang="en-US" sz="4000" b="1" dirty="0" err="1" smtClean="0">
                <a:solidFill>
                  <a:schemeClr val="bg1"/>
                </a:solidFill>
                <a:cs typeface="Arial" pitchFamily="34" charset="0"/>
              </a:rPr>
              <a:t>Texto</a:t>
            </a:r>
            <a:endParaRPr lang="en-US" b="1" dirty="0">
              <a:solidFill>
                <a:schemeClr val="bg1"/>
              </a:solidFill>
              <a:cs typeface="Arial" pitchFamily="34"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pitchFamily="34" charset="0"/>
            </a:endParaRPr>
          </a:p>
        </p:txBody>
      </p:sp>
      <p:sp>
        <p:nvSpPr>
          <p:cNvPr id="42004" name="AutoShape 20"/>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pitchFamily="34" charset="0"/>
            </a:endParaRPr>
          </a:p>
        </p:txBody>
      </p:sp>
      <p:sp>
        <p:nvSpPr>
          <p:cNvPr id="42001" name="Text Box 17"/>
          <p:cNvSpPr txBox="1">
            <a:spLocks noChangeArrowheads="1"/>
          </p:cNvSpPr>
          <p:nvPr/>
        </p:nvSpPr>
        <p:spPr bwMode="auto">
          <a:xfrm>
            <a:off x="3491880" y="2780928"/>
            <a:ext cx="2049760" cy="1569660"/>
          </a:xfrm>
          <a:prstGeom prst="rect">
            <a:avLst/>
          </a:prstGeom>
          <a:noFill/>
          <a:ln>
            <a:noFill/>
          </a:ln>
          <a:effectLst>
            <a:outerShdw blurRad="63500" dist="38099" dir="2700000" algn="ctr" rotWithShape="0">
              <a:schemeClr val="tx1">
                <a:alpha val="74998"/>
              </a:schemeClr>
            </a:outerShdw>
          </a:effectLst>
          <a:extLst/>
        </p:spPr>
        <p:txBody>
          <a:bodyPr wrap="square">
            <a:spAutoFit/>
          </a:bodyPr>
          <a:lstStyle/>
          <a:p>
            <a:pPr algn="ctr" eaLnBrk="1" hangingPunct="1">
              <a:spcBef>
                <a:spcPct val="50000"/>
              </a:spcBef>
              <a:defRPr/>
            </a:pPr>
            <a:r>
              <a:rPr lang="en-US" sz="3200" b="1" dirty="0" err="1" smtClean="0">
                <a:solidFill>
                  <a:schemeClr val="bg1"/>
                </a:solidFill>
                <a:cs typeface="Arial" pitchFamily="34" charset="0"/>
              </a:rPr>
              <a:t>Ang</a:t>
            </a:r>
            <a:r>
              <a:rPr lang="en-US" sz="3200" b="1" dirty="0" smtClean="0">
                <a:solidFill>
                  <a:schemeClr val="bg1"/>
                </a:solidFill>
                <a:cs typeface="Arial" pitchFamily="34" charset="0"/>
              </a:rPr>
              <a:t> </a:t>
            </a:r>
            <a:r>
              <a:rPr lang="en-US" sz="3200" b="1" dirty="0" err="1" smtClean="0">
                <a:solidFill>
                  <a:schemeClr val="bg1"/>
                </a:solidFill>
                <a:cs typeface="Arial" pitchFamily="34" charset="0"/>
              </a:rPr>
              <a:t>Malaking</a:t>
            </a:r>
            <a:r>
              <a:rPr lang="en-US" sz="3200" b="1" dirty="0" smtClean="0">
                <a:solidFill>
                  <a:schemeClr val="bg1"/>
                </a:solidFill>
                <a:cs typeface="Arial" pitchFamily="34" charset="0"/>
              </a:rPr>
              <a:t> </a:t>
            </a:r>
            <a:r>
              <a:rPr lang="en-US" sz="3200" b="1" dirty="0" err="1" smtClean="0">
                <a:solidFill>
                  <a:schemeClr val="bg1"/>
                </a:solidFill>
                <a:cs typeface="Arial" pitchFamily="34" charset="0"/>
              </a:rPr>
              <a:t>Ideya</a:t>
            </a:r>
            <a:endParaRPr lang="en-US" sz="1800" b="1" dirty="0">
              <a:solidFill>
                <a:schemeClr val="bg1"/>
              </a:solidFill>
              <a:cs typeface="Arial" pitchFamily="34" charset="0"/>
            </a:endParaRPr>
          </a:p>
        </p:txBody>
      </p:sp>
      <p:pic>
        <p:nvPicPr>
          <p:cNvPr id="42005" name="Picture 21" descr="teddy"/>
          <p:cNvPicPr>
            <a:picLocks noChangeAspect="1" noChangeArrowheads="1"/>
          </p:cNvPicPr>
          <p:nvPr/>
        </p:nvPicPr>
        <p:blipFill>
          <a:blip r:embed="rId5"/>
          <a:srcRect/>
          <a:stretch>
            <a:fillRect/>
          </a:stretch>
        </p:blipFill>
        <p:spPr bwMode="auto">
          <a:xfrm>
            <a:off x="6781800" y="1143000"/>
            <a:ext cx="2130425" cy="2971800"/>
          </a:xfrm>
          <a:prstGeom prst="rect">
            <a:avLst/>
          </a:prstGeom>
          <a:noFill/>
          <a:ln w="9525">
            <a:noFill/>
            <a:miter lim="800000"/>
            <a:headEnd/>
            <a:tailEnd/>
          </a:ln>
        </p:spPr>
      </p:pic>
      <p:sp>
        <p:nvSpPr>
          <p:cNvPr id="42006" name="AutoShape 22"/>
          <p:cNvSpPr>
            <a:spLocks noChangeArrowheads="1"/>
          </p:cNvSpPr>
          <p:nvPr/>
        </p:nvSpPr>
        <p:spPr bwMode="auto">
          <a:xfrm>
            <a:off x="6705600" y="1828800"/>
            <a:ext cx="1981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SG"/>
          </a:p>
        </p:txBody>
      </p:sp>
      <p:sp>
        <p:nvSpPr>
          <p:cNvPr id="42007" name="Text Box 23"/>
          <p:cNvSpPr txBox="1">
            <a:spLocks noChangeArrowheads="1"/>
          </p:cNvSpPr>
          <p:nvPr/>
        </p:nvSpPr>
        <p:spPr bwMode="auto">
          <a:xfrm>
            <a:off x="8594725" y="39688"/>
            <a:ext cx="354013" cy="457200"/>
          </a:xfrm>
          <a:prstGeom prst="rect">
            <a:avLst/>
          </a:prstGeom>
          <a:noFill/>
          <a:ln w="9525">
            <a:noFill/>
            <a:miter lim="800000"/>
            <a:headEnd/>
            <a:tailEnd/>
          </a:ln>
          <a:effectLst>
            <a:outerShdw dist="35921" dir="2700000" algn="ctr" rotWithShape="0">
              <a:schemeClr val="tx2">
                <a:alpha val="74997"/>
              </a:schemeClr>
            </a:outerShdw>
          </a:effectLst>
        </p:spPr>
        <p:txBody>
          <a:bodyPr wrap="none">
            <a:spAutoFit/>
          </a:bodyPr>
          <a:lstStyle/>
          <a:p>
            <a:pPr>
              <a:defRPr/>
            </a:pPr>
            <a:r>
              <a:rPr lang="en-US" b="1">
                <a:solidFill>
                  <a:srgbClr val="F9F9F9"/>
                </a:solidFill>
                <a:cs typeface="Arial" pitchFamily="34" charset="0"/>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2480</TotalTime>
  <Words>1718</Words>
  <Application>Microsoft Macintosh PowerPoint</Application>
  <PresentationFormat>On-screen Show (4:3)</PresentationFormat>
  <Paragraphs>244</Paragraphs>
  <Slides>29</Slides>
  <Notes>27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35" baseType="lpstr">
      <vt:lpstr>Blank Presentation</vt:lpstr>
      <vt:lpstr>Candybar</vt:lpstr>
      <vt:lpstr>Orbit</vt:lpstr>
      <vt:lpstr>1_Blank Presentation</vt:lpstr>
      <vt:lpstr>2_Blank Presentation</vt:lpstr>
      <vt:lpstr>Document</vt:lpstr>
      <vt:lpstr>Homiletiks: Ang Sining ng    Pangangaral na Nagpapaliwanag</vt:lpstr>
      <vt:lpstr>Sagot sa tanong na ‘Ano’ at ‘Bakit’ ng Pangangaral</vt:lpstr>
      <vt:lpstr>”Sa susunod na lingo, tayo’y lalakbay"</vt:lpstr>
      <vt:lpstr>”Kami ay magbibigay ng sermon na nagpapaliwanag"</vt:lpstr>
      <vt:lpstr>Ano ang Pangangaral na Nagpapaliwanag?</vt:lpstr>
      <vt:lpstr>Isang Higit pang Detalyadong Kahulugan</vt:lpstr>
      <vt:lpstr>Katangian ng Pangangaral na Pagpapaliwanag</vt:lpstr>
      <vt:lpstr>Mga Katangian ng Pagpapaliwanag</vt:lpstr>
      <vt:lpstr>Mga Katangian ng Pagpapaliwanag</vt:lpstr>
      <vt:lpstr>Mga Katangian ng Pagpapaliwanag</vt:lpstr>
      <vt:lpstr>Mga Katangian ng Pagpapaliwanag</vt:lpstr>
      <vt:lpstr>Buod ng mga Katangian</vt:lpstr>
      <vt:lpstr>Bakit importante ang Pangangaral na Nagpapaliwanag?</vt:lpstr>
      <vt:lpstr>A.  Ang Pagpapaliwanag ay mula sa texto na nagpapakita ng kalooban ng Diyos</vt:lpstr>
      <vt:lpstr>B. Ang Pagpapaliwanag ay nagtuturo ng Salita ng Diyos ayon sa tagpuan na pinili ng Banal na Ispiritu</vt:lpstr>
      <vt:lpstr>C. Ang Pagpapaliwanag ay may likas na awtoridad at kapangyarihan</vt:lpstr>
      <vt:lpstr>Paano mo ipapaliwanag ang larawang ito?</vt:lpstr>
      <vt:lpstr>D. Ang Pagpapaliwanag ay dumidirekta ng atensyon sa mga tagapakinig ng Bibliya </vt:lpstr>
      <vt:lpstr>BAKIT MAHALAGA ANG SALITA NG DIYOS?</vt:lpstr>
      <vt:lpstr>Apat na resulta ng Salita ng Diyos</vt:lpstr>
      <vt:lpstr>E. Ang Pagpapaliwanag ay nagtutugon sa mga pangangailangan ng mga tao para sa pang-espirituwal na pagpapakain</vt:lpstr>
      <vt:lpstr>F. Ang Pagpapaliwanag ay napoprotekta laban sa maling interpretasyon ng Banal na Kasulatan </vt:lpstr>
      <vt:lpstr>G. Ang Pagpapaliwanag ay nagbibigay hintulot na pangaralan ang buong aklat sa banal na kasulatan</vt:lpstr>
      <vt:lpstr>H. Ang Pagpapaliwanag ay nakakatipid ng oras sa pagpili ng paksa</vt:lpstr>
      <vt:lpstr>I. Ang Pagpapaliwanag ay nagbibigay hintulot sa tagapangaral na magsalita ayon sa kanyang pananampalataya</vt:lpstr>
      <vt:lpstr>J. Ang Pagpapaliwanag ay nagbabantay sa mga panganib ng pangangaral batay sa paksa</vt:lpstr>
      <vt:lpstr>Mga Panganib ng Pangangaral batay sa paksa</vt:lpstr>
      <vt:lpstr>Black</vt:lpstr>
      <vt:lpstr>Pagsasaysay ng Bibliya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191</cp:revision>
  <dcterms:created xsi:type="dcterms:W3CDTF">2017-01-30T09:34:31Z</dcterms:created>
  <dcterms:modified xsi:type="dcterms:W3CDTF">2017-02-08T01:07:34Z</dcterms:modified>
</cp:coreProperties>
</file>