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2"/>
  </p:notesMasterIdLst>
  <p:sldIdLst>
    <p:sldId id="370" r:id="rId2"/>
    <p:sldId id="371" r:id="rId3"/>
    <p:sldId id="372" r:id="rId4"/>
    <p:sldId id="373" r:id="rId5"/>
    <p:sldId id="374" r:id="rId6"/>
    <p:sldId id="375" r:id="rId7"/>
    <p:sldId id="376" r:id="rId8"/>
    <p:sldId id="377" r:id="rId9"/>
    <p:sldId id="378" r:id="rId10"/>
    <p:sldId id="379" r:id="rId11"/>
    <p:sldId id="380" r:id="rId12"/>
    <p:sldId id="381" r:id="rId13"/>
    <p:sldId id="382" r:id="rId14"/>
    <p:sldId id="383" r:id="rId15"/>
    <p:sldId id="384" r:id="rId16"/>
    <p:sldId id="385" r:id="rId17"/>
    <p:sldId id="386" r:id="rId18"/>
    <p:sldId id="387" r:id="rId19"/>
    <p:sldId id="388" r:id="rId20"/>
    <p:sldId id="389" r:id="rId21"/>
    <p:sldId id="392" r:id="rId22"/>
    <p:sldId id="393" r:id="rId23"/>
    <p:sldId id="394" r:id="rId24"/>
    <p:sldId id="390" r:id="rId25"/>
    <p:sldId id="347" r:id="rId26"/>
    <p:sldId id="264" r:id="rId27"/>
    <p:sldId id="265" r:id="rId28"/>
    <p:sldId id="266" r:id="rId29"/>
    <p:sldId id="267" r:id="rId30"/>
    <p:sldId id="268" r:id="rId31"/>
    <p:sldId id="269" r:id="rId32"/>
    <p:sldId id="270" r:id="rId33"/>
    <p:sldId id="271" r:id="rId34"/>
    <p:sldId id="272" r:id="rId35"/>
    <p:sldId id="273" r:id="rId36"/>
    <p:sldId id="274" r:id="rId37"/>
    <p:sldId id="280" r:id="rId38"/>
    <p:sldId id="279" r:id="rId39"/>
    <p:sldId id="278" r:id="rId40"/>
    <p:sldId id="367"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404"/>
    <a:srgbClr val="C0C0C0"/>
    <a:srgbClr val="000000"/>
    <a:srgbClr val="101010"/>
    <a:srgbClr val="3BE3C7"/>
    <a:srgbClr val="FFEA18"/>
    <a:srgbClr val="8CBC1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04" y="-208"/>
      </p:cViewPr>
      <p:guideLst>
        <p:guide orient="horz" pos="4215"/>
        <p:guide pos="5475"/>
        <p:guide pos="51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7" charset="0"/>
                <a:ea typeface="+mn-ea"/>
                <a:cs typeface="+mn-cs"/>
              </a:defRPr>
            </a:lvl1pPr>
          </a:lstStyle>
          <a:p>
            <a:pPr>
              <a:defRPr/>
            </a:pPr>
            <a:endParaRPr lang="en-US"/>
          </a:p>
        </p:txBody>
      </p:sp>
      <p:sp>
        <p:nvSpPr>
          <p:cNvPr id="1443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7" charset="0"/>
                <a:ea typeface="+mn-ea"/>
                <a:cs typeface="+mn-cs"/>
              </a:defRPr>
            </a:lvl1pPr>
          </a:lstStyle>
          <a:p>
            <a:pPr>
              <a:defRPr/>
            </a:pPr>
            <a:endParaRPr lang="en-US"/>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43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7" charset="0"/>
                <a:ea typeface="+mn-ea"/>
                <a:cs typeface="+mn-cs"/>
              </a:defRPr>
            </a:lvl1pPr>
          </a:lstStyle>
          <a:p>
            <a:pPr>
              <a:defRPr/>
            </a:pPr>
            <a:endParaRPr lang="en-US"/>
          </a:p>
        </p:txBody>
      </p:sp>
      <p:sp>
        <p:nvSpPr>
          <p:cNvPr id="1443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88A5893-6D6D-4E4D-AD16-648730161C9E}" type="slidenum">
              <a:rPr lang="en-US"/>
              <a:pPr/>
              <a:t>‹#›</a:t>
            </a:fld>
            <a:endParaRPr lang="en-US"/>
          </a:p>
        </p:txBody>
      </p:sp>
    </p:spTree>
    <p:extLst>
      <p:ext uri="{BB962C8B-B14F-4D97-AF65-F5344CB8AC3E}">
        <p14:creationId xmlns:p14="http://schemas.microsoft.com/office/powerpoint/2010/main" val="9846976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28" charset="-128"/>
        <a:cs typeface="ＭＳ Ｐゴシック" pitchFamily="-12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28" charset="-128"/>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28"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28" charset="-128"/>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28"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AF9C4EC-51B5-5642-BE7D-68188046F667}"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338E0BF-2211-E14D-B077-F0BA1E639FCD}" type="slidenum">
              <a:rPr lang="en-US" sz="1200"/>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CBD5B6A-C51A-1C42-91B2-3E63AB4D6B3F}" type="slidenum">
              <a:rPr lang="en-US" sz="1200"/>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3588131-C412-AC47-B67A-33A30E276D1A}" type="slidenum">
              <a:rPr lang="en-US" sz="1200"/>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D4AC5BA-580D-F242-A66C-3FF10FC6FC9D}" type="slidenum">
              <a:rPr lang="en-US" sz="1200"/>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119D1FC-E496-2346-B3F5-15B20239D9E8}" type="slidenum">
              <a:rPr lang="en-US" sz="1200"/>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6F0AA96-3BCE-4240-B219-4D3527264D7C}" type="slidenum">
              <a:rPr lang="en-US" sz="120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FFACD59-A26E-1749-A862-42DB3614A41C}" type="slidenum">
              <a:rPr lang="en-US" sz="1200"/>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0D6C1FE-481C-FC41-A420-1072B43F1D02}" type="slidenum">
              <a:rPr lang="en-US" sz="1200"/>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5819CBF-DDD4-B34E-B516-BD5A8F843015}" type="slidenum">
              <a:rPr lang="en-US" sz="1200"/>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098B0C0-7818-E14C-8335-8E2816C89098}" type="slidenum">
              <a:rPr lang="en-US" sz="1200"/>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2BB8590-309E-D54A-93D1-ED2505721C1D}" type="slidenum">
              <a:rPr lang="en-US" sz="12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067FD4B-58CE-284B-B634-5A1FD76050D5}" type="slidenum">
              <a:rPr lang="en-US" sz="120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200000"/>
              </a:lnSpc>
            </a:pPr>
            <a:endParaRPr lang="en-US">
              <a:latin typeface="Times" charset="0"/>
              <a:ea typeface="ＭＳ Ｐゴシック" charset="0"/>
              <a:cs typeface="ＭＳ Ｐゴシック"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ECB0D09-EC9F-7A41-8FFA-7A074E29C28B}" type="slidenum">
              <a:rPr lang="en-US" sz="1200"/>
              <a:pPr/>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200000"/>
              </a:lnSpc>
            </a:pPr>
            <a:endParaRPr lang="en-US">
              <a:latin typeface="Times" charset="0"/>
              <a:ea typeface="ＭＳ Ｐゴシック" charset="0"/>
              <a:cs typeface="ＭＳ Ｐゴシック"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DC8EDE5-4757-A144-B028-4BA80E2FC46B}" type="slidenum">
              <a:rPr lang="en-US" sz="1200"/>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99985AA-C446-8042-ABB5-8013DBD29DCD}" type="slidenum">
              <a:rPr lang="en-US" sz="1200"/>
              <a:pPr/>
              <a:t>23</a:t>
            </a:fld>
            <a:endParaRPr lang="en-US" sz="1200"/>
          </a:p>
        </p:txBody>
      </p:sp>
      <p:sp>
        <p:nvSpPr>
          <p:cNvPr id="60419" name="Rectangle 2"/>
          <p:cNvSpPr>
            <a:spLocks noChangeArrowheads="1"/>
          </p:cNvSpPr>
          <p:nvPr>
            <p:ph type="sldImg"/>
          </p:nvPr>
        </p:nvSpPr>
        <p:spPr>
          <a:solidFill>
            <a:srgbClr val="FFFFFF"/>
          </a:solidFill>
          <a:ln/>
        </p:spPr>
      </p:sp>
      <p:sp>
        <p:nvSpPr>
          <p:cNvPr id="60420"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lnSpc>
                <a:spcPct val="200000"/>
              </a:lnSpc>
            </a:pPr>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200000"/>
              </a:lnSpc>
            </a:pPr>
            <a:endParaRPr lang="en-US">
              <a:latin typeface="Times" charset="0"/>
              <a:ea typeface="ＭＳ Ｐゴシック" charset="0"/>
              <a:cs typeface="ＭＳ Ｐゴシック"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5D0768B-CE41-9B46-9E76-93EE5BF6CECB}" type="slidenum">
              <a:rPr lang="en-US" sz="1200"/>
              <a:pPr/>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200000"/>
              </a:lnSpc>
            </a:pPr>
            <a:endParaRPr lang="en-US">
              <a:latin typeface="Times" charset="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5DD9F48-C4B4-4142-ADD7-B05808436A35}" type="slidenum">
              <a:rPr lang="en-US" sz="1200"/>
              <a:pPr/>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83EB044-BC60-7943-BEC3-E042FEBA7D0E}" type="slidenum">
              <a:rPr lang="en-US" sz="1200"/>
              <a:pPr/>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79FF19D-7AF6-9445-A379-9C3FD11CC085}" type="slidenum">
              <a:rPr lang="en-US" sz="1200"/>
              <a:pPr/>
              <a:t>27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A9E95B9-5356-5D46-986D-242D94B1F4CD}" type="slidenum">
              <a:rPr lang="en-US" sz="1200"/>
              <a:pPr/>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CD7836D-51B9-9147-B51E-11C021D0E772}" type="slidenum">
              <a:rPr lang="en-US" sz="1200"/>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200000"/>
              </a:lnSpc>
            </a:pPr>
            <a:endParaRPr lang="en-US">
              <a:latin typeface="Times" charset="0"/>
              <a:ea typeface="ＭＳ Ｐゴシック" charset="0"/>
              <a:cs typeface="ＭＳ Ｐゴシック"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43BEDE5-9F40-1543-A70C-A51A79CB6CE8}" type="slidenum">
              <a:rPr lang="en-US" sz="120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53923FE-E22A-FC42-B12B-1DEE0B9B8369}" type="slidenum">
              <a:rPr lang="en-US" sz="1200"/>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BBD6B14-902B-3949-A645-3569641CD3C8}" type="slidenum">
              <a:rPr lang="en-US" sz="1200"/>
              <a:pPr/>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7AB5B31-A343-2144-8C82-E7A088A20008}" type="slidenum">
              <a:rPr lang="en-US" sz="1200"/>
              <a:pPr/>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0E52972-009B-0944-8BD1-58322CF73CC5}" type="slidenum">
              <a:rPr lang="en-US" sz="1200"/>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2DA77AD-31B6-664C-AB4F-D981E98151C4}" type="slidenum">
              <a:rPr lang="en-US" sz="1200"/>
              <a:pPr/>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auto-advance during reading…</a:t>
            </a:r>
            <a:r>
              <a:rPr lang="en-US">
                <a:latin typeface="Times" charset="0"/>
                <a:ea typeface="ＭＳ Ｐゴシック" charset="0"/>
                <a:cs typeface="ＭＳ Ｐゴシック" charset="0"/>
              </a:rPr>
              <a:t> </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1264F00-041E-8747-AA1D-96465C0C5A38}" type="slidenum">
              <a:rPr lang="en-US" sz="1200"/>
              <a:pPr/>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3A8FAFE-A423-D84A-983A-DC829870325B}" type="slidenum">
              <a:rPr lang="en-US" sz="1200"/>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191679D-1655-FC46-9A78-615A76231734}" type="slidenum">
              <a:rPr lang="en-US" sz="1200"/>
              <a:pPr/>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6CFEE0B-05B6-444C-B712-426F296000EC}" type="slidenum">
              <a:rPr lang="en-US" sz="1200"/>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AD1FC6C-7961-6148-9544-123845924B2F}" type="slidenum">
              <a:rPr lang="en-US" sz="1200"/>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FBD3CCB-03F4-6B4D-A4BF-92E28DD14324}" type="slidenum">
              <a:rPr lang="en-US" sz="1200"/>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Times" charset="0"/>
                <a:ea typeface="ＭＳ Ｐゴシック" charset="0"/>
                <a:cs typeface="ＭＳ Ｐゴシック" charset="0"/>
              </a:rPr>
              <a:t>Thanks for your kind attention.  [from the TBB Ministry]</a:t>
            </a:r>
            <a:r>
              <a:rPr lang="en-US">
                <a:latin typeface="Times" charset="0"/>
                <a:ea typeface="ＭＳ Ｐゴシック" charset="0"/>
                <a:cs typeface="ＭＳ Ｐゴシック" charset="0"/>
              </a:rPr>
              <a:t> </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6183621-2241-8945-96D4-CB41DCFF6E24}" type="slidenum">
              <a:rPr lang="en-US" sz="1200"/>
              <a:pPr/>
              <a:t>40</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200000"/>
              </a:lnSpc>
            </a:pPr>
            <a:endParaRPr lang="en-US">
              <a:latin typeface="Times" charset="0"/>
              <a:ea typeface="ＭＳ Ｐゴシック" charset="0"/>
              <a:cs typeface="ＭＳ Ｐゴシック"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28BB623-0C7D-0949-A60F-13EFD49AB9DC}" type="slidenum">
              <a:rPr lang="en-US" sz="1200"/>
              <a:pPr/>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200000"/>
              </a:lnSpc>
            </a:pPr>
            <a:endParaRPr lang="en-US">
              <a:latin typeface="Times" charset="0"/>
              <a:ea typeface="ＭＳ Ｐゴシック" charset="0"/>
              <a:cs typeface="ＭＳ Ｐゴシック"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DACEC4F-884D-1848-9401-99C5966DBB33}" type="slidenum">
              <a:rPr lang="en-US" sz="1200"/>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200000"/>
              </a:lnSpc>
            </a:pPr>
            <a:endParaRPr lang="en-US">
              <a:latin typeface="Times" charset="0"/>
              <a:ea typeface="ＭＳ Ｐゴシック" charset="0"/>
              <a:cs typeface="ＭＳ Ｐゴシック"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9B2798D-43D0-3F4A-A08E-BC887E764FC8}" type="slidenum">
              <a:rPr lang="en-US" sz="1200"/>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94B4A55-787A-C44F-865F-A19A0C39B79F}" type="slidenum">
              <a:rPr lang="en-US" sz="1200"/>
              <a:pP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8E1B9B4C-5872-DE42-992F-7A30FFC93E85}" type="slidenum">
              <a:rPr lang="en-US" sz="1200"/>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26586751"/>
      </p:ext>
    </p:extLst>
  </p:cSld>
  <p:clrMapOvr>
    <a:masterClrMapping/>
  </p:clrMapOvr>
  <p:transition xmlns:p14="http://schemas.microsoft.com/office/powerpoint/2010/mai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9486292"/>
      </p:ext>
    </p:extLst>
  </p:cSld>
  <p:clrMapOvr>
    <a:masterClrMapping/>
  </p:clrMapOvr>
  <p:transition xmlns:p14="http://schemas.microsoft.com/office/powerpoint/2010/mai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9277159"/>
      </p:ext>
    </p:extLst>
  </p:cSld>
  <p:clrMapOvr>
    <a:masterClrMapping/>
  </p:clrMapOvr>
  <p:transition xmlns:p14="http://schemas.microsoft.com/office/powerpoint/2010/mai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9599001"/>
      </p:ext>
    </p:extLst>
  </p:cSld>
  <p:clrMapOvr>
    <a:masterClrMapping/>
  </p:clrMapOvr>
  <p:transition xmlns:p14="http://schemas.microsoft.com/office/powerpoint/2010/mai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7245451"/>
      </p:ext>
    </p:extLst>
  </p:cSld>
  <p:clrMapOvr>
    <a:masterClrMapping/>
  </p:clrMapOvr>
  <p:transition xmlns:p14="http://schemas.microsoft.com/office/powerpoint/2010/mai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8746775"/>
      </p:ext>
    </p:extLst>
  </p:cSld>
  <p:clrMapOvr>
    <a:masterClrMapping/>
  </p:clrMapOvr>
  <p:transition xmlns:p14="http://schemas.microsoft.com/office/powerpoint/2010/mai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6095410"/>
      </p:ext>
    </p:extLst>
  </p:cSld>
  <p:clrMapOvr>
    <a:masterClrMapping/>
  </p:clrMapOvr>
  <p:transition xmlns:p14="http://schemas.microsoft.com/office/powerpoint/2010/mai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395561533"/>
      </p:ext>
    </p:extLst>
  </p:cSld>
  <p:clrMapOvr>
    <a:masterClrMapping/>
  </p:clrMapOvr>
  <p:transition xmlns:p14="http://schemas.microsoft.com/office/powerpoint/2010/mai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390083"/>
      </p:ext>
    </p:extLst>
  </p:cSld>
  <p:clrMapOvr>
    <a:masterClrMapping/>
  </p:clrMapOvr>
  <p:transition xmlns:p14="http://schemas.microsoft.com/office/powerpoint/2010/mai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0412114"/>
      </p:ext>
    </p:extLst>
  </p:cSld>
  <p:clrMapOvr>
    <a:masterClrMapping/>
  </p:clrMapOvr>
  <p:transition xmlns:p14="http://schemas.microsoft.com/office/powerpoint/2010/mai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5539738"/>
      </p:ext>
    </p:extLst>
  </p:cSld>
  <p:clrMapOvr>
    <a:masterClrMapping/>
  </p:clrMapOvr>
  <p:transition xmlns:p14="http://schemas.microsoft.com/office/powerpoint/2010/main">
    <p:wheel spokes="0"/>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lIns="91429" tIns="45714" rIns="91429" bIns="45714" anchor="ctr"/>
          <a:lstStyle/>
          <a:p>
            <a:pPr algn="ctr">
              <a:defRPr/>
            </a:pPr>
            <a:endParaRPr lang="en-US">
              <a:solidFill>
                <a:schemeClr val="accent2"/>
              </a:solidFill>
              <a:latin typeface="Times" pitchFamily="-107" charset="0"/>
              <a:ea typeface="+mn-ea"/>
              <a:cs typeface="+mn-cs"/>
            </a:endParaRPr>
          </a:p>
        </p:txBody>
      </p:sp>
      <p:sp>
        <p:nvSpPr>
          <p:cNvPr id="1038" name="Rectangle 14"/>
          <p:cNvSpPr>
            <a:spLocks noChangeArrowheads="1"/>
          </p:cNvSpPr>
          <p:nvPr userDrawn="1"/>
        </p:nvSpPr>
        <p:spPr bwMode="auto">
          <a:xfrm>
            <a:off x="0" y="0"/>
            <a:ext cx="9144000" cy="6858000"/>
          </a:xfrm>
          <a:prstGeom prst="rect">
            <a:avLst/>
          </a:prstGeom>
          <a:solidFill>
            <a:schemeClr val="tx1"/>
          </a:solidFill>
          <a:ln w="9525">
            <a:noFill/>
            <a:miter lim="800000"/>
            <a:headEnd/>
            <a:tailEnd/>
          </a:ln>
          <a:effectLst/>
        </p:spPr>
        <p:txBody>
          <a:bodyPr wrap="none" anchor="ctr"/>
          <a:lstStyle/>
          <a:p>
            <a:pPr>
              <a:defRPr/>
            </a:pPr>
            <a:endParaRPr lang="en-US">
              <a:latin typeface="Times" pitchFamily="-107" charset="0"/>
              <a:ea typeface="+mn-ea"/>
              <a:cs typeface="+mn-cs"/>
            </a:endParaRPr>
          </a:p>
        </p:txBody>
      </p:sp>
      <p:sp>
        <p:nvSpPr>
          <p:cNvPr id="1034" name="Text Box 10"/>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 </a:t>
            </a:r>
            <a:r>
              <a:rPr lang="en-US" sz="1000" b="1">
                <a:solidFill>
                  <a:srgbClr val="FFFFFF"/>
                </a:solidFill>
                <a:latin typeface="Arial" pitchFamily="-107" charset="0"/>
                <a:ea typeface="+mn-ea"/>
                <a:cs typeface="+mn-cs"/>
              </a:rPr>
              <a:t>2005</a:t>
            </a:r>
            <a:r>
              <a:rPr lang="en-US" sz="900" b="1">
                <a:solidFill>
                  <a:schemeClr val="bg1"/>
                </a:solidFill>
                <a:latin typeface="Arial" pitchFamily="-107" charset="0"/>
                <a:ea typeface="+mn-ea"/>
                <a:cs typeface="+mn-cs"/>
              </a:rPr>
              <a:t> TBBMI</a:t>
            </a:r>
          </a:p>
        </p:txBody>
      </p:sp>
      <p:sp>
        <p:nvSpPr>
          <p:cNvPr id="1035" name="Rectangle 11"/>
          <p:cNvSpPr>
            <a:spLocks noChangeArrowheads="1"/>
          </p:cNvSpPr>
          <p:nvPr userDrawn="1"/>
        </p:nvSpPr>
        <p:spPr bwMode="auto">
          <a:xfrm>
            <a:off x="7635875" y="6519863"/>
            <a:ext cx="736600"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bg1"/>
                </a:solidFill>
                <a:latin typeface="Comic Sans MS" pitchFamily="-107" charset="0"/>
                <a:ea typeface="+mn-ea"/>
                <a:cs typeface="+mn-cs"/>
              </a:rPr>
              <a:t>9.65.09.</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wheel spokes="0"/>
  </p:transition>
  <p:txStyles>
    <p:titleStyle>
      <a:lvl1pPr algn="ctr" rtl="0" eaLnBrk="0" fontAlgn="base" hangingPunct="0">
        <a:spcBef>
          <a:spcPct val="0"/>
        </a:spcBef>
        <a:spcAft>
          <a:spcPct val="0"/>
        </a:spcAft>
        <a:defRPr sz="4400">
          <a:solidFill>
            <a:schemeClr val="tx2"/>
          </a:solidFill>
          <a:latin typeface="+mj-lt"/>
          <a:ea typeface="ＭＳ Ｐゴシック" pitchFamily="-128" charset="-128"/>
          <a:cs typeface="ＭＳ Ｐゴシック" pitchFamily="-128"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Times" pitchFamily="-108" charset="0"/>
        </a:defRPr>
      </a:lvl6pPr>
      <a:lvl7pPr marL="914400" algn="ctr" rtl="0" fontAlgn="base">
        <a:spcBef>
          <a:spcPct val="0"/>
        </a:spcBef>
        <a:spcAft>
          <a:spcPct val="0"/>
        </a:spcAft>
        <a:defRPr sz="4400">
          <a:solidFill>
            <a:schemeClr val="tx2"/>
          </a:solidFill>
          <a:latin typeface="Times" pitchFamily="-108" charset="0"/>
        </a:defRPr>
      </a:lvl7pPr>
      <a:lvl8pPr marL="1371600" algn="ctr" rtl="0" fontAlgn="base">
        <a:spcBef>
          <a:spcPct val="0"/>
        </a:spcBef>
        <a:spcAft>
          <a:spcPct val="0"/>
        </a:spcAft>
        <a:defRPr sz="4400">
          <a:solidFill>
            <a:schemeClr val="tx2"/>
          </a:solidFill>
          <a:latin typeface="Times" pitchFamily="-108" charset="0"/>
        </a:defRPr>
      </a:lvl8pPr>
      <a:lvl9pPr marL="1828800" algn="ctr" rtl="0" fontAlgn="base">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28" charset="-128"/>
          <a:cs typeface="ＭＳ Ｐゴシック" pitchFamily="-12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ＭＳ Ｐゴシック" pitchFamily="-12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ＭＳ Ｐゴシック" pitchFamily="-12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2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2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0.jpe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endParaRPr lang="en-US" sz="1600">
              <a:latin typeface="Comic Sans MS" charset="0"/>
            </a:endParaRPr>
          </a:p>
        </p:txBody>
      </p:sp>
      <p:sp>
        <p:nvSpPr>
          <p:cNvPr id="14339" name="Text Box 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9" tIns="45714" rIns="91429" bIns="45714"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3076" name="Text Box 4"/>
          <p:cNvSpPr txBox="1">
            <a:spLocks noChangeArrowheads="1"/>
          </p:cNvSpPr>
          <p:nvPr/>
        </p:nvSpPr>
        <p:spPr bwMode="auto">
          <a:xfrm>
            <a:off x="1014413" y="577850"/>
            <a:ext cx="7219950" cy="5930900"/>
          </a:xfrm>
          <a:prstGeom prst="rect">
            <a:avLst/>
          </a:prstGeom>
          <a:noFill/>
          <a:ln w="12700">
            <a:noFill/>
            <a:miter lim="800000"/>
            <a:headEnd/>
            <a:tailEnd/>
          </a:ln>
          <a:effectLst>
            <a:outerShdw blurRad="63500" dist="81320" dir="3080412" algn="ctr" rotWithShape="0">
              <a:schemeClr val="tx1">
                <a:alpha val="74998"/>
              </a:schemeClr>
            </a:outerShdw>
          </a:effectLst>
        </p:spPr>
        <p:txBody>
          <a:bodyPr lIns="82058" tIns="41029" rIns="82058" bIns="41029">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500" b="1">
                <a:solidFill>
                  <a:schemeClr val="bg1"/>
                </a:solidFill>
                <a:latin typeface="Arial" charset="0"/>
              </a:rPr>
              <a:t>ITO NA ANG MALAKIN </a:t>
            </a:r>
            <a:r>
              <a:rPr lang="ja-JP" altLang="en-US" sz="9500" b="1" i="1">
                <a:solidFill>
                  <a:schemeClr val="bg1"/>
                </a:solidFill>
                <a:latin typeface="Arial" charset="0"/>
              </a:rPr>
              <a:t>“</a:t>
            </a:r>
            <a:r>
              <a:rPr lang="en-US" sz="9500" b="1" i="1">
                <a:solidFill>
                  <a:schemeClr val="bg1"/>
                </a:solidFill>
                <a:latin typeface="Arial" charset="0"/>
              </a:rPr>
              <a:t>ANO NGAYON?!</a:t>
            </a:r>
            <a:r>
              <a:rPr lang="ja-JP" altLang="en-US" sz="9500" b="1" i="1">
                <a:solidFill>
                  <a:schemeClr val="bg1"/>
                </a:solidFill>
                <a:latin typeface="Arial" charset="0"/>
              </a:rPr>
              <a:t>”</a:t>
            </a:r>
            <a:endParaRPr lang="en-US" sz="9500" b="1">
              <a:solidFill>
                <a:schemeClr val="bg1"/>
              </a:solidFill>
              <a:latin typeface="Arial" charset="0"/>
            </a:endParaRPr>
          </a:p>
        </p:txBody>
      </p:sp>
      <p:sp>
        <p:nvSpPr>
          <p:cNvPr id="14341" name="Rectangle 9"/>
          <p:cNvSpPr>
            <a:spLocks noChangeArrowheads="1"/>
          </p:cNvSpPr>
          <p:nvPr/>
        </p:nvSpPr>
        <p:spPr bwMode="auto">
          <a:xfrm>
            <a:off x="8170863"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a:r>
              <a:rPr lang="en-US" sz="1000" b="1">
                <a:solidFill>
                  <a:schemeClr val="bg1"/>
                </a:solidFill>
                <a:latin typeface="Comic Sans MS" charset="0"/>
              </a:rPr>
              <a:t>01</a:t>
            </a:r>
          </a:p>
        </p:txBody>
      </p:sp>
      <p:sp>
        <p:nvSpPr>
          <p:cNvPr id="14342" name="Text Box 11"/>
          <p:cNvSpPr txBox="1">
            <a:spLocks noChangeArrowheads="1"/>
          </p:cNvSpPr>
          <p:nvPr/>
        </p:nvSpPr>
        <p:spPr bwMode="auto">
          <a:xfrm>
            <a:off x="85407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b="1">
                <a:solidFill>
                  <a:schemeClr val="bg1"/>
                </a:solidFill>
                <a:latin typeface="Comic Sans MS" charset="0"/>
              </a:rPr>
              <a:t>1</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up)">
                                      <p:cBhvr>
                                        <p:cTn id="7" dur="75"/>
                                        <p:tgtEl>
                                          <p:spTgt spid="30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4"/>
          <p:cNvGrpSpPr>
            <a:grpSpLocks/>
          </p:cNvGrpSpPr>
          <p:nvPr/>
        </p:nvGrpSpPr>
        <p:grpSpPr bwMode="auto">
          <a:xfrm>
            <a:off x="0" y="0"/>
            <a:ext cx="9144000" cy="6858000"/>
            <a:chOff x="0" y="0"/>
            <a:chExt cx="5760" cy="4320"/>
          </a:xfrm>
        </p:grpSpPr>
        <p:sp>
          <p:nvSpPr>
            <p:cNvPr id="78863" name="Rectangle 15"/>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78864" name="Picture 16"/>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0"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78851" name="Text Box 3"/>
          <p:cNvSpPr txBox="1">
            <a:spLocks noChangeArrowheads="1"/>
          </p:cNvSpPr>
          <p:nvPr/>
        </p:nvSpPr>
        <p:spPr bwMode="auto">
          <a:xfrm>
            <a:off x="193675" y="411163"/>
            <a:ext cx="8797925" cy="2246312"/>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p>
            <a:pPr>
              <a:spcBef>
                <a:spcPct val="50000"/>
              </a:spcBef>
              <a:defRPr/>
            </a:pPr>
            <a:r>
              <a:rPr lang="en-US" sz="2000" b="1">
                <a:solidFill>
                  <a:srgbClr val="FFEA18"/>
                </a:solidFill>
                <a:latin typeface="Comic Sans MS" pitchFamily="-107" charset="0"/>
                <a:ea typeface="+mn-ea"/>
                <a:cs typeface="+mn-cs"/>
              </a:rPr>
              <a:t>“</a:t>
            </a:r>
            <a:r>
              <a:rPr lang="en-US" sz="2800" b="1">
                <a:solidFill>
                  <a:srgbClr val="FFFF00"/>
                </a:solidFill>
                <a:latin typeface="Comic Sans MS" pitchFamily="-107" charset="0"/>
                <a:ea typeface="+mn-ea"/>
                <a:cs typeface="+mn-cs"/>
              </a:rPr>
              <a:t>Panginoong Jesus, ibinigay mo itong Biblia sa akin upang ipaalam sa akin ang iyong ginawa sa crus sa aking ngalan. </a:t>
            </a:r>
            <a:r>
              <a:rPr lang="en-US" sz="2800" b="1">
                <a:solidFill>
                  <a:srgbClr val="1822CD"/>
                </a:solidFill>
                <a:latin typeface="Comic Sans MS" pitchFamily="-107" charset="0"/>
                <a:ea typeface="+mn-ea"/>
                <a:cs typeface="+mn-cs"/>
              </a:rPr>
              <a:t>Ngayon ako’y naririto sa Iyong harapan inaamin ang aking mga kasalan at kabiguan.</a:t>
            </a:r>
          </a:p>
        </p:txBody>
      </p:sp>
      <p:sp>
        <p:nvSpPr>
          <p:cNvPr id="78857" name="Rectangle 9"/>
          <p:cNvSpPr>
            <a:spLocks noChangeArrowheads="1"/>
          </p:cNvSpPr>
          <p:nvPr/>
        </p:nvSpPr>
        <p:spPr bwMode="auto">
          <a:xfrm>
            <a:off x="8128000" y="651827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10</a:t>
            </a:r>
          </a:p>
        </p:txBody>
      </p:sp>
      <p:sp>
        <p:nvSpPr>
          <p:cNvPr id="78859" name="Text Box 11"/>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78860" name="Rectangle 12"/>
          <p:cNvSpPr>
            <a:spLocks noChangeArrowheads="1"/>
          </p:cNvSpPr>
          <p:nvPr/>
        </p:nvSpPr>
        <p:spPr bwMode="auto">
          <a:xfrm>
            <a:off x="7581900" y="651986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dirty="0">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4"/>
          <p:cNvGrpSpPr>
            <a:grpSpLocks/>
          </p:cNvGrpSpPr>
          <p:nvPr/>
        </p:nvGrpSpPr>
        <p:grpSpPr bwMode="auto">
          <a:xfrm>
            <a:off x="0" y="0"/>
            <a:ext cx="9144000" cy="6858000"/>
            <a:chOff x="0" y="0"/>
            <a:chExt cx="5760" cy="4320"/>
          </a:xfrm>
        </p:grpSpPr>
        <p:sp>
          <p:nvSpPr>
            <p:cNvPr id="79887" name="Rectangle 15"/>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79888" name="Picture 16"/>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4"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79875" name="Text Box 3"/>
          <p:cNvSpPr txBox="1">
            <a:spLocks noChangeArrowheads="1"/>
          </p:cNvSpPr>
          <p:nvPr/>
        </p:nvSpPr>
        <p:spPr bwMode="auto">
          <a:xfrm>
            <a:off x="193675" y="411163"/>
            <a:ext cx="8797925" cy="2246312"/>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p>
            <a:pPr>
              <a:spcBef>
                <a:spcPct val="50000"/>
              </a:spcBef>
              <a:defRPr/>
            </a:pPr>
            <a:r>
              <a:rPr lang="en-US" sz="2000" b="1">
                <a:solidFill>
                  <a:srgbClr val="FFEA18"/>
                </a:solidFill>
                <a:latin typeface="Comic Sans MS" pitchFamily="-107" charset="0"/>
                <a:ea typeface="+mn-ea"/>
                <a:cs typeface="+mn-cs"/>
              </a:rPr>
              <a:t>“</a:t>
            </a:r>
            <a:r>
              <a:rPr lang="en-US" sz="2800" b="1">
                <a:solidFill>
                  <a:srgbClr val="FFFF00"/>
                </a:solidFill>
                <a:latin typeface="Comic Sans MS" pitchFamily="-107" charset="0"/>
                <a:ea typeface="+mn-ea"/>
                <a:cs typeface="+mn-cs"/>
              </a:rPr>
              <a:t>Panginoong Jesus, ibinigay mo itong Biblia sa akin upang ipaalam sa akin ang iyong ginawa sa crus sa aking ngalan. Ngayon ako’y naririto sa Iyong harapan inaamin ang aking mga kasalan at kabiguan. </a:t>
            </a:r>
            <a:r>
              <a:rPr lang="en-US" sz="2800" b="1">
                <a:solidFill>
                  <a:srgbClr val="1822CD"/>
                </a:solidFill>
                <a:latin typeface="Comic Sans MS" pitchFamily="-107" charset="0"/>
                <a:ea typeface="+mn-ea"/>
                <a:cs typeface="+mn-cs"/>
              </a:rPr>
              <a:t>Ako’y hindi kumpleto.</a:t>
            </a:r>
            <a:r>
              <a:rPr lang="en-US" sz="2800" b="1">
                <a:solidFill>
                  <a:schemeClr val="accent1"/>
                </a:solidFill>
                <a:latin typeface="Comic Sans MS" pitchFamily="-107" charset="0"/>
                <a:ea typeface="+mn-ea"/>
                <a:cs typeface="+mn-cs"/>
              </a:rPr>
              <a:t> </a:t>
            </a:r>
          </a:p>
        </p:txBody>
      </p:sp>
      <p:sp>
        <p:nvSpPr>
          <p:cNvPr id="79881" name="Rectangle 9"/>
          <p:cNvSpPr>
            <a:spLocks noChangeArrowheads="1"/>
          </p:cNvSpPr>
          <p:nvPr/>
        </p:nvSpPr>
        <p:spPr bwMode="auto">
          <a:xfrm>
            <a:off x="8126413" y="651827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11</a:t>
            </a:r>
          </a:p>
        </p:txBody>
      </p:sp>
      <p:sp>
        <p:nvSpPr>
          <p:cNvPr id="79883" name="Text Box 11"/>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79884" name="Rectangle 12"/>
          <p:cNvSpPr>
            <a:spLocks noChangeArrowheads="1"/>
          </p:cNvSpPr>
          <p:nvPr/>
        </p:nvSpPr>
        <p:spPr bwMode="auto">
          <a:xfrm>
            <a:off x="7581900" y="651986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dirty="0">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14"/>
          <p:cNvGrpSpPr>
            <a:grpSpLocks/>
          </p:cNvGrpSpPr>
          <p:nvPr/>
        </p:nvGrpSpPr>
        <p:grpSpPr bwMode="auto">
          <a:xfrm>
            <a:off x="0" y="0"/>
            <a:ext cx="9144000" cy="6858000"/>
            <a:chOff x="0" y="0"/>
            <a:chExt cx="5760" cy="4320"/>
          </a:xfrm>
        </p:grpSpPr>
        <p:sp>
          <p:nvSpPr>
            <p:cNvPr id="80911" name="Rectangle 15"/>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80912" name="Picture 16"/>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898"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80899" name="Text Box 3"/>
          <p:cNvSpPr txBox="1">
            <a:spLocks noChangeArrowheads="1"/>
          </p:cNvSpPr>
          <p:nvPr/>
        </p:nvSpPr>
        <p:spPr bwMode="auto">
          <a:xfrm>
            <a:off x="193675" y="411163"/>
            <a:ext cx="8797925" cy="2678112"/>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p>
            <a:pPr>
              <a:spcBef>
                <a:spcPct val="50000"/>
              </a:spcBef>
              <a:defRPr/>
            </a:pPr>
            <a:r>
              <a:rPr lang="en-US" sz="2000" b="1">
                <a:solidFill>
                  <a:srgbClr val="FFEA18"/>
                </a:solidFill>
                <a:latin typeface="Comic Sans MS" pitchFamily="-107" charset="0"/>
                <a:ea typeface="+mn-ea"/>
                <a:cs typeface="+mn-cs"/>
              </a:rPr>
              <a:t>“</a:t>
            </a:r>
            <a:r>
              <a:rPr lang="en-US" sz="2800" b="1">
                <a:solidFill>
                  <a:srgbClr val="FFFF00"/>
                </a:solidFill>
                <a:latin typeface="Comic Sans MS" pitchFamily="-107" charset="0"/>
                <a:ea typeface="+mn-ea"/>
                <a:cs typeface="+mn-cs"/>
              </a:rPr>
              <a:t>Panginoong Jesus, ibinigay mo itong Biblia sa akin upang ipaalam sa akin ang iyong ginawa sa crus sa aking ngalan. Ngayon ako’y naririto sa Iyong harapan inaamin ang aking mga kasalan at kabiguan. Ako’y hindi kumpleto. </a:t>
            </a:r>
            <a:r>
              <a:rPr lang="en-US" sz="2800" b="1">
                <a:solidFill>
                  <a:srgbClr val="1822CD"/>
                </a:solidFill>
                <a:latin typeface="Comic Sans MS" pitchFamily="-107" charset="0"/>
                <a:ea typeface="+mn-ea"/>
                <a:cs typeface="+mn-cs"/>
              </a:rPr>
              <a:t>Ako ay isang makasalanang tao. </a:t>
            </a:r>
          </a:p>
        </p:txBody>
      </p:sp>
      <p:sp>
        <p:nvSpPr>
          <p:cNvPr id="80904" name="Text Box 8"/>
          <p:cNvSpPr txBox="1">
            <a:spLocks noChangeArrowheads="1"/>
          </p:cNvSpPr>
          <p:nvPr/>
        </p:nvSpPr>
        <p:spPr bwMode="auto">
          <a:xfrm>
            <a:off x="8634413" y="6380163"/>
            <a:ext cx="165100" cy="25082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lIns="82058" tIns="41029" rIns="82058" bIns="41029" anchor="ctr">
            <a:spAutoFit/>
          </a:bodyPr>
          <a:lstStyle/>
          <a:p>
            <a:pPr algn="ctr" defTabSz="820738">
              <a:spcBef>
                <a:spcPct val="50000"/>
              </a:spcBef>
              <a:defRPr/>
            </a:pPr>
            <a:endParaRPr lang="en-US" sz="1100" b="1">
              <a:solidFill>
                <a:srgbClr val="FFFFFF"/>
              </a:solidFill>
              <a:latin typeface="Arial" pitchFamily="-107" charset="0"/>
              <a:ea typeface="+mn-ea"/>
              <a:cs typeface="+mn-cs"/>
            </a:endParaRPr>
          </a:p>
        </p:txBody>
      </p:sp>
      <p:sp>
        <p:nvSpPr>
          <p:cNvPr id="80905" name="Rectangle 9"/>
          <p:cNvSpPr>
            <a:spLocks noChangeArrowheads="1"/>
          </p:cNvSpPr>
          <p:nvPr/>
        </p:nvSpPr>
        <p:spPr bwMode="auto">
          <a:xfrm>
            <a:off x="8123238" y="651827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12</a:t>
            </a:r>
          </a:p>
        </p:txBody>
      </p:sp>
      <p:sp>
        <p:nvSpPr>
          <p:cNvPr id="80907" name="Text Box 11"/>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80908" name="Rectangle 12"/>
          <p:cNvSpPr>
            <a:spLocks noChangeArrowheads="1"/>
          </p:cNvSpPr>
          <p:nvPr/>
        </p:nvSpPr>
        <p:spPr bwMode="auto">
          <a:xfrm>
            <a:off x="7578725" y="651986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dirty="0">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4"/>
          <p:cNvGrpSpPr>
            <a:grpSpLocks/>
          </p:cNvGrpSpPr>
          <p:nvPr/>
        </p:nvGrpSpPr>
        <p:grpSpPr bwMode="auto">
          <a:xfrm>
            <a:off x="0" y="0"/>
            <a:ext cx="9144000" cy="6858000"/>
            <a:chOff x="0" y="0"/>
            <a:chExt cx="5760" cy="4320"/>
          </a:xfrm>
        </p:grpSpPr>
        <p:sp>
          <p:nvSpPr>
            <p:cNvPr id="81935" name="Rectangle 15"/>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81936" name="Picture 16"/>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22"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81923" name="Text Box 3"/>
          <p:cNvSpPr txBox="1">
            <a:spLocks noChangeArrowheads="1"/>
          </p:cNvSpPr>
          <p:nvPr/>
        </p:nvSpPr>
        <p:spPr bwMode="auto">
          <a:xfrm>
            <a:off x="193675" y="411163"/>
            <a:ext cx="8797925"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p>
            <a:pPr>
              <a:spcBef>
                <a:spcPct val="50000"/>
              </a:spcBef>
              <a:defRPr/>
            </a:pPr>
            <a:r>
              <a:rPr lang="en-US" sz="2000" b="1">
                <a:solidFill>
                  <a:srgbClr val="FFEA18"/>
                </a:solidFill>
                <a:latin typeface="Comic Sans MS" pitchFamily="-107" charset="0"/>
                <a:ea typeface="+mn-ea"/>
                <a:cs typeface="+mn-cs"/>
              </a:rPr>
              <a:t>“</a:t>
            </a:r>
            <a:r>
              <a:rPr lang="en-US" sz="2800" b="1">
                <a:solidFill>
                  <a:srgbClr val="FFFF00"/>
                </a:solidFill>
                <a:latin typeface="Comic Sans MS" pitchFamily="-107" charset="0"/>
                <a:ea typeface="+mn-ea"/>
                <a:cs typeface="+mn-cs"/>
              </a:rPr>
              <a:t>Panginoong Jesus, ibinigay mo itong Biblia sa akin upang ipaalam sa akin ang iyong ginawa sa crus sa aking ngalan. Ngayon ako’y naririto sa Iyong harapan inaamin ang aking mga kasalan at kabiguan. Ako’y hindi kumpleto. Ako ay isang makasalanang tao. </a:t>
            </a:r>
            <a:r>
              <a:rPr lang="en-US" sz="2800" b="1">
                <a:solidFill>
                  <a:schemeClr val="accent1"/>
                </a:solidFill>
                <a:latin typeface="Comic Sans MS" pitchFamily="-107" charset="0"/>
                <a:ea typeface="+mn-ea"/>
                <a:cs typeface="+mn-cs"/>
              </a:rPr>
              <a:t>Hinahanap ko ang iyong kapatawaran at direksyon– ngayon at magpakailanman.</a:t>
            </a:r>
            <a:r>
              <a:rPr lang="en-US" sz="2800" b="1">
                <a:solidFill>
                  <a:srgbClr val="FFEA18"/>
                </a:solidFill>
                <a:latin typeface="Comic Sans MS" pitchFamily="-107" charset="0"/>
                <a:ea typeface="+mn-ea"/>
                <a:cs typeface="+mn-cs"/>
              </a:rPr>
              <a:t>  </a:t>
            </a:r>
          </a:p>
        </p:txBody>
      </p:sp>
      <p:sp>
        <p:nvSpPr>
          <p:cNvPr id="81928" name="Text Box 8"/>
          <p:cNvSpPr txBox="1">
            <a:spLocks noChangeArrowheads="1"/>
          </p:cNvSpPr>
          <p:nvPr/>
        </p:nvSpPr>
        <p:spPr bwMode="auto">
          <a:xfrm>
            <a:off x="8634413" y="6380163"/>
            <a:ext cx="165100" cy="25082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lIns="82058" tIns="41029" rIns="82058" bIns="41029" anchor="ctr">
            <a:spAutoFit/>
          </a:bodyPr>
          <a:lstStyle/>
          <a:p>
            <a:pPr algn="ctr" defTabSz="820738">
              <a:spcBef>
                <a:spcPct val="50000"/>
              </a:spcBef>
              <a:defRPr/>
            </a:pPr>
            <a:endParaRPr lang="en-US" sz="1100" b="1">
              <a:solidFill>
                <a:srgbClr val="FFFFFF"/>
              </a:solidFill>
              <a:latin typeface="Arial" pitchFamily="-107" charset="0"/>
              <a:ea typeface="+mn-ea"/>
              <a:cs typeface="+mn-cs"/>
            </a:endParaRPr>
          </a:p>
        </p:txBody>
      </p:sp>
      <p:sp>
        <p:nvSpPr>
          <p:cNvPr id="81929" name="Rectangle 9"/>
          <p:cNvSpPr>
            <a:spLocks noChangeArrowheads="1"/>
          </p:cNvSpPr>
          <p:nvPr/>
        </p:nvSpPr>
        <p:spPr bwMode="auto">
          <a:xfrm>
            <a:off x="8126413" y="651827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13</a:t>
            </a:r>
          </a:p>
        </p:txBody>
      </p:sp>
      <p:sp>
        <p:nvSpPr>
          <p:cNvPr id="81931" name="Text Box 11"/>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81932" name="Rectangle 12"/>
          <p:cNvSpPr>
            <a:spLocks noChangeArrowheads="1"/>
          </p:cNvSpPr>
          <p:nvPr/>
        </p:nvSpPr>
        <p:spPr bwMode="auto">
          <a:xfrm>
            <a:off x="7581900" y="651986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4"/>
          <p:cNvGrpSpPr>
            <a:grpSpLocks/>
          </p:cNvGrpSpPr>
          <p:nvPr/>
        </p:nvGrpSpPr>
        <p:grpSpPr bwMode="auto">
          <a:xfrm>
            <a:off x="0" y="0"/>
            <a:ext cx="9144000" cy="6858000"/>
            <a:chOff x="0" y="0"/>
            <a:chExt cx="5760" cy="4320"/>
          </a:xfrm>
        </p:grpSpPr>
        <p:sp>
          <p:nvSpPr>
            <p:cNvPr id="82959" name="Rectangle 15"/>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82960" name="Picture 16"/>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46"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82947" name="Text Box 3"/>
          <p:cNvSpPr txBox="1">
            <a:spLocks noChangeArrowheads="1"/>
          </p:cNvSpPr>
          <p:nvPr/>
        </p:nvSpPr>
        <p:spPr bwMode="auto">
          <a:xfrm>
            <a:off x="193675" y="411163"/>
            <a:ext cx="8797925" cy="39703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ja-JP" altLang="en-US" sz="2000" b="1">
                <a:solidFill>
                  <a:srgbClr val="FFEA18"/>
                </a:solidFill>
                <a:latin typeface="Comic Sans MS" charset="0"/>
              </a:rPr>
              <a:t>“</a:t>
            </a:r>
            <a:r>
              <a:rPr lang="en-US" sz="2800" b="1">
                <a:solidFill>
                  <a:srgbClr val="FFFF00"/>
                </a:solidFill>
                <a:latin typeface="Comic Sans MS" charset="0"/>
              </a:rPr>
              <a:t>Panginoong Jesus, ibinigay mo itong Biblia sa akin upang ipaalam sa akin ang iyong ginawa sa crus sa aking ngalan. Ngayon ako</a:t>
            </a:r>
            <a:r>
              <a:rPr lang="ja-JP" altLang="en-US" sz="2800" b="1">
                <a:solidFill>
                  <a:srgbClr val="FFFF00"/>
                </a:solidFill>
                <a:latin typeface="Comic Sans MS" charset="0"/>
              </a:rPr>
              <a:t>’</a:t>
            </a:r>
            <a:r>
              <a:rPr lang="en-US" sz="2800" b="1">
                <a:solidFill>
                  <a:srgbClr val="FFFF00"/>
                </a:solidFill>
                <a:latin typeface="Comic Sans MS" charset="0"/>
              </a:rPr>
              <a:t>y naririto sa Iyong harapan inaamin ang aking mga kasalan at kabiguan. Ako</a:t>
            </a:r>
            <a:r>
              <a:rPr lang="ja-JP" altLang="en-US" sz="2800" b="1">
                <a:solidFill>
                  <a:srgbClr val="FFFF00"/>
                </a:solidFill>
                <a:latin typeface="Comic Sans MS" charset="0"/>
              </a:rPr>
              <a:t>’</a:t>
            </a:r>
            <a:r>
              <a:rPr lang="en-US" sz="2800" b="1">
                <a:solidFill>
                  <a:srgbClr val="FFFF00"/>
                </a:solidFill>
                <a:latin typeface="Comic Sans MS" charset="0"/>
              </a:rPr>
              <a:t>y hindi kumpleto. Ako ay isang makasalanang tao. Hinahanap ko ang iyong kapatawaran at direksyon– ngayon at magpakailanman.</a:t>
            </a:r>
            <a:r>
              <a:rPr lang="en-US" sz="2800" b="1">
                <a:solidFill>
                  <a:srgbClr val="FFEA18"/>
                </a:solidFill>
                <a:latin typeface="Comic Sans MS" charset="0"/>
              </a:rPr>
              <a:t>  </a:t>
            </a:r>
            <a:r>
              <a:rPr lang="en-US" sz="2800" b="1">
                <a:solidFill>
                  <a:schemeClr val="accent1"/>
                </a:solidFill>
                <a:latin typeface="Comic Sans MS" charset="0"/>
              </a:rPr>
              <a:t>Ngayo</a:t>
            </a:r>
            <a:r>
              <a:rPr lang="ja-JP" altLang="en-US" sz="2800" b="1">
                <a:solidFill>
                  <a:schemeClr val="accent1"/>
                </a:solidFill>
                <a:latin typeface="Comic Sans MS" charset="0"/>
              </a:rPr>
              <a:t>’</a:t>
            </a:r>
            <a:r>
              <a:rPr lang="en-US" sz="2800" b="1">
                <a:solidFill>
                  <a:schemeClr val="accent1"/>
                </a:solidFill>
                <a:latin typeface="Comic Sans MS" charset="0"/>
              </a:rPr>
              <a:t>y ako</a:t>
            </a:r>
            <a:r>
              <a:rPr lang="ja-JP" altLang="en-US" sz="2800" b="1">
                <a:solidFill>
                  <a:schemeClr val="accent1"/>
                </a:solidFill>
                <a:latin typeface="Comic Sans MS" charset="0"/>
              </a:rPr>
              <a:t>’</a:t>
            </a:r>
            <a:r>
              <a:rPr lang="en-US" sz="2800" b="1">
                <a:solidFill>
                  <a:schemeClr val="accent1"/>
                </a:solidFill>
                <a:latin typeface="Comic Sans MS" charset="0"/>
              </a:rPr>
              <a:t>y lumalapit sayo upang tanggapin ang iyong kaligtasan.</a:t>
            </a:r>
            <a:endParaRPr lang="en-US" sz="2800" b="1">
              <a:solidFill>
                <a:srgbClr val="FFEA18"/>
              </a:solidFill>
              <a:latin typeface="Comic Sans MS" charset="0"/>
            </a:endParaRPr>
          </a:p>
        </p:txBody>
      </p:sp>
      <p:sp>
        <p:nvSpPr>
          <p:cNvPr id="82953" name="Rectangle 9"/>
          <p:cNvSpPr>
            <a:spLocks noChangeArrowheads="1"/>
          </p:cNvSpPr>
          <p:nvPr/>
        </p:nvSpPr>
        <p:spPr bwMode="auto">
          <a:xfrm>
            <a:off x="8124825" y="652462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14</a:t>
            </a:r>
          </a:p>
        </p:txBody>
      </p:sp>
      <p:sp>
        <p:nvSpPr>
          <p:cNvPr id="82955" name="Text Box 11"/>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82956" name="Rectangle 12"/>
          <p:cNvSpPr>
            <a:spLocks noChangeArrowheads="1"/>
          </p:cNvSpPr>
          <p:nvPr/>
        </p:nvSpPr>
        <p:spPr bwMode="auto">
          <a:xfrm>
            <a:off x="7578725" y="652621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dirty="0">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8"/>
          <p:cNvGrpSpPr>
            <a:grpSpLocks/>
          </p:cNvGrpSpPr>
          <p:nvPr/>
        </p:nvGrpSpPr>
        <p:grpSpPr bwMode="auto">
          <a:xfrm>
            <a:off x="0" y="0"/>
            <a:ext cx="9144000" cy="6858000"/>
            <a:chOff x="0" y="0"/>
            <a:chExt cx="5760" cy="4320"/>
          </a:xfrm>
        </p:grpSpPr>
        <p:sp>
          <p:nvSpPr>
            <p:cNvPr id="83987" name="Rectangle 19"/>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83988" name="Picture 20"/>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0"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83971" name="Text Box 3"/>
          <p:cNvSpPr txBox="1">
            <a:spLocks noChangeArrowheads="1"/>
          </p:cNvSpPr>
          <p:nvPr/>
        </p:nvSpPr>
        <p:spPr bwMode="auto">
          <a:xfrm>
            <a:off x="193675" y="411163"/>
            <a:ext cx="8797925" cy="440055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p>
            <a:pPr>
              <a:spcBef>
                <a:spcPct val="50000"/>
              </a:spcBef>
              <a:defRPr/>
            </a:pPr>
            <a:r>
              <a:rPr lang="en-US" sz="2000" b="1">
                <a:solidFill>
                  <a:srgbClr val="FFEA18"/>
                </a:solidFill>
                <a:latin typeface="Comic Sans MS" pitchFamily="-107" charset="0"/>
                <a:ea typeface="+mn-ea"/>
                <a:cs typeface="+mn-cs"/>
              </a:rPr>
              <a:t>“</a:t>
            </a:r>
            <a:r>
              <a:rPr lang="en-US" sz="2800" b="1">
                <a:solidFill>
                  <a:srgbClr val="FFFF00"/>
                </a:solidFill>
                <a:latin typeface="Comic Sans MS" pitchFamily="-107" charset="0"/>
                <a:ea typeface="+mn-ea"/>
                <a:cs typeface="+mn-cs"/>
              </a:rPr>
              <a:t>Panginoong Jesus, ibinigay mo itong Biblia sa akin upang ipaalam sa akin ang iyong ginawa sa crus sa aking ngalan. Ngayon ako’y naririto sa Iyong harapan inaamin ang aking mga kasalan at kabiguan. Ako’y hindi kumpleto. Ako ay isang makasalanang tao. Hinahanap ko ang iyong kapatawaran at direksyon– ngayon at magpakailanman.</a:t>
            </a:r>
            <a:r>
              <a:rPr lang="en-US" sz="2800" b="1">
                <a:solidFill>
                  <a:srgbClr val="FFEA18"/>
                </a:solidFill>
                <a:latin typeface="Comic Sans MS" pitchFamily="-107" charset="0"/>
                <a:ea typeface="+mn-ea"/>
                <a:cs typeface="+mn-cs"/>
              </a:rPr>
              <a:t>  </a:t>
            </a:r>
            <a:r>
              <a:rPr lang="en-US" sz="2800" b="1">
                <a:solidFill>
                  <a:srgbClr val="FFFF00"/>
                </a:solidFill>
                <a:latin typeface="Comic Sans MS" pitchFamily="-107" charset="0"/>
                <a:ea typeface="+mn-ea"/>
                <a:cs typeface="+mn-cs"/>
              </a:rPr>
              <a:t>Ngayo’y ako’y lumalapit sayo upang tanggapin ang iyong kaligtasan. </a:t>
            </a:r>
            <a:r>
              <a:rPr lang="en-US" sz="2800" b="1">
                <a:solidFill>
                  <a:schemeClr val="accent1"/>
                </a:solidFill>
                <a:latin typeface="Comic Sans MS" pitchFamily="-107" charset="0"/>
                <a:ea typeface="+mn-ea"/>
                <a:cs typeface="+mn-cs"/>
              </a:rPr>
              <a:t>Pumasok ka sa aking buhay, punoin ito, at idirekta ito. </a:t>
            </a:r>
          </a:p>
        </p:txBody>
      </p:sp>
      <p:sp>
        <p:nvSpPr>
          <p:cNvPr id="83977" name="Rectangle 9"/>
          <p:cNvSpPr>
            <a:spLocks noChangeArrowheads="1"/>
          </p:cNvSpPr>
          <p:nvPr/>
        </p:nvSpPr>
        <p:spPr bwMode="auto">
          <a:xfrm>
            <a:off x="8126413" y="6521450"/>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15</a:t>
            </a:r>
          </a:p>
        </p:txBody>
      </p:sp>
      <p:sp>
        <p:nvSpPr>
          <p:cNvPr id="83983" name="Text Box 15"/>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83984" name="Rectangle 16"/>
          <p:cNvSpPr>
            <a:spLocks noChangeArrowheads="1"/>
          </p:cNvSpPr>
          <p:nvPr/>
        </p:nvSpPr>
        <p:spPr bwMode="auto">
          <a:xfrm>
            <a:off x="7581900" y="6523038"/>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4"/>
          <p:cNvGrpSpPr>
            <a:grpSpLocks/>
          </p:cNvGrpSpPr>
          <p:nvPr/>
        </p:nvGrpSpPr>
        <p:grpSpPr bwMode="auto">
          <a:xfrm>
            <a:off x="0" y="0"/>
            <a:ext cx="9144000" cy="6858000"/>
            <a:chOff x="0" y="0"/>
            <a:chExt cx="5760" cy="4320"/>
          </a:xfrm>
        </p:grpSpPr>
        <p:sp>
          <p:nvSpPr>
            <p:cNvPr id="85007" name="Rectangle 15"/>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85008" name="Picture 16"/>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994"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84995" name="Text Box 3"/>
          <p:cNvSpPr txBox="1">
            <a:spLocks noChangeArrowheads="1"/>
          </p:cNvSpPr>
          <p:nvPr/>
        </p:nvSpPr>
        <p:spPr bwMode="auto">
          <a:xfrm>
            <a:off x="193675" y="411163"/>
            <a:ext cx="8797925" cy="5262562"/>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p>
            <a:pPr>
              <a:spcBef>
                <a:spcPct val="50000"/>
              </a:spcBef>
              <a:defRPr/>
            </a:pPr>
            <a:r>
              <a:rPr lang="en-US" sz="2000" b="1">
                <a:solidFill>
                  <a:srgbClr val="FFEA18"/>
                </a:solidFill>
                <a:latin typeface="Comic Sans MS" pitchFamily="-107" charset="0"/>
                <a:ea typeface="+mn-ea"/>
                <a:cs typeface="+mn-cs"/>
              </a:rPr>
              <a:t>“</a:t>
            </a:r>
            <a:r>
              <a:rPr lang="en-US" sz="2800" b="1">
                <a:solidFill>
                  <a:srgbClr val="FFFF00"/>
                </a:solidFill>
                <a:latin typeface="Comic Sans MS" pitchFamily="-107" charset="0"/>
                <a:ea typeface="+mn-ea"/>
                <a:cs typeface="+mn-cs"/>
              </a:rPr>
              <a:t>Panginoong Jesus, ibinigay mo itong Biblia sa akin upang ipaalam sa akin ang iyong ginawa sa crus sa aking ngalan. Ngayon ako’y naririto sa Iyong harapan inaamin ang aking mga kasalan at kabiguan. Ako’y hindi kumpleto. Ako ay isang makasalanang tao. Hinahanap ko ang iyong kapatawaran at direksyon– ngayon at magpakailanman.</a:t>
            </a:r>
            <a:r>
              <a:rPr lang="en-US" sz="2800" b="1">
                <a:solidFill>
                  <a:srgbClr val="FFEA18"/>
                </a:solidFill>
                <a:latin typeface="Comic Sans MS" pitchFamily="-107" charset="0"/>
                <a:ea typeface="+mn-ea"/>
                <a:cs typeface="+mn-cs"/>
              </a:rPr>
              <a:t>  </a:t>
            </a:r>
            <a:r>
              <a:rPr lang="en-US" sz="2800" b="1">
                <a:solidFill>
                  <a:srgbClr val="FFFF00"/>
                </a:solidFill>
                <a:latin typeface="Comic Sans MS" pitchFamily="-107" charset="0"/>
                <a:ea typeface="+mn-ea"/>
                <a:cs typeface="+mn-cs"/>
              </a:rPr>
              <a:t>Ngayo’y ako’y lumalapit sayo upang tanggapin ang iyong kaligtasan. Pumasok ka sa aking buhay, punoin ito, at idirekta ito.</a:t>
            </a:r>
            <a:r>
              <a:rPr lang="en-US" sz="2800" b="1">
                <a:solidFill>
                  <a:srgbClr val="FFEA18"/>
                </a:solidFill>
                <a:latin typeface="Comic Sans MS" pitchFamily="-107" charset="0"/>
                <a:ea typeface="+mn-ea"/>
                <a:cs typeface="+mn-cs"/>
              </a:rPr>
              <a:t> </a:t>
            </a:r>
            <a:r>
              <a:rPr lang="en-US" sz="2800" b="1">
                <a:solidFill>
                  <a:schemeClr val="accent1"/>
                </a:solidFill>
                <a:latin typeface="Comic Sans MS" pitchFamily="-107" charset="0"/>
                <a:ea typeface="+mn-ea"/>
                <a:cs typeface="+mn-cs"/>
              </a:rPr>
              <a:t>Ituro mo sa akin ulit kung paano mo gustong patakbuhin ang aking buhay. </a:t>
            </a:r>
          </a:p>
        </p:txBody>
      </p:sp>
      <p:sp>
        <p:nvSpPr>
          <p:cNvPr id="85001" name="Rectangle 9"/>
          <p:cNvSpPr>
            <a:spLocks noChangeArrowheads="1"/>
          </p:cNvSpPr>
          <p:nvPr/>
        </p:nvSpPr>
        <p:spPr bwMode="auto">
          <a:xfrm>
            <a:off x="8126413" y="651827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16</a:t>
            </a:r>
          </a:p>
        </p:txBody>
      </p:sp>
      <p:sp>
        <p:nvSpPr>
          <p:cNvPr id="85003" name="Text Box 11"/>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85004" name="Rectangle 12"/>
          <p:cNvSpPr>
            <a:spLocks noChangeArrowheads="1"/>
          </p:cNvSpPr>
          <p:nvPr/>
        </p:nvSpPr>
        <p:spPr bwMode="auto">
          <a:xfrm>
            <a:off x="7581900" y="651986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dirty="0">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4"/>
          <p:cNvGrpSpPr>
            <a:grpSpLocks/>
          </p:cNvGrpSpPr>
          <p:nvPr/>
        </p:nvGrpSpPr>
        <p:grpSpPr bwMode="auto">
          <a:xfrm>
            <a:off x="0" y="0"/>
            <a:ext cx="9144000" cy="6858000"/>
            <a:chOff x="0" y="0"/>
            <a:chExt cx="5760" cy="4320"/>
          </a:xfrm>
        </p:grpSpPr>
        <p:sp>
          <p:nvSpPr>
            <p:cNvPr id="86031" name="Rectangle 15"/>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86032" name="Picture 16"/>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18"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86019" name="Text Box 3"/>
          <p:cNvSpPr txBox="1">
            <a:spLocks noChangeArrowheads="1"/>
          </p:cNvSpPr>
          <p:nvPr/>
        </p:nvSpPr>
        <p:spPr bwMode="auto">
          <a:xfrm>
            <a:off x="193675" y="411163"/>
            <a:ext cx="8797925" cy="5262562"/>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p>
            <a:pPr>
              <a:spcBef>
                <a:spcPct val="50000"/>
              </a:spcBef>
              <a:defRPr/>
            </a:pPr>
            <a:r>
              <a:rPr lang="en-US" sz="2000" b="1">
                <a:solidFill>
                  <a:srgbClr val="FFEA18"/>
                </a:solidFill>
                <a:latin typeface="Comic Sans MS" pitchFamily="-107" charset="0"/>
                <a:ea typeface="+mn-ea"/>
                <a:cs typeface="+mn-cs"/>
              </a:rPr>
              <a:t>“</a:t>
            </a:r>
            <a:r>
              <a:rPr lang="en-US" sz="2800" b="1">
                <a:solidFill>
                  <a:srgbClr val="FFFF00"/>
                </a:solidFill>
                <a:latin typeface="Comic Sans MS" pitchFamily="-107" charset="0"/>
                <a:ea typeface="+mn-ea"/>
                <a:cs typeface="+mn-cs"/>
              </a:rPr>
              <a:t>Panginoong Jesus, ibinigay mo itong Biblia sa akin upang ipaalam sa akin ang iyong ginawa sa crus sa aking ngalan. Ngayon ako’y naririto sa Iyong harapan inaamin ang aking mga kasalan at kabiguan. Ako’y hindi kumpleto. Ako ay isang makasalanang tao. Hinahanap ko ang iyong kapatawaran at direksyon– ngayon at magpakailanman.</a:t>
            </a:r>
            <a:r>
              <a:rPr lang="en-US" sz="2800" b="1">
                <a:solidFill>
                  <a:srgbClr val="FFEA18"/>
                </a:solidFill>
                <a:latin typeface="Comic Sans MS" pitchFamily="-107" charset="0"/>
                <a:ea typeface="+mn-ea"/>
                <a:cs typeface="+mn-cs"/>
              </a:rPr>
              <a:t>  </a:t>
            </a:r>
            <a:r>
              <a:rPr lang="en-US" sz="2800" b="1">
                <a:solidFill>
                  <a:srgbClr val="FFFF00"/>
                </a:solidFill>
                <a:latin typeface="Comic Sans MS" pitchFamily="-107" charset="0"/>
                <a:ea typeface="+mn-ea"/>
                <a:cs typeface="+mn-cs"/>
              </a:rPr>
              <a:t>Ngayo’y ako’y lumalapit sayo upang tanggapin ang iyong kaligtasan. Pumasok ka sa aking buhay, punoin ito, at idirekta ito.</a:t>
            </a:r>
            <a:r>
              <a:rPr lang="en-US" sz="2800" b="1">
                <a:solidFill>
                  <a:srgbClr val="FFEA18"/>
                </a:solidFill>
                <a:latin typeface="Comic Sans MS" pitchFamily="-107" charset="0"/>
                <a:ea typeface="+mn-ea"/>
                <a:cs typeface="+mn-cs"/>
              </a:rPr>
              <a:t> </a:t>
            </a:r>
            <a:r>
              <a:rPr lang="en-US" sz="2800" b="1">
                <a:solidFill>
                  <a:srgbClr val="FFFF00"/>
                </a:solidFill>
                <a:latin typeface="Comic Sans MS" pitchFamily="-107" charset="0"/>
                <a:ea typeface="+mn-ea"/>
                <a:cs typeface="+mn-cs"/>
              </a:rPr>
              <a:t>Ituro mo sa akin ulit kung paano mo gustong patakbuhin ang aking buhay.</a:t>
            </a:r>
            <a:r>
              <a:rPr lang="en-US" sz="2800" b="1">
                <a:solidFill>
                  <a:srgbClr val="FFEA18"/>
                </a:solidFill>
                <a:latin typeface="Comic Sans MS" pitchFamily="-107" charset="0"/>
                <a:ea typeface="+mn-ea"/>
                <a:cs typeface="+mn-cs"/>
              </a:rPr>
              <a:t> </a:t>
            </a:r>
            <a:r>
              <a:rPr lang="en-US" sz="2800" b="1">
                <a:solidFill>
                  <a:schemeClr val="accent1"/>
                </a:solidFill>
                <a:latin typeface="Comic Sans MS" pitchFamily="-107" charset="0"/>
                <a:ea typeface="+mn-ea"/>
                <a:cs typeface="+mn-cs"/>
              </a:rPr>
              <a:t>Dalhin mo ako pauwi sa Iyo. </a:t>
            </a:r>
          </a:p>
        </p:txBody>
      </p:sp>
      <p:sp>
        <p:nvSpPr>
          <p:cNvPr id="86025" name="Rectangle 9"/>
          <p:cNvSpPr>
            <a:spLocks noChangeArrowheads="1"/>
          </p:cNvSpPr>
          <p:nvPr/>
        </p:nvSpPr>
        <p:spPr bwMode="auto">
          <a:xfrm>
            <a:off x="8123238" y="6521450"/>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17</a:t>
            </a:r>
          </a:p>
        </p:txBody>
      </p:sp>
      <p:sp>
        <p:nvSpPr>
          <p:cNvPr id="86027" name="Text Box 11"/>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86028" name="Rectangle 12"/>
          <p:cNvSpPr>
            <a:spLocks noChangeArrowheads="1"/>
          </p:cNvSpPr>
          <p:nvPr/>
        </p:nvSpPr>
        <p:spPr bwMode="auto">
          <a:xfrm>
            <a:off x="7578725" y="6523038"/>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4"/>
          <p:cNvGrpSpPr>
            <a:grpSpLocks/>
          </p:cNvGrpSpPr>
          <p:nvPr/>
        </p:nvGrpSpPr>
        <p:grpSpPr bwMode="auto">
          <a:xfrm>
            <a:off x="0" y="0"/>
            <a:ext cx="9144000" cy="6858000"/>
            <a:chOff x="0" y="0"/>
            <a:chExt cx="5760" cy="4320"/>
          </a:xfrm>
        </p:grpSpPr>
        <p:sp>
          <p:nvSpPr>
            <p:cNvPr id="87055" name="Rectangle 15"/>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87056" name="Picture 16"/>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42"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87043" name="Text Box 3"/>
          <p:cNvSpPr txBox="1">
            <a:spLocks noChangeArrowheads="1"/>
          </p:cNvSpPr>
          <p:nvPr/>
        </p:nvSpPr>
        <p:spPr bwMode="auto">
          <a:xfrm>
            <a:off x="193675" y="411163"/>
            <a:ext cx="8797925" cy="5694362"/>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p>
            <a:pPr>
              <a:spcBef>
                <a:spcPct val="50000"/>
              </a:spcBef>
              <a:defRPr/>
            </a:pPr>
            <a:r>
              <a:rPr lang="en-US" sz="2000" b="1">
                <a:solidFill>
                  <a:srgbClr val="FFEA18"/>
                </a:solidFill>
                <a:latin typeface="Comic Sans MS" pitchFamily="-107" charset="0"/>
                <a:ea typeface="+mn-ea"/>
                <a:cs typeface="+mn-cs"/>
              </a:rPr>
              <a:t>“</a:t>
            </a:r>
            <a:r>
              <a:rPr lang="en-US" sz="2800" b="1">
                <a:solidFill>
                  <a:srgbClr val="FFFF00"/>
                </a:solidFill>
                <a:latin typeface="Comic Sans MS" pitchFamily="-107" charset="0"/>
                <a:ea typeface="+mn-ea"/>
                <a:cs typeface="+mn-cs"/>
              </a:rPr>
              <a:t>Panginoong Jesus, ibinigay mo itong Biblia sa akin upang ipaalam sa akin ang iyong ginawa sa crus sa aking ngalan. Ngayon ako’y naririto sa Iyong harapan inaamin ang aking mga kasalan at kabiguan. Ako’y hindi kumpleto. Ako ay isang makasalanang tao. Hinahanap ko ang iyong kapatawaran at direksyon– ngayon at magpakailanman.</a:t>
            </a:r>
            <a:r>
              <a:rPr lang="en-US" sz="2800" b="1">
                <a:solidFill>
                  <a:srgbClr val="FFEA18"/>
                </a:solidFill>
                <a:latin typeface="Comic Sans MS" pitchFamily="-107" charset="0"/>
                <a:ea typeface="+mn-ea"/>
                <a:cs typeface="+mn-cs"/>
              </a:rPr>
              <a:t>  </a:t>
            </a:r>
            <a:r>
              <a:rPr lang="en-US" sz="2800" b="1">
                <a:solidFill>
                  <a:srgbClr val="FFFF00"/>
                </a:solidFill>
                <a:latin typeface="Comic Sans MS" pitchFamily="-107" charset="0"/>
                <a:ea typeface="+mn-ea"/>
                <a:cs typeface="+mn-cs"/>
              </a:rPr>
              <a:t>Ngayo’y ako’y lumalapit sayo upang tanggapin ang iyong kaligtasan. Pumasok ka sa aking buhay, punoin ito, at idirekta ito.</a:t>
            </a:r>
            <a:r>
              <a:rPr lang="en-US" sz="2800" b="1">
                <a:solidFill>
                  <a:srgbClr val="FFEA18"/>
                </a:solidFill>
                <a:latin typeface="Comic Sans MS" pitchFamily="-107" charset="0"/>
                <a:ea typeface="+mn-ea"/>
                <a:cs typeface="+mn-cs"/>
              </a:rPr>
              <a:t> </a:t>
            </a:r>
            <a:r>
              <a:rPr lang="en-US" sz="2800" b="1">
                <a:solidFill>
                  <a:srgbClr val="FFFF00"/>
                </a:solidFill>
                <a:latin typeface="Comic Sans MS" pitchFamily="-107" charset="0"/>
                <a:ea typeface="+mn-ea"/>
                <a:cs typeface="+mn-cs"/>
              </a:rPr>
              <a:t>Ituro mo sa akin ulit kung paano mo gustong patakbuhin ang aking buhay.</a:t>
            </a:r>
            <a:r>
              <a:rPr lang="en-US" sz="2800" b="1">
                <a:solidFill>
                  <a:srgbClr val="FFEA18"/>
                </a:solidFill>
                <a:latin typeface="Comic Sans MS" pitchFamily="-107" charset="0"/>
                <a:ea typeface="+mn-ea"/>
                <a:cs typeface="+mn-cs"/>
              </a:rPr>
              <a:t> </a:t>
            </a:r>
            <a:r>
              <a:rPr lang="en-US" sz="2800" b="1">
                <a:solidFill>
                  <a:srgbClr val="FFFF00"/>
                </a:solidFill>
                <a:latin typeface="Comic Sans MS" pitchFamily="-107" charset="0"/>
                <a:ea typeface="+mn-ea"/>
                <a:cs typeface="+mn-cs"/>
              </a:rPr>
              <a:t>Dalhin mo ako pauwi sa Iyo.</a:t>
            </a:r>
            <a:r>
              <a:rPr lang="en-US" sz="2800" b="1">
                <a:solidFill>
                  <a:srgbClr val="FFEA18"/>
                </a:solidFill>
                <a:latin typeface="Comic Sans MS" pitchFamily="-107" charset="0"/>
                <a:ea typeface="+mn-ea"/>
                <a:cs typeface="+mn-cs"/>
              </a:rPr>
              <a:t> </a:t>
            </a:r>
            <a:r>
              <a:rPr lang="en-US" sz="2800" b="1">
                <a:solidFill>
                  <a:schemeClr val="accent1"/>
                </a:solidFill>
                <a:latin typeface="Comic Sans MS" pitchFamily="-107" charset="0"/>
                <a:ea typeface="+mn-ea"/>
                <a:cs typeface="+mn-cs"/>
              </a:rPr>
              <a:t>Sa ngalan ni Jesukristo.</a:t>
            </a:r>
            <a:r>
              <a:rPr lang="en-US" sz="2800" b="1">
                <a:solidFill>
                  <a:srgbClr val="FFEA18"/>
                </a:solidFill>
                <a:latin typeface="Comic Sans MS" pitchFamily="-107" charset="0"/>
                <a:ea typeface="+mn-ea"/>
                <a:cs typeface="+mn-cs"/>
              </a:rPr>
              <a:t> </a:t>
            </a:r>
          </a:p>
        </p:txBody>
      </p:sp>
      <p:sp>
        <p:nvSpPr>
          <p:cNvPr id="87049" name="Rectangle 9"/>
          <p:cNvSpPr>
            <a:spLocks noChangeArrowheads="1"/>
          </p:cNvSpPr>
          <p:nvPr/>
        </p:nvSpPr>
        <p:spPr bwMode="auto">
          <a:xfrm>
            <a:off x="8123238" y="651827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18</a:t>
            </a:r>
          </a:p>
        </p:txBody>
      </p:sp>
      <p:sp>
        <p:nvSpPr>
          <p:cNvPr id="87051" name="Text Box 11"/>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87052" name="Rectangle 12"/>
          <p:cNvSpPr>
            <a:spLocks noChangeArrowheads="1"/>
          </p:cNvSpPr>
          <p:nvPr/>
        </p:nvSpPr>
        <p:spPr bwMode="auto">
          <a:xfrm>
            <a:off x="7578725" y="651986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14"/>
          <p:cNvGrpSpPr>
            <a:grpSpLocks/>
          </p:cNvGrpSpPr>
          <p:nvPr/>
        </p:nvGrpSpPr>
        <p:grpSpPr bwMode="auto">
          <a:xfrm>
            <a:off x="0" y="0"/>
            <a:ext cx="9144000" cy="6858000"/>
            <a:chOff x="0" y="0"/>
            <a:chExt cx="5760" cy="4320"/>
          </a:xfrm>
        </p:grpSpPr>
        <p:sp>
          <p:nvSpPr>
            <p:cNvPr id="88079" name="Rectangle 15"/>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88080" name="Picture 16"/>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066" name="Text Box 2"/>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88067" name="Text Box 3"/>
          <p:cNvSpPr txBox="1">
            <a:spLocks noChangeArrowheads="1"/>
          </p:cNvSpPr>
          <p:nvPr/>
        </p:nvSpPr>
        <p:spPr bwMode="auto">
          <a:xfrm>
            <a:off x="193675" y="411163"/>
            <a:ext cx="8797925" cy="61245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ja-JP" altLang="en-US" sz="2000" b="1">
                <a:solidFill>
                  <a:srgbClr val="FFEA18"/>
                </a:solidFill>
                <a:latin typeface="Comic Sans MS" charset="0"/>
              </a:rPr>
              <a:t>“</a:t>
            </a:r>
            <a:r>
              <a:rPr lang="en-US" sz="2800" b="1">
                <a:solidFill>
                  <a:srgbClr val="FFFF00"/>
                </a:solidFill>
                <a:latin typeface="Comic Sans MS" charset="0"/>
              </a:rPr>
              <a:t>Panginoong Jesus, ibinigay mo itong Biblia sa akin upang ipaalam sa akin ang iyong ginawa sa crus sa aking ngalan. Ngayon ako</a:t>
            </a:r>
            <a:r>
              <a:rPr lang="ja-JP" altLang="en-US" sz="2800" b="1">
                <a:solidFill>
                  <a:srgbClr val="FFFF00"/>
                </a:solidFill>
                <a:latin typeface="Comic Sans MS" charset="0"/>
              </a:rPr>
              <a:t>’</a:t>
            </a:r>
            <a:r>
              <a:rPr lang="en-US" sz="2800" b="1">
                <a:solidFill>
                  <a:srgbClr val="FFFF00"/>
                </a:solidFill>
                <a:latin typeface="Comic Sans MS" charset="0"/>
              </a:rPr>
              <a:t>y naririto sa Iyong harapan inaamin ang aking mga kasalan at kabiguan. Ako</a:t>
            </a:r>
            <a:r>
              <a:rPr lang="ja-JP" altLang="en-US" sz="2800" b="1">
                <a:solidFill>
                  <a:srgbClr val="FFFF00"/>
                </a:solidFill>
                <a:latin typeface="Comic Sans MS" charset="0"/>
              </a:rPr>
              <a:t>’</a:t>
            </a:r>
            <a:r>
              <a:rPr lang="en-US" sz="2800" b="1">
                <a:solidFill>
                  <a:srgbClr val="FFFF00"/>
                </a:solidFill>
                <a:latin typeface="Comic Sans MS" charset="0"/>
              </a:rPr>
              <a:t>y hindi kumpleto. Ako ay isang makasalanang tao. Hinahanap ko ang iyong kapatawaran at direksyon– ngayon at magpakailanman.</a:t>
            </a:r>
            <a:r>
              <a:rPr lang="en-US" sz="2800" b="1">
                <a:solidFill>
                  <a:srgbClr val="FFEA18"/>
                </a:solidFill>
                <a:latin typeface="Comic Sans MS" charset="0"/>
              </a:rPr>
              <a:t>  </a:t>
            </a:r>
            <a:r>
              <a:rPr lang="en-US" sz="2800" b="1">
                <a:solidFill>
                  <a:srgbClr val="FFFF00"/>
                </a:solidFill>
                <a:latin typeface="Comic Sans MS" charset="0"/>
              </a:rPr>
              <a:t>Ngayo</a:t>
            </a:r>
            <a:r>
              <a:rPr lang="ja-JP" altLang="en-US" sz="2800" b="1">
                <a:solidFill>
                  <a:srgbClr val="FFFF00"/>
                </a:solidFill>
                <a:latin typeface="Comic Sans MS" charset="0"/>
              </a:rPr>
              <a:t>’</a:t>
            </a:r>
            <a:r>
              <a:rPr lang="en-US" sz="2800" b="1">
                <a:solidFill>
                  <a:srgbClr val="FFFF00"/>
                </a:solidFill>
                <a:latin typeface="Comic Sans MS" charset="0"/>
              </a:rPr>
              <a:t>y ako</a:t>
            </a:r>
            <a:r>
              <a:rPr lang="ja-JP" altLang="en-US" sz="2800" b="1">
                <a:solidFill>
                  <a:srgbClr val="FFFF00"/>
                </a:solidFill>
                <a:latin typeface="Comic Sans MS" charset="0"/>
              </a:rPr>
              <a:t>’</a:t>
            </a:r>
            <a:r>
              <a:rPr lang="en-US" sz="2800" b="1">
                <a:solidFill>
                  <a:srgbClr val="FFFF00"/>
                </a:solidFill>
                <a:latin typeface="Comic Sans MS" charset="0"/>
              </a:rPr>
              <a:t>y lumalapit sayo upang tanggapin ang iyong kaligtasan. Pumasok ka sa aking buhay, punoin ito, at idirekta ito.</a:t>
            </a:r>
            <a:r>
              <a:rPr lang="en-US" sz="2800" b="1">
                <a:solidFill>
                  <a:srgbClr val="FFEA18"/>
                </a:solidFill>
                <a:latin typeface="Comic Sans MS" charset="0"/>
              </a:rPr>
              <a:t> </a:t>
            </a:r>
            <a:r>
              <a:rPr lang="en-US" sz="2800" b="1">
                <a:solidFill>
                  <a:srgbClr val="FFFF00"/>
                </a:solidFill>
                <a:latin typeface="Comic Sans MS" charset="0"/>
              </a:rPr>
              <a:t>Ituro mo sa akin ulit kung paano mo gustong patakbuhin ang aking buhay.</a:t>
            </a:r>
            <a:r>
              <a:rPr lang="en-US" sz="2800" b="1">
                <a:solidFill>
                  <a:srgbClr val="FFEA18"/>
                </a:solidFill>
                <a:latin typeface="Comic Sans MS" charset="0"/>
              </a:rPr>
              <a:t> </a:t>
            </a:r>
            <a:r>
              <a:rPr lang="en-US" sz="2800" b="1">
                <a:solidFill>
                  <a:srgbClr val="FFFF00"/>
                </a:solidFill>
                <a:latin typeface="Comic Sans MS" charset="0"/>
              </a:rPr>
              <a:t>Dalhin mo ako pauwi sa Iyo.</a:t>
            </a:r>
            <a:r>
              <a:rPr lang="en-US" sz="2800" b="1">
                <a:solidFill>
                  <a:srgbClr val="FFEA18"/>
                </a:solidFill>
                <a:latin typeface="Comic Sans MS" charset="0"/>
              </a:rPr>
              <a:t> </a:t>
            </a:r>
            <a:r>
              <a:rPr lang="en-US" sz="2800" b="1">
                <a:solidFill>
                  <a:srgbClr val="FFFF00"/>
                </a:solidFill>
                <a:latin typeface="Comic Sans MS" charset="0"/>
              </a:rPr>
              <a:t>Sa ngalan ni Jesukristo.</a:t>
            </a:r>
            <a:r>
              <a:rPr lang="en-US" sz="2800" b="1">
                <a:solidFill>
                  <a:srgbClr val="FFEA18"/>
                </a:solidFill>
                <a:latin typeface="Comic Sans MS" charset="0"/>
              </a:rPr>
              <a:t> </a:t>
            </a:r>
            <a:r>
              <a:rPr lang="en-US" sz="2800" b="1">
                <a:solidFill>
                  <a:schemeClr val="accent1"/>
                </a:solidFill>
                <a:latin typeface="Comic Sans MS" charset="0"/>
              </a:rPr>
              <a:t>Salamat sa lahat ng iyong ginawa para sa akin. Amen.</a:t>
            </a:r>
            <a:r>
              <a:rPr lang="ja-JP" altLang="en-US" sz="2800" b="1">
                <a:solidFill>
                  <a:schemeClr val="accent1"/>
                </a:solidFill>
                <a:latin typeface="Comic Sans MS" charset="0"/>
              </a:rPr>
              <a:t>”</a:t>
            </a:r>
            <a:endParaRPr lang="en-US" sz="2800" b="1">
              <a:solidFill>
                <a:srgbClr val="FFEA18"/>
              </a:solidFill>
              <a:latin typeface="Comic Sans MS" charset="0"/>
            </a:endParaRPr>
          </a:p>
        </p:txBody>
      </p:sp>
      <p:sp>
        <p:nvSpPr>
          <p:cNvPr id="88073" name="Rectangle 9"/>
          <p:cNvSpPr>
            <a:spLocks noChangeArrowheads="1"/>
          </p:cNvSpPr>
          <p:nvPr/>
        </p:nvSpPr>
        <p:spPr bwMode="auto">
          <a:xfrm>
            <a:off x="8126413" y="6521450"/>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19</a:t>
            </a:r>
          </a:p>
        </p:txBody>
      </p:sp>
      <p:sp>
        <p:nvSpPr>
          <p:cNvPr id="88075" name="Text Box 11"/>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88076" name="Rectangle 12"/>
          <p:cNvSpPr>
            <a:spLocks noChangeArrowheads="1"/>
          </p:cNvSpPr>
          <p:nvPr/>
        </p:nvSpPr>
        <p:spPr bwMode="auto">
          <a:xfrm>
            <a:off x="7581900" y="6523038"/>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endParaRPr lang="en-US" sz="1600">
              <a:latin typeface="Comic Sans MS" charset="0"/>
            </a:endParaRPr>
          </a:p>
        </p:txBody>
      </p:sp>
      <p:sp>
        <p:nvSpPr>
          <p:cNvPr id="16387" name="Text Box 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9" tIns="45714" rIns="91429" bIns="45714"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4113" name="Text Box 17"/>
          <p:cNvSpPr txBox="1">
            <a:spLocks noChangeArrowheads="1"/>
          </p:cNvSpPr>
          <p:nvPr/>
        </p:nvSpPr>
        <p:spPr bwMode="auto">
          <a:xfrm>
            <a:off x="1028700" y="1303338"/>
            <a:ext cx="7086600" cy="45243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200" b="1">
                <a:solidFill>
                  <a:srgbClr val="FAFD00"/>
                </a:solidFill>
              </a:rPr>
              <a:t>Ating sinuring mabuti ang isang pangunahing ideya…</a:t>
            </a:r>
          </a:p>
        </p:txBody>
      </p:sp>
      <p:sp>
        <p:nvSpPr>
          <p:cNvPr id="16389" name="Rectangle 18"/>
          <p:cNvSpPr>
            <a:spLocks noChangeArrowheads="1"/>
          </p:cNvSpPr>
          <p:nvPr/>
        </p:nvSpPr>
        <p:spPr bwMode="auto">
          <a:xfrm>
            <a:off x="8174038"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02</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0"/>
            <a:ext cx="9144000" cy="6858000"/>
            <a:chOff x="0" y="0"/>
            <a:chExt cx="5760" cy="4320"/>
          </a:xfrm>
        </p:grpSpPr>
        <p:sp>
          <p:nvSpPr>
            <p:cNvPr id="141315" name="Rectangle 3"/>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141316" name="Picture 4"/>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1317" name="Text Box 5"/>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solidFill>
                <a:schemeClr val="bg1"/>
              </a:solidFill>
              <a:latin typeface="Times" pitchFamily="-107" charset="0"/>
              <a:ea typeface="+mn-ea"/>
              <a:cs typeface="+mn-cs"/>
            </a:endParaRPr>
          </a:p>
        </p:txBody>
      </p:sp>
      <p:sp>
        <p:nvSpPr>
          <p:cNvPr id="141319" name="Rectangle 7"/>
          <p:cNvSpPr>
            <a:spLocks noChangeArrowheads="1"/>
          </p:cNvSpPr>
          <p:nvPr/>
        </p:nvSpPr>
        <p:spPr bwMode="auto">
          <a:xfrm>
            <a:off x="8164513" y="6507163"/>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dirty="0">
                <a:solidFill>
                  <a:schemeClr val="bg1"/>
                </a:solidFill>
                <a:latin typeface="Comic Sans MS" pitchFamily="-107" charset="0"/>
                <a:ea typeface="+mn-ea"/>
                <a:cs typeface="+mn-cs"/>
              </a:rPr>
              <a:t>20</a:t>
            </a:r>
          </a:p>
        </p:txBody>
      </p:sp>
      <p:sp>
        <p:nvSpPr>
          <p:cNvPr id="141320" name="Text Box 8"/>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141321" name="Rectangle 9"/>
          <p:cNvSpPr>
            <a:spLocks noChangeArrowheads="1"/>
          </p:cNvSpPr>
          <p:nvPr/>
        </p:nvSpPr>
        <p:spPr bwMode="auto">
          <a:xfrm>
            <a:off x="7620000" y="651986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9.65.09.</a:t>
            </a:r>
          </a:p>
        </p:txBody>
      </p:sp>
      <p:sp>
        <p:nvSpPr>
          <p:cNvPr id="141322" name="Text Box 10"/>
          <p:cNvSpPr txBox="1">
            <a:spLocks noChangeArrowheads="1"/>
          </p:cNvSpPr>
          <p:nvPr/>
        </p:nvSpPr>
        <p:spPr bwMode="auto">
          <a:xfrm>
            <a:off x="431800" y="5934075"/>
            <a:ext cx="8004175" cy="923925"/>
          </a:xfrm>
          <a:prstGeom prst="rect">
            <a:avLst/>
          </a:prstGeom>
          <a:noFill/>
          <a:ln w="9525">
            <a:noFill/>
            <a:miter lim="800000"/>
            <a:headEnd/>
            <a:tailEnd/>
          </a:ln>
          <a:effectLst>
            <a:outerShdw blurRad="63500" dist="63500" dir="3187806" algn="ctr" rotWithShape="0">
              <a:schemeClr val="tx1">
                <a:alpha val="74998"/>
              </a:schemeClr>
            </a:outerShdw>
          </a:effectLst>
        </p:spPr>
        <p:txBody>
          <a:bodyPr>
            <a:spAutoFit/>
          </a:bodyPr>
          <a:lstStyle/>
          <a:p>
            <a:pPr algn="ctr">
              <a:spcBef>
                <a:spcPct val="50000"/>
              </a:spcBef>
              <a:defRPr/>
            </a:pPr>
            <a:r>
              <a:rPr lang="en-US" sz="5400" b="1" i="1" dirty="0" err="1">
                <a:solidFill>
                  <a:srgbClr val="FFEA18"/>
                </a:solidFill>
                <a:latin typeface="Comic Sans MS" pitchFamily="-107" charset="0"/>
                <a:ea typeface="+mn-ea"/>
                <a:cs typeface="+mn-cs"/>
              </a:rPr>
              <a:t>Maligayang</a:t>
            </a:r>
            <a:r>
              <a:rPr lang="en-US" sz="5400" b="1" i="1" dirty="0">
                <a:solidFill>
                  <a:srgbClr val="FFEA18"/>
                </a:solidFill>
                <a:latin typeface="Comic Sans MS" pitchFamily="-107" charset="0"/>
                <a:ea typeface="+mn-ea"/>
                <a:cs typeface="+mn-cs"/>
              </a:rPr>
              <a:t> </a:t>
            </a:r>
            <a:r>
              <a:rPr lang="en-US" sz="5400" b="1" i="1" dirty="0" err="1">
                <a:solidFill>
                  <a:srgbClr val="FFEA18"/>
                </a:solidFill>
                <a:latin typeface="Comic Sans MS" pitchFamily="-107" charset="0"/>
                <a:ea typeface="+mn-ea"/>
                <a:cs typeface="+mn-cs"/>
              </a:rPr>
              <a:t>Pagbabalik</a:t>
            </a:r>
            <a:r>
              <a:rPr lang="en-US" sz="5400" b="1" i="1" dirty="0">
                <a:solidFill>
                  <a:srgbClr val="FFEA18"/>
                </a:solidFill>
                <a:latin typeface="Comic Sans MS" pitchFamily="-107" charset="0"/>
                <a:ea typeface="+mn-ea"/>
                <a:cs typeface="+mn-cs"/>
              </a:rPr>
              <a:t>!</a:t>
            </a:r>
          </a:p>
        </p:txBody>
      </p:sp>
      <p:sp>
        <p:nvSpPr>
          <p:cNvPr id="11" name="Text Box 3"/>
          <p:cNvSpPr txBox="1">
            <a:spLocks noChangeArrowheads="1"/>
          </p:cNvSpPr>
          <p:nvPr/>
        </p:nvSpPr>
        <p:spPr bwMode="auto">
          <a:xfrm>
            <a:off x="193675" y="411163"/>
            <a:ext cx="8797925" cy="5694362"/>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ja-JP" altLang="en-US" sz="2000" b="1">
                <a:solidFill>
                  <a:schemeClr val="bg1"/>
                </a:solidFill>
                <a:latin typeface="Comic Sans MS" charset="0"/>
              </a:rPr>
              <a:t>“</a:t>
            </a:r>
            <a:r>
              <a:rPr lang="en-US" sz="2800" b="1">
                <a:solidFill>
                  <a:schemeClr val="bg1"/>
                </a:solidFill>
                <a:latin typeface="Comic Sans MS" charset="0"/>
              </a:rPr>
              <a:t>Panginoong Jesus, ibinigay mo itong Biblia sa akin upang ipaalam sa akin ang iyong ginawa sa crus sa aking ngalan. Ngayon ako</a:t>
            </a:r>
            <a:r>
              <a:rPr lang="ja-JP" altLang="en-US" sz="2800" b="1">
                <a:solidFill>
                  <a:schemeClr val="bg1"/>
                </a:solidFill>
                <a:latin typeface="Comic Sans MS" charset="0"/>
              </a:rPr>
              <a:t>’</a:t>
            </a:r>
            <a:r>
              <a:rPr lang="en-US" sz="2800" b="1">
                <a:solidFill>
                  <a:schemeClr val="bg1"/>
                </a:solidFill>
                <a:latin typeface="Comic Sans MS" charset="0"/>
              </a:rPr>
              <a:t>y naririto sa Iyong harapan inaamin ang aking mga kasalan at kabiguan. Ako</a:t>
            </a:r>
            <a:r>
              <a:rPr lang="ja-JP" altLang="en-US" sz="2800" b="1">
                <a:solidFill>
                  <a:schemeClr val="bg1"/>
                </a:solidFill>
                <a:latin typeface="Comic Sans MS" charset="0"/>
              </a:rPr>
              <a:t>’</a:t>
            </a:r>
            <a:r>
              <a:rPr lang="en-US" sz="2800" b="1">
                <a:solidFill>
                  <a:schemeClr val="bg1"/>
                </a:solidFill>
                <a:latin typeface="Comic Sans MS" charset="0"/>
              </a:rPr>
              <a:t>y hindi kumpleto. Ako ay isang makasalanang tao. Hinahanap ko ang iyong kapatawaran at direksyon– ngayon at magpakailanman.  Ngayo</a:t>
            </a:r>
            <a:r>
              <a:rPr lang="ja-JP" altLang="en-US" sz="2800" b="1">
                <a:solidFill>
                  <a:schemeClr val="bg1"/>
                </a:solidFill>
                <a:latin typeface="Comic Sans MS" charset="0"/>
              </a:rPr>
              <a:t>’</a:t>
            </a:r>
            <a:r>
              <a:rPr lang="en-US" sz="2800" b="1">
                <a:solidFill>
                  <a:schemeClr val="bg1"/>
                </a:solidFill>
                <a:latin typeface="Comic Sans MS" charset="0"/>
              </a:rPr>
              <a:t>y ako</a:t>
            </a:r>
            <a:r>
              <a:rPr lang="ja-JP" altLang="en-US" sz="2800" b="1">
                <a:solidFill>
                  <a:schemeClr val="bg1"/>
                </a:solidFill>
                <a:latin typeface="Comic Sans MS" charset="0"/>
              </a:rPr>
              <a:t>’</a:t>
            </a:r>
            <a:r>
              <a:rPr lang="en-US" sz="2800" b="1">
                <a:solidFill>
                  <a:schemeClr val="bg1"/>
                </a:solidFill>
                <a:latin typeface="Comic Sans MS" charset="0"/>
              </a:rPr>
              <a:t>y lumalapit sayo upang tanggapin ang iyong kaligtasan. Pumasok ka sa aking buhay, punoin ito, at idirekta ito. Ituro mo sa akin ulit kung paano mo gustong patakbuhin ang aking buhay. Dalhin mo ako pauwi sa Iyo. Sa ngalan ni Jesukristo. Salamat sa lahat ng iyong ginawa para sa akin. Amen.</a:t>
            </a:r>
            <a:r>
              <a:rPr lang="ja-JP" altLang="en-US" sz="2800" b="1">
                <a:solidFill>
                  <a:schemeClr val="bg1"/>
                </a:solidFill>
                <a:latin typeface="Comic Sans MS" charset="0"/>
              </a:rPr>
              <a:t>”</a:t>
            </a:r>
            <a:endParaRPr lang="en-US" sz="2800" b="1">
              <a:solidFill>
                <a:schemeClr val="bg1"/>
              </a:solidFill>
              <a:latin typeface="Comic Sans MS"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41322"/>
                                        </p:tgtEl>
                                        <p:attrNameLst>
                                          <p:attrName>style.visibility</p:attrName>
                                        </p:attrNameLst>
                                      </p:cBhvr>
                                      <p:to>
                                        <p:strVal val="visible"/>
                                      </p:to>
                                    </p:set>
                                    <p:anim calcmode="lin" valueType="num">
                                      <p:cBhvr>
                                        <p:cTn id="7" dur="2000" fill="hold"/>
                                        <p:tgtEl>
                                          <p:spTgt spid="141322"/>
                                        </p:tgtEl>
                                        <p:attrNameLst>
                                          <p:attrName>ppt_w</p:attrName>
                                        </p:attrNameLst>
                                      </p:cBhvr>
                                      <p:tavLst>
                                        <p:tav tm="0">
                                          <p:val>
                                            <p:fltVal val="0"/>
                                          </p:val>
                                        </p:tav>
                                        <p:tav tm="100000">
                                          <p:val>
                                            <p:strVal val="#ppt_w"/>
                                          </p:val>
                                        </p:tav>
                                      </p:tavLst>
                                    </p:anim>
                                    <p:anim calcmode="lin" valueType="num">
                                      <p:cBhvr>
                                        <p:cTn id="8" dur="2000" fill="hold"/>
                                        <p:tgtEl>
                                          <p:spTgt spid="141322"/>
                                        </p:tgtEl>
                                        <p:attrNameLst>
                                          <p:attrName>ppt_h</p:attrName>
                                        </p:attrNameLst>
                                      </p:cBhvr>
                                      <p:tavLst>
                                        <p:tav tm="0">
                                          <p:val>
                                            <p:fltVal val="0"/>
                                          </p:val>
                                        </p:tav>
                                        <p:tav tm="100000">
                                          <p:val>
                                            <p:strVal val="#ppt_h"/>
                                          </p:val>
                                        </p:tav>
                                      </p:tavLst>
                                    </p:anim>
                                    <p:anim calcmode="lin" valueType="num">
                                      <p:cBhvr>
                                        <p:cTn id="9" dur="2000" fill="hold"/>
                                        <p:tgtEl>
                                          <p:spTgt spid="141322"/>
                                        </p:tgtEl>
                                        <p:attrNameLst>
                                          <p:attrName>ppt_x</p:attrName>
                                        </p:attrNameLst>
                                      </p:cBhvr>
                                      <p:tavLst>
                                        <p:tav tm="0">
                                          <p:val>
                                            <p:fltVal val="0.5"/>
                                          </p:val>
                                        </p:tav>
                                        <p:tav tm="100000">
                                          <p:val>
                                            <p:strVal val="#ppt_x"/>
                                          </p:val>
                                        </p:tav>
                                      </p:tavLst>
                                    </p:anim>
                                    <p:anim calcmode="lin" valueType="num">
                                      <p:cBhvr>
                                        <p:cTn id="10" dur="2000" fill="hold"/>
                                        <p:tgtEl>
                                          <p:spTgt spid="141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0"/>
            <a:ext cx="9144000" cy="6858000"/>
            <a:chOff x="0" y="0"/>
            <a:chExt cx="5760" cy="4320"/>
          </a:xfrm>
        </p:grpSpPr>
        <p:sp>
          <p:nvSpPr>
            <p:cNvPr id="163843" name="Rectangle 3"/>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163844" name="Picture 4"/>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5" name="Text Box 5"/>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solidFill>
                <a:schemeClr val="bg1"/>
              </a:solidFill>
              <a:latin typeface="Times" pitchFamily="-107" charset="0"/>
              <a:ea typeface="+mn-ea"/>
              <a:cs typeface="+mn-cs"/>
            </a:endParaRPr>
          </a:p>
        </p:txBody>
      </p:sp>
      <p:sp>
        <p:nvSpPr>
          <p:cNvPr id="163847" name="Rectangle 7"/>
          <p:cNvSpPr>
            <a:spLocks noChangeArrowheads="1"/>
          </p:cNvSpPr>
          <p:nvPr/>
        </p:nvSpPr>
        <p:spPr bwMode="auto">
          <a:xfrm>
            <a:off x="8132763" y="652462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21</a:t>
            </a:r>
          </a:p>
        </p:txBody>
      </p:sp>
      <p:sp>
        <p:nvSpPr>
          <p:cNvPr id="163848" name="Text Box 8"/>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163851" name="Text Box 11"/>
          <p:cNvSpPr txBox="1">
            <a:spLocks noChangeArrowheads="1"/>
          </p:cNvSpPr>
          <p:nvPr/>
        </p:nvSpPr>
        <p:spPr bwMode="auto">
          <a:xfrm>
            <a:off x="177800" y="4187825"/>
            <a:ext cx="8697913" cy="24399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20000"/>
              </a:lnSpc>
              <a:spcBef>
                <a:spcPct val="50000"/>
              </a:spcBef>
            </a:pPr>
            <a:r>
              <a:rPr lang="en-US" sz="3200" b="1">
                <a:solidFill>
                  <a:srgbClr val="FFEA18"/>
                </a:solidFill>
                <a:latin typeface="Arial" charset="0"/>
              </a:rPr>
              <a:t>AT NGAYON…ANG IYONG ESPIRITUWAL NA PAGLAGO</a:t>
            </a:r>
            <a:br>
              <a:rPr lang="en-US" sz="3200" b="1">
                <a:solidFill>
                  <a:srgbClr val="FFEA18"/>
                </a:solidFill>
                <a:latin typeface="Arial" charset="0"/>
              </a:rPr>
            </a:br>
            <a:r>
              <a:rPr lang="en-US" sz="3200" b="1" u="sng">
                <a:solidFill>
                  <a:srgbClr val="3BE3C7"/>
                </a:solidFill>
                <a:latin typeface="Arial" charset="0"/>
              </a:rPr>
              <a:t>IYONG PAGPAPAKABANAL</a:t>
            </a:r>
            <a:r>
              <a:rPr lang="en-US" sz="3200" b="1">
                <a:solidFill>
                  <a:srgbClr val="3BE3C7"/>
                </a:solidFill>
                <a:latin typeface="Arial" charset="0"/>
              </a:rPr>
              <a:t>…</a:t>
            </a:r>
            <a:br>
              <a:rPr lang="en-US" sz="3200" b="1">
                <a:solidFill>
                  <a:srgbClr val="3BE3C7"/>
                </a:solidFill>
                <a:latin typeface="Arial" charset="0"/>
              </a:rPr>
            </a:br>
            <a:r>
              <a:rPr lang="en-US" sz="3200" b="1">
                <a:solidFill>
                  <a:srgbClr val="FFEA18"/>
                </a:solidFill>
                <a:latin typeface="Arial" charset="0"/>
              </a:rPr>
              <a:t>KAY JESUKRISTO AY NAGUMPISA NA.</a:t>
            </a:r>
            <a:endParaRPr lang="en-US" sz="3600">
              <a:solidFill>
                <a:srgbClr val="FFEA18"/>
              </a:solidFill>
              <a:latin typeface="Arial" charset="0"/>
            </a:endParaRPr>
          </a:p>
        </p:txBody>
      </p:sp>
      <p:sp>
        <p:nvSpPr>
          <p:cNvPr id="163852" name="Text Box 12"/>
          <p:cNvSpPr txBox="1">
            <a:spLocks noChangeArrowheads="1"/>
          </p:cNvSpPr>
          <p:nvPr/>
        </p:nvSpPr>
        <p:spPr bwMode="auto">
          <a:xfrm>
            <a:off x="212725" y="3205163"/>
            <a:ext cx="8685213" cy="7620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spcBef>
                <a:spcPct val="50000"/>
              </a:spcBef>
              <a:defRPr/>
            </a:pPr>
            <a:r>
              <a:rPr lang="en-US" sz="4400" b="1" i="1" u="sng">
                <a:solidFill>
                  <a:srgbClr val="3BE3C7"/>
                </a:solidFill>
                <a:latin typeface="Arial" pitchFamily="-107" charset="0"/>
                <a:ea typeface="+mn-ea"/>
                <a:cs typeface="+mn-cs"/>
              </a:rPr>
              <a:t>IKAW AY INAARING-GANAP</a:t>
            </a:r>
          </a:p>
        </p:txBody>
      </p:sp>
      <p:sp>
        <p:nvSpPr>
          <p:cNvPr id="55304" name="Text Box 14"/>
          <p:cNvSpPr txBox="1">
            <a:spLocks noChangeArrowheads="1"/>
          </p:cNvSpPr>
          <p:nvPr/>
        </p:nvSpPr>
        <p:spPr bwMode="auto">
          <a:xfrm>
            <a:off x="8532813" y="64516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b="1">
                <a:solidFill>
                  <a:schemeClr val="bg1"/>
                </a:solidFill>
                <a:latin typeface="Comic Sans MS" charset="0"/>
              </a:rPr>
              <a:t>3</a:t>
            </a:r>
          </a:p>
        </p:txBody>
      </p:sp>
      <p:sp>
        <p:nvSpPr>
          <p:cNvPr id="163855" name="Rectangle 15"/>
          <p:cNvSpPr>
            <a:spLocks noChangeArrowheads="1"/>
          </p:cNvSpPr>
          <p:nvPr/>
        </p:nvSpPr>
        <p:spPr bwMode="auto">
          <a:xfrm>
            <a:off x="7588250" y="652621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9.65.09.</a:t>
            </a:r>
          </a:p>
        </p:txBody>
      </p:sp>
      <p:sp>
        <p:nvSpPr>
          <p:cNvPr id="16" name="Text Box 10"/>
          <p:cNvSpPr txBox="1">
            <a:spLocks noChangeArrowheads="1"/>
          </p:cNvSpPr>
          <p:nvPr/>
        </p:nvSpPr>
        <p:spPr bwMode="auto">
          <a:xfrm>
            <a:off x="277813" y="352425"/>
            <a:ext cx="8674100" cy="1384300"/>
          </a:xfrm>
          <a:prstGeom prst="rect">
            <a:avLst/>
          </a:prstGeom>
          <a:noFill/>
          <a:ln w="9525">
            <a:noFill/>
            <a:miter lim="800000"/>
            <a:headEnd/>
            <a:tailEnd/>
          </a:ln>
          <a:effectLst>
            <a:outerShdw blurRad="63500" dist="53882" dir="2700000" algn="ctr" rotWithShape="0">
              <a:schemeClr val="accent1">
                <a:alpha val="74998"/>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800" b="1">
                <a:solidFill>
                  <a:srgbClr val="1822CD"/>
                </a:solidFill>
                <a:latin typeface="Arial" charset="0"/>
              </a:rPr>
              <a:t>KUNG IYONG DINASAL ANG DASAL NG MAY KATAPAN, PANINIWALA, AT PAANYAYA, ANG IYONG KALIGTASAN AY SIGURADO</a:t>
            </a:r>
            <a:endParaRPr lang="en-US" sz="3600" b="1">
              <a:solidFill>
                <a:srgbClr val="1822CD"/>
              </a:solidFill>
              <a:latin typeface="Arial" charset="0"/>
            </a:endParaRPr>
          </a:p>
        </p:txBody>
      </p:sp>
      <p:sp>
        <p:nvSpPr>
          <p:cNvPr id="17" name="Text Box 13"/>
          <p:cNvSpPr txBox="1">
            <a:spLocks noChangeArrowheads="1"/>
          </p:cNvSpPr>
          <p:nvPr/>
        </p:nvSpPr>
        <p:spPr bwMode="auto">
          <a:xfrm>
            <a:off x="0" y="1871663"/>
            <a:ext cx="8974138" cy="1384300"/>
          </a:xfrm>
          <a:prstGeom prst="rect">
            <a:avLst/>
          </a:prstGeom>
          <a:noFill/>
          <a:ln w="9525">
            <a:noFill/>
            <a:miter lim="800000"/>
            <a:headEnd/>
            <a:tailEnd/>
          </a:ln>
          <a:effectLst>
            <a:outerShdw blurRad="63500" dist="53882" dir="2700000" algn="ctr" rotWithShape="0">
              <a:schemeClr val="accent1">
                <a:alpha val="74998"/>
              </a:scheme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800" b="1">
                <a:solidFill>
                  <a:srgbClr val="1822CD"/>
                </a:solidFill>
                <a:latin typeface="Arial" charset="0"/>
              </a:rPr>
              <a:t>ANG BANAL NA ESPIRITU AY NA SA IYONG PUSO NA AT IYONG BUHAY NA WALANG-HANGAN        </a:t>
            </a:r>
            <a:r>
              <a:rPr lang="en-US" sz="2800" b="1" i="1" u="sng">
                <a:solidFill>
                  <a:srgbClr val="1822CD"/>
                </a:solidFill>
                <a:latin typeface="Arial" charset="0"/>
              </a:rPr>
              <a:t>AY SIGURADO</a:t>
            </a:r>
            <a:r>
              <a:rPr lang="en-US" sz="2800" b="1">
                <a:solidFill>
                  <a:srgbClr val="1822CD"/>
                </a:solidFill>
                <a:latin typeface="Arial" charset="0"/>
              </a:rPr>
              <a:t>. </a:t>
            </a:r>
            <a:endParaRPr lang="en-US" sz="2800" b="1" i="1" u="sng">
              <a:solidFill>
                <a:srgbClr val="1822CD"/>
              </a:solidFill>
              <a:latin typeface="Arial"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52"/>
                                        </p:tgtEl>
                                        <p:attrNameLst>
                                          <p:attrName>style.visibility</p:attrName>
                                        </p:attrNameLst>
                                      </p:cBhvr>
                                      <p:to>
                                        <p:strVal val="visible"/>
                                      </p:to>
                                    </p:set>
                                    <p:animEffect transition="in" filter="fade">
                                      <p:cBhvr>
                                        <p:cTn id="7" dur="1000"/>
                                        <p:tgtEl>
                                          <p:spTgt spid="163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51"/>
                                        </p:tgtEl>
                                        <p:attrNameLst>
                                          <p:attrName>style.visibility</p:attrName>
                                        </p:attrNameLst>
                                      </p:cBhvr>
                                      <p:to>
                                        <p:strVal val="visible"/>
                                      </p:to>
                                    </p:set>
                                    <p:animEffect transition="in" filter="fade">
                                      <p:cBhvr>
                                        <p:cTn id="12" dur="1000"/>
                                        <p:tgtEl>
                                          <p:spTgt spid="163851"/>
                                        </p:tgtEl>
                                      </p:cBhvr>
                                    </p:animEffect>
                                  </p:childTnLst>
                                </p:cTn>
                              </p:par>
                            </p:childTnLst>
                          </p:cTn>
                        </p:par>
                        <p:par>
                          <p:cTn id="13" fill="hold" nodeType="afterGroup">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1" grpId="0" autoUpdateAnimBg="0"/>
      <p:bldP spid="163852" grpId="0" autoUpdateAnimBg="0"/>
      <p:bldP spid="16" grpId="0" autoUpdateAnimBg="0"/>
      <p:bldP spid="1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p:spPr>
      </p:pic>
      <p:pic>
        <p:nvPicPr>
          <p:cNvPr id="120835" name="Picture 3"/>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p:spPr>
      </p:pic>
      <p:grpSp>
        <p:nvGrpSpPr>
          <p:cNvPr id="57348" name="Group 311"/>
          <p:cNvGrpSpPr>
            <a:grpSpLocks/>
          </p:cNvGrpSpPr>
          <p:nvPr/>
        </p:nvGrpSpPr>
        <p:grpSpPr bwMode="auto">
          <a:xfrm>
            <a:off x="1809750" y="1617663"/>
            <a:ext cx="6010275" cy="3440112"/>
            <a:chOff x="1140" y="1019"/>
            <a:chExt cx="3786" cy="2167"/>
          </a:xfrm>
        </p:grpSpPr>
        <p:grpSp>
          <p:nvGrpSpPr>
            <p:cNvPr id="57355" name="Group 312"/>
            <p:cNvGrpSpPr>
              <a:grpSpLocks/>
            </p:cNvGrpSpPr>
            <p:nvPr/>
          </p:nvGrpSpPr>
          <p:grpSpPr bwMode="auto">
            <a:xfrm>
              <a:off x="1140" y="1991"/>
              <a:ext cx="239" cy="239"/>
              <a:chOff x="3461" y="3471"/>
              <a:chExt cx="239" cy="239"/>
            </a:xfrm>
          </p:grpSpPr>
          <p:pic>
            <p:nvPicPr>
              <p:cNvPr id="57515" name="Picture 31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516" name="Picture 3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56" name="Group 315"/>
            <p:cNvGrpSpPr>
              <a:grpSpLocks/>
            </p:cNvGrpSpPr>
            <p:nvPr/>
          </p:nvGrpSpPr>
          <p:grpSpPr bwMode="auto">
            <a:xfrm>
              <a:off x="1195" y="1825"/>
              <a:ext cx="239" cy="239"/>
              <a:chOff x="3461" y="3471"/>
              <a:chExt cx="239" cy="239"/>
            </a:xfrm>
          </p:grpSpPr>
          <p:pic>
            <p:nvPicPr>
              <p:cNvPr id="57513" name="Picture 31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514" name="Picture 3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57" name="Group 318"/>
            <p:cNvGrpSpPr>
              <a:grpSpLocks/>
            </p:cNvGrpSpPr>
            <p:nvPr/>
          </p:nvGrpSpPr>
          <p:grpSpPr bwMode="auto">
            <a:xfrm>
              <a:off x="1277" y="1673"/>
              <a:ext cx="239" cy="239"/>
              <a:chOff x="3461" y="3471"/>
              <a:chExt cx="239" cy="239"/>
            </a:xfrm>
          </p:grpSpPr>
          <p:pic>
            <p:nvPicPr>
              <p:cNvPr id="57511" name="Picture 31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512" name="Picture 3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58" name="Group 321"/>
            <p:cNvGrpSpPr>
              <a:grpSpLocks/>
            </p:cNvGrpSpPr>
            <p:nvPr/>
          </p:nvGrpSpPr>
          <p:grpSpPr bwMode="auto">
            <a:xfrm>
              <a:off x="1384" y="1538"/>
              <a:ext cx="239" cy="239"/>
              <a:chOff x="3461" y="3471"/>
              <a:chExt cx="239" cy="239"/>
            </a:xfrm>
          </p:grpSpPr>
          <p:pic>
            <p:nvPicPr>
              <p:cNvPr id="57509" name="Picture 32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510" name="Picture 3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59" name="Group 324"/>
            <p:cNvGrpSpPr>
              <a:grpSpLocks/>
            </p:cNvGrpSpPr>
            <p:nvPr/>
          </p:nvGrpSpPr>
          <p:grpSpPr bwMode="auto">
            <a:xfrm>
              <a:off x="1493" y="1394"/>
              <a:ext cx="239" cy="239"/>
              <a:chOff x="3461" y="3471"/>
              <a:chExt cx="239" cy="239"/>
            </a:xfrm>
          </p:grpSpPr>
          <p:pic>
            <p:nvPicPr>
              <p:cNvPr id="57507" name="Picture 32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508" name="Picture 3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0" name="Group 327"/>
            <p:cNvGrpSpPr>
              <a:grpSpLocks/>
            </p:cNvGrpSpPr>
            <p:nvPr/>
          </p:nvGrpSpPr>
          <p:grpSpPr bwMode="auto">
            <a:xfrm>
              <a:off x="1618" y="1272"/>
              <a:ext cx="239" cy="239"/>
              <a:chOff x="3461" y="3471"/>
              <a:chExt cx="239" cy="239"/>
            </a:xfrm>
          </p:grpSpPr>
          <p:pic>
            <p:nvPicPr>
              <p:cNvPr id="57505" name="Picture 32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506" name="Picture 3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1" name="Group 330"/>
            <p:cNvGrpSpPr>
              <a:grpSpLocks/>
            </p:cNvGrpSpPr>
            <p:nvPr/>
          </p:nvGrpSpPr>
          <p:grpSpPr bwMode="auto">
            <a:xfrm>
              <a:off x="1751" y="1164"/>
              <a:ext cx="239" cy="239"/>
              <a:chOff x="3461" y="3471"/>
              <a:chExt cx="239" cy="239"/>
            </a:xfrm>
          </p:grpSpPr>
          <p:pic>
            <p:nvPicPr>
              <p:cNvPr id="57503" name="Picture 33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504" name="Picture 3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2" name="Group 333"/>
            <p:cNvGrpSpPr>
              <a:grpSpLocks/>
            </p:cNvGrpSpPr>
            <p:nvPr/>
          </p:nvGrpSpPr>
          <p:grpSpPr bwMode="auto">
            <a:xfrm>
              <a:off x="1904" y="1076"/>
              <a:ext cx="239" cy="239"/>
              <a:chOff x="3461" y="3471"/>
              <a:chExt cx="239" cy="239"/>
            </a:xfrm>
          </p:grpSpPr>
          <p:pic>
            <p:nvPicPr>
              <p:cNvPr id="57501" name="Picture 33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502" name="Picture 3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3" name="Group 336"/>
            <p:cNvGrpSpPr>
              <a:grpSpLocks/>
            </p:cNvGrpSpPr>
            <p:nvPr/>
          </p:nvGrpSpPr>
          <p:grpSpPr bwMode="auto">
            <a:xfrm>
              <a:off x="2073" y="1019"/>
              <a:ext cx="239" cy="239"/>
              <a:chOff x="3461" y="3471"/>
              <a:chExt cx="239" cy="239"/>
            </a:xfrm>
          </p:grpSpPr>
          <p:pic>
            <p:nvPicPr>
              <p:cNvPr id="57499" name="Picture 33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500" name="Picture 3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4" name="Group 339"/>
            <p:cNvGrpSpPr>
              <a:grpSpLocks/>
            </p:cNvGrpSpPr>
            <p:nvPr/>
          </p:nvGrpSpPr>
          <p:grpSpPr bwMode="auto">
            <a:xfrm>
              <a:off x="2258" y="1046"/>
              <a:ext cx="239" cy="239"/>
              <a:chOff x="3461" y="3471"/>
              <a:chExt cx="239" cy="239"/>
            </a:xfrm>
          </p:grpSpPr>
          <p:pic>
            <p:nvPicPr>
              <p:cNvPr id="57497" name="Picture 34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98" name="Picture 3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5" name="Group 342"/>
            <p:cNvGrpSpPr>
              <a:grpSpLocks/>
            </p:cNvGrpSpPr>
            <p:nvPr/>
          </p:nvGrpSpPr>
          <p:grpSpPr bwMode="auto">
            <a:xfrm>
              <a:off x="2416" y="1147"/>
              <a:ext cx="239" cy="239"/>
              <a:chOff x="3461" y="3471"/>
              <a:chExt cx="239" cy="239"/>
            </a:xfrm>
          </p:grpSpPr>
          <p:pic>
            <p:nvPicPr>
              <p:cNvPr id="57495" name="Picture 34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96" name="Picture 3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6" name="Group 345"/>
            <p:cNvGrpSpPr>
              <a:grpSpLocks/>
            </p:cNvGrpSpPr>
            <p:nvPr/>
          </p:nvGrpSpPr>
          <p:grpSpPr bwMode="auto">
            <a:xfrm>
              <a:off x="2571" y="1243"/>
              <a:ext cx="239" cy="239"/>
              <a:chOff x="3461" y="3471"/>
              <a:chExt cx="239" cy="239"/>
            </a:xfrm>
          </p:grpSpPr>
          <p:pic>
            <p:nvPicPr>
              <p:cNvPr id="57493" name="Picture 34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94" name="Picture 3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7" name="Group 348"/>
            <p:cNvGrpSpPr>
              <a:grpSpLocks/>
            </p:cNvGrpSpPr>
            <p:nvPr/>
          </p:nvGrpSpPr>
          <p:grpSpPr bwMode="auto">
            <a:xfrm>
              <a:off x="2747" y="1314"/>
              <a:ext cx="239" cy="239"/>
              <a:chOff x="3461" y="3471"/>
              <a:chExt cx="239" cy="239"/>
            </a:xfrm>
          </p:grpSpPr>
          <p:pic>
            <p:nvPicPr>
              <p:cNvPr id="57491" name="Picture 34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92" name="Picture 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8" name="Group 351"/>
            <p:cNvGrpSpPr>
              <a:grpSpLocks/>
            </p:cNvGrpSpPr>
            <p:nvPr/>
          </p:nvGrpSpPr>
          <p:grpSpPr bwMode="auto">
            <a:xfrm>
              <a:off x="2933" y="1307"/>
              <a:ext cx="239" cy="239"/>
              <a:chOff x="3461" y="3471"/>
              <a:chExt cx="239" cy="239"/>
            </a:xfrm>
          </p:grpSpPr>
          <p:pic>
            <p:nvPicPr>
              <p:cNvPr id="57489" name="Picture 35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90" name="Picture 3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69" name="Group 354"/>
            <p:cNvGrpSpPr>
              <a:grpSpLocks/>
            </p:cNvGrpSpPr>
            <p:nvPr/>
          </p:nvGrpSpPr>
          <p:grpSpPr bwMode="auto">
            <a:xfrm>
              <a:off x="3090" y="1220"/>
              <a:ext cx="239" cy="239"/>
              <a:chOff x="3461" y="3471"/>
              <a:chExt cx="239" cy="239"/>
            </a:xfrm>
          </p:grpSpPr>
          <p:pic>
            <p:nvPicPr>
              <p:cNvPr id="57487" name="Picture 35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88" name="Picture 3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0" name="Group 357"/>
            <p:cNvGrpSpPr>
              <a:grpSpLocks/>
            </p:cNvGrpSpPr>
            <p:nvPr/>
          </p:nvGrpSpPr>
          <p:grpSpPr bwMode="auto">
            <a:xfrm>
              <a:off x="3232" y="1122"/>
              <a:ext cx="239" cy="239"/>
              <a:chOff x="3461" y="3471"/>
              <a:chExt cx="239" cy="239"/>
            </a:xfrm>
          </p:grpSpPr>
          <p:pic>
            <p:nvPicPr>
              <p:cNvPr id="57485" name="Picture 35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86" name="Picture 3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1" name="Group 360"/>
            <p:cNvGrpSpPr>
              <a:grpSpLocks/>
            </p:cNvGrpSpPr>
            <p:nvPr/>
          </p:nvGrpSpPr>
          <p:grpSpPr bwMode="auto">
            <a:xfrm>
              <a:off x="3388" y="1044"/>
              <a:ext cx="239" cy="239"/>
              <a:chOff x="3461" y="3471"/>
              <a:chExt cx="239" cy="239"/>
            </a:xfrm>
          </p:grpSpPr>
          <p:pic>
            <p:nvPicPr>
              <p:cNvPr id="57483" name="Picture 36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84" name="Picture 3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2" name="Group 363"/>
            <p:cNvGrpSpPr>
              <a:grpSpLocks/>
            </p:cNvGrpSpPr>
            <p:nvPr/>
          </p:nvGrpSpPr>
          <p:grpSpPr bwMode="auto">
            <a:xfrm>
              <a:off x="3572" y="1028"/>
              <a:ext cx="239" cy="239"/>
              <a:chOff x="3461" y="3471"/>
              <a:chExt cx="239" cy="239"/>
            </a:xfrm>
          </p:grpSpPr>
          <p:pic>
            <p:nvPicPr>
              <p:cNvPr id="57481" name="Picture 36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82" name="Picture 3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3" name="Group 366"/>
            <p:cNvGrpSpPr>
              <a:grpSpLocks/>
            </p:cNvGrpSpPr>
            <p:nvPr/>
          </p:nvGrpSpPr>
          <p:grpSpPr bwMode="auto">
            <a:xfrm>
              <a:off x="4559" y="2389"/>
              <a:ext cx="239" cy="239"/>
              <a:chOff x="3461" y="3471"/>
              <a:chExt cx="239" cy="239"/>
            </a:xfrm>
          </p:grpSpPr>
          <p:pic>
            <p:nvPicPr>
              <p:cNvPr id="57479" name="Picture 36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80" name="Picture 3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4" name="Group 369"/>
            <p:cNvGrpSpPr>
              <a:grpSpLocks/>
            </p:cNvGrpSpPr>
            <p:nvPr/>
          </p:nvGrpSpPr>
          <p:grpSpPr bwMode="auto">
            <a:xfrm>
              <a:off x="4460" y="2503"/>
              <a:ext cx="239" cy="239"/>
              <a:chOff x="3461" y="3471"/>
              <a:chExt cx="239" cy="239"/>
            </a:xfrm>
          </p:grpSpPr>
          <p:pic>
            <p:nvPicPr>
              <p:cNvPr id="57477" name="Picture 37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78" name="Picture 3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5" name="Group 372"/>
            <p:cNvGrpSpPr>
              <a:grpSpLocks/>
            </p:cNvGrpSpPr>
            <p:nvPr/>
          </p:nvGrpSpPr>
          <p:grpSpPr bwMode="auto">
            <a:xfrm>
              <a:off x="4350" y="2624"/>
              <a:ext cx="239" cy="239"/>
              <a:chOff x="3461" y="3471"/>
              <a:chExt cx="239" cy="239"/>
            </a:xfrm>
          </p:grpSpPr>
          <p:pic>
            <p:nvPicPr>
              <p:cNvPr id="57475" name="Picture 37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76" name="Picture 3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6" name="Group 375"/>
            <p:cNvGrpSpPr>
              <a:grpSpLocks/>
            </p:cNvGrpSpPr>
            <p:nvPr/>
          </p:nvGrpSpPr>
          <p:grpSpPr bwMode="auto">
            <a:xfrm>
              <a:off x="2787" y="2420"/>
              <a:ext cx="239" cy="239"/>
              <a:chOff x="3461" y="3471"/>
              <a:chExt cx="239" cy="239"/>
            </a:xfrm>
          </p:grpSpPr>
          <p:pic>
            <p:nvPicPr>
              <p:cNvPr id="57473" name="Picture 37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74" name="Picture 3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7" name="Group 378"/>
            <p:cNvGrpSpPr>
              <a:grpSpLocks/>
            </p:cNvGrpSpPr>
            <p:nvPr/>
          </p:nvGrpSpPr>
          <p:grpSpPr bwMode="auto">
            <a:xfrm>
              <a:off x="2462" y="2518"/>
              <a:ext cx="239" cy="239"/>
              <a:chOff x="3461" y="3471"/>
              <a:chExt cx="239" cy="239"/>
            </a:xfrm>
          </p:grpSpPr>
          <p:pic>
            <p:nvPicPr>
              <p:cNvPr id="57471" name="Picture 37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72" name="Picture 3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8" name="Group 381"/>
            <p:cNvGrpSpPr>
              <a:grpSpLocks/>
            </p:cNvGrpSpPr>
            <p:nvPr/>
          </p:nvGrpSpPr>
          <p:grpSpPr bwMode="auto">
            <a:xfrm>
              <a:off x="2206" y="2751"/>
              <a:ext cx="239" cy="239"/>
              <a:chOff x="3461" y="3471"/>
              <a:chExt cx="239" cy="239"/>
            </a:xfrm>
          </p:grpSpPr>
          <p:pic>
            <p:nvPicPr>
              <p:cNvPr id="57469" name="Picture 38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70" name="Picture 3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79" name="Group 384"/>
            <p:cNvGrpSpPr>
              <a:grpSpLocks/>
            </p:cNvGrpSpPr>
            <p:nvPr/>
          </p:nvGrpSpPr>
          <p:grpSpPr bwMode="auto">
            <a:xfrm rot="-805157">
              <a:off x="1216" y="2251"/>
              <a:ext cx="66" cy="141"/>
              <a:chOff x="3461" y="3471"/>
              <a:chExt cx="239" cy="239"/>
            </a:xfrm>
          </p:grpSpPr>
          <p:pic>
            <p:nvPicPr>
              <p:cNvPr id="57467" name="Picture 38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68" name="Picture 3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0" name="Group 387"/>
            <p:cNvGrpSpPr>
              <a:grpSpLocks/>
            </p:cNvGrpSpPr>
            <p:nvPr/>
          </p:nvGrpSpPr>
          <p:grpSpPr bwMode="auto">
            <a:xfrm>
              <a:off x="1271" y="2494"/>
              <a:ext cx="239" cy="239"/>
              <a:chOff x="3461" y="3471"/>
              <a:chExt cx="239" cy="239"/>
            </a:xfrm>
          </p:grpSpPr>
          <p:pic>
            <p:nvPicPr>
              <p:cNvPr id="57465" name="Picture 38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66" name="Picture 3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1" name="Group 390"/>
            <p:cNvGrpSpPr>
              <a:grpSpLocks/>
            </p:cNvGrpSpPr>
            <p:nvPr/>
          </p:nvGrpSpPr>
          <p:grpSpPr bwMode="auto">
            <a:xfrm>
              <a:off x="3748" y="1059"/>
              <a:ext cx="239" cy="239"/>
              <a:chOff x="3461" y="3471"/>
              <a:chExt cx="239" cy="239"/>
            </a:xfrm>
          </p:grpSpPr>
          <p:pic>
            <p:nvPicPr>
              <p:cNvPr id="57463" name="Picture 39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64" name="Picture 3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2" name="Group 393"/>
            <p:cNvGrpSpPr>
              <a:grpSpLocks/>
            </p:cNvGrpSpPr>
            <p:nvPr/>
          </p:nvGrpSpPr>
          <p:grpSpPr bwMode="auto">
            <a:xfrm>
              <a:off x="3921" y="1118"/>
              <a:ext cx="239" cy="239"/>
              <a:chOff x="3461" y="3471"/>
              <a:chExt cx="239" cy="239"/>
            </a:xfrm>
          </p:grpSpPr>
          <p:pic>
            <p:nvPicPr>
              <p:cNvPr id="57461" name="Picture 39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62" name="Picture 3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3" name="Group 396"/>
            <p:cNvGrpSpPr>
              <a:grpSpLocks/>
            </p:cNvGrpSpPr>
            <p:nvPr/>
          </p:nvGrpSpPr>
          <p:grpSpPr bwMode="auto">
            <a:xfrm>
              <a:off x="4106" y="1177"/>
              <a:ext cx="239" cy="239"/>
              <a:chOff x="3461" y="3471"/>
              <a:chExt cx="239" cy="239"/>
            </a:xfrm>
          </p:grpSpPr>
          <p:pic>
            <p:nvPicPr>
              <p:cNvPr id="57459" name="Picture 39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60" name="Picture 3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4" name="Group 399"/>
            <p:cNvGrpSpPr>
              <a:grpSpLocks/>
            </p:cNvGrpSpPr>
            <p:nvPr/>
          </p:nvGrpSpPr>
          <p:grpSpPr bwMode="auto">
            <a:xfrm>
              <a:off x="4275" y="1283"/>
              <a:ext cx="239" cy="239"/>
              <a:chOff x="3461" y="3471"/>
              <a:chExt cx="239" cy="239"/>
            </a:xfrm>
          </p:grpSpPr>
          <p:pic>
            <p:nvPicPr>
              <p:cNvPr id="57457" name="Picture 40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58" name="Picture 4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5" name="Group 402"/>
            <p:cNvGrpSpPr>
              <a:grpSpLocks/>
            </p:cNvGrpSpPr>
            <p:nvPr/>
          </p:nvGrpSpPr>
          <p:grpSpPr bwMode="auto">
            <a:xfrm>
              <a:off x="4421" y="1407"/>
              <a:ext cx="239" cy="239"/>
              <a:chOff x="3461" y="3471"/>
              <a:chExt cx="239" cy="239"/>
            </a:xfrm>
          </p:grpSpPr>
          <p:pic>
            <p:nvPicPr>
              <p:cNvPr id="57455" name="Picture 40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56" name="Picture 4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6" name="Group 405"/>
            <p:cNvGrpSpPr>
              <a:grpSpLocks/>
            </p:cNvGrpSpPr>
            <p:nvPr/>
          </p:nvGrpSpPr>
          <p:grpSpPr bwMode="auto">
            <a:xfrm>
              <a:off x="4542" y="1548"/>
              <a:ext cx="239" cy="239"/>
              <a:chOff x="3461" y="3471"/>
              <a:chExt cx="239" cy="239"/>
            </a:xfrm>
          </p:grpSpPr>
          <p:pic>
            <p:nvPicPr>
              <p:cNvPr id="57453" name="Picture 40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54" name="Picture 4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7" name="Group 408"/>
            <p:cNvGrpSpPr>
              <a:grpSpLocks/>
            </p:cNvGrpSpPr>
            <p:nvPr/>
          </p:nvGrpSpPr>
          <p:grpSpPr bwMode="auto">
            <a:xfrm>
              <a:off x="4628" y="1716"/>
              <a:ext cx="239" cy="239"/>
              <a:chOff x="3461" y="3471"/>
              <a:chExt cx="239" cy="239"/>
            </a:xfrm>
          </p:grpSpPr>
          <p:pic>
            <p:nvPicPr>
              <p:cNvPr id="57451" name="Picture 40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52" name="Picture 4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8" name="Group 411"/>
            <p:cNvGrpSpPr>
              <a:grpSpLocks/>
            </p:cNvGrpSpPr>
            <p:nvPr/>
          </p:nvGrpSpPr>
          <p:grpSpPr bwMode="auto">
            <a:xfrm>
              <a:off x="4677" y="1896"/>
              <a:ext cx="239" cy="239"/>
              <a:chOff x="3461" y="3471"/>
              <a:chExt cx="239" cy="239"/>
            </a:xfrm>
          </p:grpSpPr>
          <p:pic>
            <p:nvPicPr>
              <p:cNvPr id="57449" name="Picture 41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50" name="Picture 4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89" name="Group 414"/>
            <p:cNvGrpSpPr>
              <a:grpSpLocks/>
            </p:cNvGrpSpPr>
            <p:nvPr/>
          </p:nvGrpSpPr>
          <p:grpSpPr bwMode="auto">
            <a:xfrm>
              <a:off x="4687" y="2082"/>
              <a:ext cx="239" cy="239"/>
              <a:chOff x="3461" y="3471"/>
              <a:chExt cx="239" cy="239"/>
            </a:xfrm>
          </p:grpSpPr>
          <p:pic>
            <p:nvPicPr>
              <p:cNvPr id="57447" name="Picture 41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48" name="Picture 4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0" name="Group 417"/>
            <p:cNvGrpSpPr>
              <a:grpSpLocks/>
            </p:cNvGrpSpPr>
            <p:nvPr/>
          </p:nvGrpSpPr>
          <p:grpSpPr bwMode="auto">
            <a:xfrm>
              <a:off x="4641" y="2239"/>
              <a:ext cx="239" cy="239"/>
              <a:chOff x="3461" y="3471"/>
              <a:chExt cx="239" cy="239"/>
            </a:xfrm>
          </p:grpSpPr>
          <p:pic>
            <p:nvPicPr>
              <p:cNvPr id="57445" name="Picture 41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46" name="Picture 4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1" name="Group 420"/>
            <p:cNvGrpSpPr>
              <a:grpSpLocks/>
            </p:cNvGrpSpPr>
            <p:nvPr/>
          </p:nvGrpSpPr>
          <p:grpSpPr bwMode="auto">
            <a:xfrm>
              <a:off x="4213" y="2721"/>
              <a:ext cx="239" cy="239"/>
              <a:chOff x="3461" y="3471"/>
              <a:chExt cx="239" cy="239"/>
            </a:xfrm>
          </p:grpSpPr>
          <p:pic>
            <p:nvPicPr>
              <p:cNvPr id="57443" name="Picture 42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44" name="Picture 4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2" name="Group 423"/>
            <p:cNvGrpSpPr>
              <a:grpSpLocks/>
            </p:cNvGrpSpPr>
            <p:nvPr/>
          </p:nvGrpSpPr>
          <p:grpSpPr bwMode="auto">
            <a:xfrm>
              <a:off x="4058" y="2813"/>
              <a:ext cx="239" cy="239"/>
              <a:chOff x="3461" y="3471"/>
              <a:chExt cx="239" cy="239"/>
            </a:xfrm>
          </p:grpSpPr>
          <p:pic>
            <p:nvPicPr>
              <p:cNvPr id="57441" name="Picture 42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42" name="Picture 4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3" name="Group 426"/>
            <p:cNvGrpSpPr>
              <a:grpSpLocks/>
            </p:cNvGrpSpPr>
            <p:nvPr/>
          </p:nvGrpSpPr>
          <p:grpSpPr bwMode="auto">
            <a:xfrm>
              <a:off x="1389" y="2645"/>
              <a:ext cx="239" cy="239"/>
              <a:chOff x="3461" y="3471"/>
              <a:chExt cx="239" cy="239"/>
            </a:xfrm>
          </p:grpSpPr>
          <p:pic>
            <p:nvPicPr>
              <p:cNvPr id="57439" name="Picture 42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40" name="Picture 4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4" name="Group 429"/>
            <p:cNvGrpSpPr>
              <a:grpSpLocks/>
            </p:cNvGrpSpPr>
            <p:nvPr/>
          </p:nvGrpSpPr>
          <p:grpSpPr bwMode="auto">
            <a:xfrm>
              <a:off x="1544" y="2759"/>
              <a:ext cx="239" cy="239"/>
              <a:chOff x="3461" y="3471"/>
              <a:chExt cx="239" cy="239"/>
            </a:xfrm>
          </p:grpSpPr>
          <p:pic>
            <p:nvPicPr>
              <p:cNvPr id="57437" name="Picture 43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38" name="Picture 4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5" name="Group 432"/>
            <p:cNvGrpSpPr>
              <a:grpSpLocks/>
            </p:cNvGrpSpPr>
            <p:nvPr/>
          </p:nvGrpSpPr>
          <p:grpSpPr bwMode="auto">
            <a:xfrm>
              <a:off x="1709" y="2843"/>
              <a:ext cx="239" cy="239"/>
              <a:chOff x="3461" y="3471"/>
              <a:chExt cx="239" cy="239"/>
            </a:xfrm>
          </p:grpSpPr>
          <p:pic>
            <p:nvPicPr>
              <p:cNvPr id="57435" name="Picture 43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36" name="Picture 4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6" name="Group 435"/>
            <p:cNvGrpSpPr>
              <a:grpSpLocks/>
            </p:cNvGrpSpPr>
            <p:nvPr/>
          </p:nvGrpSpPr>
          <p:grpSpPr bwMode="auto">
            <a:xfrm>
              <a:off x="1875" y="2870"/>
              <a:ext cx="239" cy="239"/>
              <a:chOff x="3461" y="3471"/>
              <a:chExt cx="239" cy="239"/>
            </a:xfrm>
          </p:grpSpPr>
          <p:pic>
            <p:nvPicPr>
              <p:cNvPr id="57433" name="Picture 43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34" name="Picture 4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7" name="Group 438"/>
            <p:cNvGrpSpPr>
              <a:grpSpLocks/>
            </p:cNvGrpSpPr>
            <p:nvPr/>
          </p:nvGrpSpPr>
          <p:grpSpPr bwMode="auto">
            <a:xfrm>
              <a:off x="2057" y="2843"/>
              <a:ext cx="239" cy="239"/>
              <a:chOff x="3461" y="3471"/>
              <a:chExt cx="239" cy="239"/>
            </a:xfrm>
          </p:grpSpPr>
          <p:pic>
            <p:nvPicPr>
              <p:cNvPr id="57431" name="Picture 43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32" name="Picture 4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8" name="Group 441"/>
            <p:cNvGrpSpPr>
              <a:grpSpLocks/>
            </p:cNvGrpSpPr>
            <p:nvPr/>
          </p:nvGrpSpPr>
          <p:grpSpPr bwMode="auto">
            <a:xfrm>
              <a:off x="2326" y="2617"/>
              <a:ext cx="239" cy="239"/>
              <a:chOff x="3461" y="3471"/>
              <a:chExt cx="239" cy="239"/>
            </a:xfrm>
          </p:grpSpPr>
          <p:pic>
            <p:nvPicPr>
              <p:cNvPr id="57429" name="Picture 44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30" name="Picture 4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399" name="Group 444"/>
            <p:cNvGrpSpPr>
              <a:grpSpLocks/>
            </p:cNvGrpSpPr>
            <p:nvPr/>
          </p:nvGrpSpPr>
          <p:grpSpPr bwMode="auto">
            <a:xfrm>
              <a:off x="2614" y="2433"/>
              <a:ext cx="239" cy="239"/>
              <a:chOff x="3461" y="3471"/>
              <a:chExt cx="239" cy="239"/>
            </a:xfrm>
          </p:grpSpPr>
          <p:pic>
            <p:nvPicPr>
              <p:cNvPr id="57427" name="Picture 44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28" name="Picture 4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400" name="Group 447"/>
            <p:cNvGrpSpPr>
              <a:grpSpLocks/>
            </p:cNvGrpSpPr>
            <p:nvPr/>
          </p:nvGrpSpPr>
          <p:grpSpPr bwMode="auto">
            <a:xfrm>
              <a:off x="2969" y="2506"/>
              <a:ext cx="239" cy="239"/>
              <a:chOff x="3461" y="3471"/>
              <a:chExt cx="239" cy="239"/>
            </a:xfrm>
          </p:grpSpPr>
          <p:pic>
            <p:nvPicPr>
              <p:cNvPr id="57425" name="Picture 44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26" name="Picture 4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401" name="Group 450"/>
            <p:cNvGrpSpPr>
              <a:grpSpLocks/>
            </p:cNvGrpSpPr>
            <p:nvPr/>
          </p:nvGrpSpPr>
          <p:grpSpPr bwMode="auto">
            <a:xfrm>
              <a:off x="3132" y="2630"/>
              <a:ext cx="239" cy="239"/>
              <a:chOff x="3461" y="3471"/>
              <a:chExt cx="239" cy="239"/>
            </a:xfrm>
          </p:grpSpPr>
          <p:pic>
            <p:nvPicPr>
              <p:cNvPr id="57423" name="Picture 45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24" name="Picture 4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402" name="Group 453"/>
            <p:cNvGrpSpPr>
              <a:grpSpLocks/>
            </p:cNvGrpSpPr>
            <p:nvPr/>
          </p:nvGrpSpPr>
          <p:grpSpPr bwMode="auto">
            <a:xfrm>
              <a:off x="3274" y="2765"/>
              <a:ext cx="239" cy="239"/>
              <a:chOff x="3461" y="3471"/>
              <a:chExt cx="239" cy="239"/>
            </a:xfrm>
          </p:grpSpPr>
          <p:pic>
            <p:nvPicPr>
              <p:cNvPr id="57421" name="Picture 45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22" name="Picture 4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403" name="Group 456"/>
            <p:cNvGrpSpPr>
              <a:grpSpLocks/>
            </p:cNvGrpSpPr>
            <p:nvPr/>
          </p:nvGrpSpPr>
          <p:grpSpPr bwMode="auto">
            <a:xfrm>
              <a:off x="3441" y="2845"/>
              <a:ext cx="239" cy="239"/>
              <a:chOff x="3461" y="3471"/>
              <a:chExt cx="239" cy="239"/>
            </a:xfrm>
          </p:grpSpPr>
          <p:pic>
            <p:nvPicPr>
              <p:cNvPr id="57419" name="Picture 45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20" name="Picture 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404" name="Group 459"/>
            <p:cNvGrpSpPr>
              <a:grpSpLocks/>
            </p:cNvGrpSpPr>
            <p:nvPr/>
          </p:nvGrpSpPr>
          <p:grpSpPr bwMode="auto">
            <a:xfrm>
              <a:off x="3602" y="2920"/>
              <a:ext cx="239" cy="239"/>
              <a:chOff x="3461" y="3471"/>
              <a:chExt cx="239" cy="239"/>
            </a:xfrm>
          </p:grpSpPr>
          <p:pic>
            <p:nvPicPr>
              <p:cNvPr id="57417" name="Picture 46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18" name="Picture 4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405" name="Group 462"/>
            <p:cNvGrpSpPr>
              <a:grpSpLocks/>
            </p:cNvGrpSpPr>
            <p:nvPr/>
          </p:nvGrpSpPr>
          <p:grpSpPr bwMode="auto">
            <a:xfrm>
              <a:off x="3778" y="2947"/>
              <a:ext cx="239" cy="239"/>
              <a:chOff x="3461" y="3471"/>
              <a:chExt cx="239" cy="239"/>
            </a:xfrm>
          </p:grpSpPr>
          <p:pic>
            <p:nvPicPr>
              <p:cNvPr id="57415" name="Picture 46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16" name="Picture 4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406" name="Group 465"/>
            <p:cNvGrpSpPr>
              <a:grpSpLocks/>
            </p:cNvGrpSpPr>
            <p:nvPr/>
          </p:nvGrpSpPr>
          <p:grpSpPr bwMode="auto">
            <a:xfrm>
              <a:off x="3922" y="2894"/>
              <a:ext cx="239" cy="239"/>
              <a:chOff x="3461" y="3471"/>
              <a:chExt cx="239" cy="239"/>
            </a:xfrm>
          </p:grpSpPr>
          <p:pic>
            <p:nvPicPr>
              <p:cNvPr id="57413" name="Picture 46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14" name="Picture 4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407" name="Group 468"/>
            <p:cNvGrpSpPr>
              <a:grpSpLocks/>
            </p:cNvGrpSpPr>
            <p:nvPr/>
          </p:nvGrpSpPr>
          <p:grpSpPr bwMode="auto">
            <a:xfrm>
              <a:off x="1187" y="2147"/>
              <a:ext cx="66" cy="141"/>
              <a:chOff x="3461" y="3471"/>
              <a:chExt cx="239" cy="239"/>
            </a:xfrm>
          </p:grpSpPr>
          <p:pic>
            <p:nvPicPr>
              <p:cNvPr id="57411" name="Picture 46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12" name="Picture 4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7408" name="Group 471"/>
            <p:cNvGrpSpPr>
              <a:grpSpLocks/>
            </p:cNvGrpSpPr>
            <p:nvPr/>
          </p:nvGrpSpPr>
          <p:grpSpPr bwMode="auto">
            <a:xfrm>
              <a:off x="1171" y="2334"/>
              <a:ext cx="239" cy="239"/>
              <a:chOff x="3461" y="3471"/>
              <a:chExt cx="239" cy="239"/>
            </a:xfrm>
          </p:grpSpPr>
          <p:pic>
            <p:nvPicPr>
              <p:cNvPr id="57409" name="Picture 47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7410" name="Picture 4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sp>
        <p:nvSpPr>
          <p:cNvPr id="57349" name="Rectangle 147"/>
          <p:cNvSpPr>
            <a:spLocks noChangeArrowheads="1"/>
          </p:cNvSpPr>
          <p:nvPr/>
        </p:nvSpPr>
        <p:spPr bwMode="auto">
          <a:xfrm>
            <a:off x="966788" y="1014413"/>
            <a:ext cx="7329487" cy="488315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976" name="Text Box 144"/>
          <p:cNvSpPr txBox="1">
            <a:spLocks noChangeArrowheads="1"/>
          </p:cNvSpPr>
          <p:nvPr/>
        </p:nvSpPr>
        <p:spPr bwMode="auto">
          <a:xfrm>
            <a:off x="442913" y="2681288"/>
            <a:ext cx="8377237" cy="1311275"/>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4000" b="1">
                <a:solidFill>
                  <a:srgbClr val="FFEA18"/>
                </a:solidFill>
                <a:latin typeface="Comic Sans MS" charset="0"/>
              </a:rPr>
              <a:t>Sa pagtapos ng ating paglakbay sa Salita ng Diyos…</a:t>
            </a:r>
          </a:p>
        </p:txBody>
      </p:sp>
      <p:sp>
        <p:nvSpPr>
          <p:cNvPr id="120977" name="Text Box 145"/>
          <p:cNvSpPr txBox="1">
            <a:spLocks noChangeArrowheads="1"/>
          </p:cNvSpPr>
          <p:nvPr/>
        </p:nvSpPr>
        <p:spPr bwMode="auto">
          <a:xfrm>
            <a:off x="277813" y="4818063"/>
            <a:ext cx="8667750" cy="1754187"/>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p>
            <a:pPr algn="ctr">
              <a:spcBef>
                <a:spcPct val="50000"/>
              </a:spcBef>
              <a:defRPr/>
            </a:pPr>
            <a:r>
              <a:rPr lang="en-US" sz="3600" b="1">
                <a:solidFill>
                  <a:srgbClr val="FFEA18"/>
                </a:solidFill>
                <a:latin typeface="Comic Sans MS" pitchFamily="-107" charset="0"/>
                <a:ea typeface="+mn-ea"/>
                <a:cs typeface="+mn-cs"/>
              </a:rPr>
              <a:t>NA SAAN KA SA IYONG KAUGNAYAN SA LIBRONG ITO AT SA KANYANG MENSAHE</a:t>
            </a:r>
          </a:p>
        </p:txBody>
      </p:sp>
      <p:sp>
        <p:nvSpPr>
          <p:cNvPr id="120978" name="Text Box 146"/>
          <p:cNvSpPr txBox="1">
            <a:spLocks noChangeArrowheads="1"/>
          </p:cNvSpPr>
          <p:nvPr/>
        </p:nvSpPr>
        <p:spPr bwMode="auto">
          <a:xfrm>
            <a:off x="490538" y="242888"/>
            <a:ext cx="8134350" cy="1928812"/>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82058" tIns="41029" rIns="82058" bIns="41029">
            <a:spAutoFit/>
          </a:bodyPr>
          <a:lstStyle/>
          <a:p>
            <a:pPr algn="ctr" defTabSz="820738">
              <a:spcBef>
                <a:spcPct val="50000"/>
              </a:spcBef>
              <a:defRPr/>
            </a:pPr>
            <a:r>
              <a:rPr lang="en-US" sz="6000" b="1" i="1">
                <a:solidFill>
                  <a:srgbClr val="66FFFF"/>
                </a:solidFill>
                <a:latin typeface="Comic Sans MS" pitchFamily="-107" charset="0"/>
                <a:ea typeface="+mn-ea"/>
                <a:cs typeface="+mn-cs"/>
              </a:rPr>
              <a:t>PANGALAWANG TANONG:</a:t>
            </a:r>
          </a:p>
        </p:txBody>
      </p:sp>
      <p:sp>
        <p:nvSpPr>
          <p:cNvPr id="121306" name="Rectangle 474"/>
          <p:cNvSpPr>
            <a:spLocks noChangeArrowheads="1"/>
          </p:cNvSpPr>
          <p:nvPr/>
        </p:nvSpPr>
        <p:spPr bwMode="auto">
          <a:xfrm>
            <a:off x="8170863" y="6521450"/>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dirty="0">
                <a:solidFill>
                  <a:schemeClr val="bg1"/>
                </a:solidFill>
                <a:latin typeface="Comic Sans MS" pitchFamily="-107" charset="0"/>
                <a:ea typeface="+mn-ea"/>
                <a:cs typeface="+mn-cs"/>
              </a:rPr>
              <a:t>22</a:t>
            </a:r>
          </a:p>
        </p:txBody>
      </p:sp>
      <p:sp>
        <p:nvSpPr>
          <p:cNvPr id="57354" name="Text Box 475"/>
          <p:cNvSpPr txBox="1">
            <a:spLocks noChangeArrowheads="1"/>
          </p:cNvSpPr>
          <p:nvPr/>
        </p:nvSpPr>
        <p:spPr bwMode="auto">
          <a:xfrm>
            <a:off x="8539163" y="64547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b="1">
                <a:solidFill>
                  <a:schemeClr val="bg1"/>
                </a:solidFill>
                <a:latin typeface="Comic Sans MS" charset="0"/>
              </a:rPr>
              <a:t>2</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976"/>
                                        </p:tgtEl>
                                        <p:attrNameLst>
                                          <p:attrName>style.visibility</p:attrName>
                                        </p:attrNameLst>
                                      </p:cBhvr>
                                      <p:to>
                                        <p:strVal val="visible"/>
                                      </p:to>
                                    </p:set>
                                    <p:animEffect transition="in" filter="fade">
                                      <p:cBhvr>
                                        <p:cTn id="7" dur="1000"/>
                                        <p:tgtEl>
                                          <p:spTgt spid="1209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977"/>
                                        </p:tgtEl>
                                        <p:attrNameLst>
                                          <p:attrName>style.visibility</p:attrName>
                                        </p:attrNameLst>
                                      </p:cBhvr>
                                      <p:to>
                                        <p:strVal val="visible"/>
                                      </p:to>
                                    </p:set>
                                    <p:animEffect transition="in" filter="fade">
                                      <p:cBhvr>
                                        <p:cTn id="12" dur="1000"/>
                                        <p:tgtEl>
                                          <p:spTgt spid="120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76" grpId="0" autoUpdateAnimBg="0"/>
      <p:bldP spid="12097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r>
              <a:rPr lang="en-US" sz="2800">
                <a:latin typeface="Times" charset="0"/>
                <a:ea typeface="ＭＳ Ｐゴシック" charset="0"/>
                <a:cs typeface="ＭＳ Ｐゴシック" charset="0"/>
              </a:rPr>
              <a:t>Mt Tabor aerial from northwest</a:t>
            </a:r>
            <a:endParaRPr lang="en-US">
              <a:latin typeface="Times" charset="0"/>
              <a:ea typeface="ＭＳ Ｐゴシック" charset="0"/>
              <a:cs typeface="ＭＳ Ｐゴシック" charset="0"/>
            </a:endParaRPr>
          </a:p>
        </p:txBody>
      </p:sp>
      <p:pic>
        <p:nvPicPr>
          <p:cNvPr id="59395" name="Picture 3" descr="Mt Tabor aerial from north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grpSp>
        <p:nvGrpSpPr>
          <p:cNvPr id="2" name="Group 8"/>
          <p:cNvGrpSpPr>
            <a:grpSpLocks/>
          </p:cNvGrpSpPr>
          <p:nvPr/>
        </p:nvGrpSpPr>
        <p:grpSpPr bwMode="auto">
          <a:xfrm>
            <a:off x="0" y="3811588"/>
            <a:ext cx="9144000" cy="3046412"/>
            <a:chOff x="-107" y="1562"/>
            <a:chExt cx="5760" cy="1919"/>
          </a:xfrm>
        </p:grpSpPr>
        <p:sp>
          <p:nvSpPr>
            <p:cNvPr id="59405" name="Rectangle 7"/>
            <p:cNvSpPr>
              <a:spLocks noChangeArrowheads="1"/>
            </p:cNvSpPr>
            <p:nvPr/>
          </p:nvSpPr>
          <p:spPr bwMode="auto">
            <a:xfrm>
              <a:off x="198" y="1871"/>
              <a:ext cx="5262" cy="1469"/>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3" name="Text Box 5"/>
            <p:cNvSpPr txBox="1">
              <a:spLocks noChangeArrowheads="1"/>
            </p:cNvSpPr>
            <p:nvPr/>
          </p:nvSpPr>
          <p:spPr bwMode="auto">
            <a:xfrm>
              <a:off x="-107" y="1562"/>
              <a:ext cx="5760" cy="1919"/>
            </a:xfrm>
            <a:prstGeom prst="rect">
              <a:avLst/>
            </a:prstGeom>
            <a:noFill/>
            <a:ln w="9525">
              <a:noFill/>
              <a:miter lim="800000"/>
              <a:headEnd/>
              <a:tailEnd/>
            </a:ln>
            <a:effectLst>
              <a:outerShdw blurRad="63500" dist="53882" dir="2700000" algn="ctr" rotWithShape="0">
                <a:schemeClr val="tx1">
                  <a:alpha val="74998"/>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ja-JP" altLang="en-US" b="1">
                  <a:solidFill>
                    <a:srgbClr val="FFEA18"/>
                  </a:solidFill>
                  <a:latin typeface="Arial" charset="0"/>
                </a:rPr>
                <a:t>“</a:t>
              </a:r>
              <a:r>
                <a:rPr lang="en-US" b="1">
                  <a:solidFill>
                    <a:srgbClr val="FFEA18"/>
                  </a:solidFill>
                  <a:latin typeface="Arial" charset="0"/>
                </a:rPr>
                <a:t>Ang lahat ng kapamahalaan sa langit at sa ibabaw ng lupa ay naibigay na sa akin.  </a:t>
              </a:r>
              <a:r>
                <a:rPr lang="en-US" b="1">
                  <a:solidFill>
                    <a:srgbClr val="FF6600"/>
                  </a:solidFill>
                  <a:latin typeface="Arial" charset="0"/>
                </a:rPr>
                <a:t>Dahil dito magsiyaon nga kayo, at gawin ninyong mga alagad ang lahat ng mga bansa</a:t>
              </a:r>
              <a:r>
                <a:rPr lang="en-US" b="1">
                  <a:solidFill>
                    <a:srgbClr val="FFEA18"/>
                  </a:solidFill>
                  <a:latin typeface="Arial" charset="0"/>
                </a:rPr>
                <a:t>, na sila</a:t>
              </a:r>
              <a:r>
                <a:rPr lang="ja-JP" altLang="en-US" b="1">
                  <a:solidFill>
                    <a:srgbClr val="FFEA18"/>
                  </a:solidFill>
                  <a:latin typeface="Arial" charset="0"/>
                </a:rPr>
                <a:t>’</a:t>
              </a:r>
              <a:r>
                <a:rPr lang="en-US" b="1">
                  <a:solidFill>
                    <a:srgbClr val="FFEA18"/>
                  </a:solidFill>
                  <a:latin typeface="Arial" charset="0"/>
                </a:rPr>
                <a:t>y inyong bautismuhan sa pangalan ng ama at ng Anak at ng Espiritu Santo. Na </a:t>
              </a:r>
              <a:r>
                <a:rPr lang="en-US" b="1">
                  <a:solidFill>
                    <a:srgbClr val="FF6600"/>
                  </a:solidFill>
                  <a:latin typeface="Arial" charset="0"/>
                </a:rPr>
                <a:t>ituro ninyo sa kanila ng kanilang ganapin ang lahat ng mga bagay na iniutos ko sa inyo</a:t>
              </a:r>
              <a:r>
                <a:rPr lang="en-US" b="1">
                  <a:solidFill>
                    <a:srgbClr val="FFEA18"/>
                  </a:solidFill>
                  <a:latin typeface="Arial" charset="0"/>
                </a:rPr>
                <a:t>, at narito, ako</a:t>
              </a:r>
              <a:r>
                <a:rPr lang="ja-JP" altLang="en-US" b="1">
                  <a:solidFill>
                    <a:srgbClr val="FFEA18"/>
                  </a:solidFill>
                  <a:latin typeface="Arial" charset="0"/>
                </a:rPr>
                <a:t>’</a:t>
              </a:r>
              <a:r>
                <a:rPr lang="en-US" b="1">
                  <a:solidFill>
                    <a:srgbClr val="FFEA18"/>
                  </a:solidFill>
                  <a:latin typeface="Arial" charset="0"/>
                </a:rPr>
                <a:t>y sumasa inyong palagi, hanggang sa katapusan ng sanglibutan</a:t>
              </a:r>
              <a:r>
                <a:rPr lang="ja-JP" altLang="en-US" b="1">
                  <a:solidFill>
                    <a:srgbClr val="FFEA18"/>
                  </a:solidFill>
                  <a:latin typeface="Arial" charset="0"/>
                </a:rPr>
                <a:t>”</a:t>
              </a:r>
              <a:r>
                <a:rPr lang="en-US" b="1">
                  <a:solidFill>
                    <a:srgbClr val="FFEA18"/>
                  </a:solidFill>
                  <a:latin typeface="Arial" charset="0"/>
                </a:rPr>
                <a:t>  </a:t>
              </a:r>
              <a:r>
                <a:rPr lang="en-US" sz="1200" b="1">
                  <a:solidFill>
                    <a:srgbClr val="FFEA18"/>
                  </a:solidFill>
                  <a:latin typeface="Arial" charset="0"/>
                </a:rPr>
                <a:t>Matt 28:18b-20 (NIV)</a:t>
              </a:r>
              <a:endParaRPr lang="en-US" sz="1800" b="1">
                <a:solidFill>
                  <a:srgbClr val="FFEA18"/>
                </a:solidFill>
                <a:latin typeface="Arial" charset="0"/>
              </a:endParaRPr>
            </a:p>
          </p:txBody>
        </p:sp>
      </p:grpSp>
      <p:sp>
        <p:nvSpPr>
          <p:cNvPr id="160781" name="Text Box 13"/>
          <p:cNvSpPr txBox="1">
            <a:spLocks noChangeArrowheads="1"/>
          </p:cNvSpPr>
          <p:nvPr/>
        </p:nvSpPr>
        <p:spPr bwMode="auto">
          <a:xfrm>
            <a:off x="1004888" y="2581275"/>
            <a:ext cx="7454900" cy="120015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algn="ctr">
              <a:spcBef>
                <a:spcPct val="50000"/>
              </a:spcBef>
              <a:defRPr/>
            </a:pPr>
            <a:r>
              <a:rPr lang="en-US" sz="3600" b="1">
                <a:solidFill>
                  <a:schemeClr val="bg1"/>
                </a:solidFill>
                <a:latin typeface="Arial" pitchFamily="-107" charset="0"/>
                <a:ea typeface="+mn-ea"/>
                <a:cs typeface="+mn-cs"/>
              </a:rPr>
              <a:t>ANG MAHALAGANG UTOS NI JESUKRISTO</a:t>
            </a:r>
          </a:p>
        </p:txBody>
      </p:sp>
      <p:sp>
        <p:nvSpPr>
          <p:cNvPr id="160782" name="Text Box 14"/>
          <p:cNvSpPr txBox="1">
            <a:spLocks noChangeArrowheads="1"/>
          </p:cNvSpPr>
          <p:nvPr/>
        </p:nvSpPr>
        <p:spPr bwMode="auto">
          <a:xfrm>
            <a:off x="584200" y="88900"/>
            <a:ext cx="7886700" cy="830263"/>
          </a:xfrm>
          <a:prstGeom prst="rect">
            <a:avLst/>
          </a:prstGeom>
          <a:noFill/>
          <a:ln w="9525">
            <a:noFill/>
            <a:miter lim="800000"/>
            <a:headEnd/>
            <a:tailEnd/>
          </a:ln>
          <a:effectLst>
            <a:outerShdw blurRad="63500" dist="46662" dir="3284183" algn="ctr" rotWithShape="0">
              <a:srgbClr val="8CBC1C">
                <a:alpha val="74998"/>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ja-JP" altLang="en-US" b="1">
                <a:solidFill>
                  <a:schemeClr val="accent2"/>
                </a:solidFill>
                <a:latin typeface="Arial" charset="0"/>
              </a:rPr>
              <a:t>“</a:t>
            </a:r>
            <a:r>
              <a:rPr lang="en-US" b="1">
                <a:solidFill>
                  <a:schemeClr val="accent2"/>
                </a:solidFill>
                <a:latin typeface="Arial" charset="0"/>
              </a:rPr>
              <a:t>Datapuwa</a:t>
            </a:r>
            <a:r>
              <a:rPr lang="ja-JP" altLang="en-US" b="1">
                <a:solidFill>
                  <a:schemeClr val="accent2"/>
                </a:solidFill>
                <a:latin typeface="Arial" charset="0"/>
              </a:rPr>
              <a:t>’</a:t>
            </a:r>
            <a:r>
              <a:rPr lang="en-US" b="1">
                <a:solidFill>
                  <a:schemeClr val="accent2"/>
                </a:solidFill>
                <a:latin typeface="Arial" charset="0"/>
              </a:rPr>
              <a:t>t nagsiparoon ang labingisang alagad sa Galilea, sa bundok na sa kanila</a:t>
            </a:r>
            <a:r>
              <a:rPr lang="ja-JP" altLang="en-US" b="1">
                <a:solidFill>
                  <a:schemeClr val="accent2"/>
                </a:solidFill>
                <a:latin typeface="Arial" charset="0"/>
              </a:rPr>
              <a:t>’</a:t>
            </a:r>
            <a:r>
              <a:rPr lang="en-US" b="1">
                <a:solidFill>
                  <a:schemeClr val="accent2"/>
                </a:solidFill>
                <a:latin typeface="Arial" charset="0"/>
              </a:rPr>
              <a:t>y itinuro ni Jesus.</a:t>
            </a:r>
            <a:r>
              <a:rPr lang="ja-JP" altLang="en-US" b="1">
                <a:solidFill>
                  <a:schemeClr val="accent2"/>
                </a:solidFill>
                <a:latin typeface="Arial" charset="0"/>
              </a:rPr>
              <a:t>”</a:t>
            </a:r>
            <a:endParaRPr lang="en-US" b="1">
              <a:solidFill>
                <a:schemeClr val="accent2"/>
              </a:solidFill>
              <a:latin typeface="Arial" charset="0"/>
            </a:endParaRPr>
          </a:p>
        </p:txBody>
      </p:sp>
      <p:sp>
        <p:nvSpPr>
          <p:cNvPr id="160784" name="Text Box 16"/>
          <p:cNvSpPr txBox="1">
            <a:spLocks noChangeArrowheads="1"/>
          </p:cNvSpPr>
          <p:nvPr/>
        </p:nvSpPr>
        <p:spPr bwMode="auto">
          <a:xfrm>
            <a:off x="6489700" y="901700"/>
            <a:ext cx="194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200" b="1">
                <a:latin typeface="Arial" charset="0"/>
              </a:rPr>
              <a:t>Mateo. 28:16</a:t>
            </a:r>
          </a:p>
        </p:txBody>
      </p:sp>
      <p:sp>
        <p:nvSpPr>
          <p:cNvPr id="59400" name="Text Box 1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59401" name="Rectangle 18"/>
          <p:cNvSpPr>
            <a:spLocks noChangeArrowheads="1"/>
          </p:cNvSpPr>
          <p:nvPr/>
        </p:nvSpPr>
        <p:spPr bwMode="auto">
          <a:xfrm>
            <a:off x="7623175" y="652621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59402" name="Rectangle 19"/>
          <p:cNvSpPr>
            <a:spLocks noChangeArrowheads="1"/>
          </p:cNvSpPr>
          <p:nvPr/>
        </p:nvSpPr>
        <p:spPr bwMode="auto">
          <a:xfrm>
            <a:off x="8167688"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23</a:t>
            </a:r>
          </a:p>
        </p:txBody>
      </p:sp>
      <p:sp>
        <p:nvSpPr>
          <p:cNvPr id="59403" name="Text Box 20"/>
          <p:cNvSpPr txBox="1">
            <a:spLocks noChangeArrowheads="1"/>
          </p:cNvSpPr>
          <p:nvPr/>
        </p:nvSpPr>
        <p:spPr bwMode="auto">
          <a:xfrm>
            <a:off x="8535988" y="64516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b="1">
                <a:solidFill>
                  <a:schemeClr val="bg1"/>
                </a:solidFill>
                <a:latin typeface="Comic Sans MS" charset="0"/>
              </a:rPr>
              <a:t>5</a:t>
            </a:r>
          </a:p>
        </p:txBody>
      </p:sp>
      <p:sp>
        <p:nvSpPr>
          <p:cNvPr id="160790" name="Text Box 22"/>
          <p:cNvSpPr txBox="1">
            <a:spLocks noChangeArrowheads="1"/>
          </p:cNvSpPr>
          <p:nvPr/>
        </p:nvSpPr>
        <p:spPr bwMode="auto">
          <a:xfrm>
            <a:off x="3248025" y="1846263"/>
            <a:ext cx="1600200" cy="73818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a:spcBef>
                <a:spcPct val="50000"/>
              </a:spcBef>
              <a:defRPr/>
            </a:pPr>
            <a:r>
              <a:rPr lang="en-US" sz="1400" b="1">
                <a:solidFill>
                  <a:srgbClr val="FFFF00"/>
                </a:solidFill>
                <a:latin typeface="Helvetica" pitchFamily="-107" charset="0"/>
                <a:ea typeface="+mn-ea"/>
                <a:cs typeface="+mn-cs"/>
              </a:rPr>
              <a:t>Bundok Tabor                                                                    Galilee,                           Hilagang Israel</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782"/>
                                        </p:tgtEl>
                                        <p:attrNameLst>
                                          <p:attrName>style.visibility</p:attrName>
                                        </p:attrNameLst>
                                      </p:cBhvr>
                                      <p:to>
                                        <p:strVal val="visible"/>
                                      </p:to>
                                    </p:set>
                                    <p:animEffect transition="in" filter="fade">
                                      <p:cBhvr>
                                        <p:cTn id="7" dur="1000"/>
                                        <p:tgtEl>
                                          <p:spTgt spid="1607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0784"/>
                                        </p:tgtEl>
                                        <p:attrNameLst>
                                          <p:attrName>style.visibility</p:attrName>
                                        </p:attrNameLst>
                                      </p:cBhvr>
                                      <p:to>
                                        <p:strVal val="visible"/>
                                      </p:to>
                                    </p:set>
                                    <p:animEffect transition="in" filter="fade">
                                      <p:cBhvr>
                                        <p:cTn id="11" dur="1000"/>
                                        <p:tgtEl>
                                          <p:spTgt spid="1607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0" nodeType="clickEffect">
                                  <p:stCondLst>
                                    <p:cond delay="0"/>
                                  </p:stCondLst>
                                  <p:childTnLst>
                                    <p:animEffect transition="out" filter="fade">
                                      <p:cBhvr>
                                        <p:cTn id="15" dur="1000"/>
                                        <p:tgtEl>
                                          <p:spTgt spid="160790"/>
                                        </p:tgtEl>
                                      </p:cBhvr>
                                    </p:animEffect>
                                    <p:set>
                                      <p:cBhvr>
                                        <p:cTn id="16" dur="1" fill="hold">
                                          <p:stCondLst>
                                            <p:cond delay="999"/>
                                          </p:stCondLst>
                                        </p:cTn>
                                        <p:tgtEl>
                                          <p:spTgt spid="160790"/>
                                        </p:tgtEl>
                                        <p:attrNameLst>
                                          <p:attrName>style.visibility</p:attrName>
                                        </p:attrNameLst>
                                      </p:cBhvr>
                                      <p:to>
                                        <p:strVal val="hidden"/>
                                      </p:to>
                                    </p:se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60781"/>
                                        </p:tgtEl>
                                        <p:attrNameLst>
                                          <p:attrName>style.visibility</p:attrName>
                                        </p:attrNameLst>
                                      </p:cBhvr>
                                      <p:to>
                                        <p:strVal val="visible"/>
                                      </p:to>
                                    </p:set>
                                    <p:animEffect transition="in" filter="fade">
                                      <p:cBhvr>
                                        <p:cTn id="20" dur="1000"/>
                                        <p:tgtEl>
                                          <p:spTgt spid="1607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81" grpId="0" autoUpdateAnimBg="0"/>
      <p:bldP spid="160782" grpId="0" autoUpdateAnimBg="0"/>
      <p:bldP spid="160784" grpId="0" autoUpdateAnimBg="0"/>
      <p:bldP spid="1607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3175" y="-28575"/>
            <a:ext cx="9140825" cy="6886575"/>
            <a:chOff x="2" y="-18"/>
            <a:chExt cx="5758" cy="4338"/>
          </a:xfrm>
        </p:grpSpPr>
        <p:pic>
          <p:nvPicPr>
            <p:cNvPr id="61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 y="-18"/>
              <a:ext cx="5158" cy="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Rectangle 4"/>
            <p:cNvSpPr>
              <a:spLocks noChangeArrowheads="1"/>
            </p:cNvSpPr>
            <p:nvPr/>
          </p:nvSpPr>
          <p:spPr bwMode="auto">
            <a:xfrm>
              <a:off x="2" y="-10"/>
              <a:ext cx="424" cy="4330"/>
            </a:xfrm>
            <a:prstGeom prst="rect">
              <a:avLst/>
            </a:prstGeom>
            <a:solidFill>
              <a:srgbClr val="04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453" name="Rectangle 5"/>
            <p:cNvSpPr>
              <a:spLocks noChangeArrowheads="1"/>
            </p:cNvSpPr>
            <p:nvPr/>
          </p:nvSpPr>
          <p:spPr bwMode="auto">
            <a:xfrm>
              <a:off x="5336" y="0"/>
              <a:ext cx="424" cy="4320"/>
            </a:xfrm>
            <a:prstGeom prst="rect">
              <a:avLst/>
            </a:prstGeom>
            <a:solidFill>
              <a:srgbClr val="04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1443" name="Rectangle 6"/>
          <p:cNvSpPr>
            <a:spLocks noChangeArrowheads="1"/>
          </p:cNvSpPr>
          <p:nvPr/>
        </p:nvSpPr>
        <p:spPr bwMode="auto">
          <a:xfrm>
            <a:off x="250825" y="250825"/>
            <a:ext cx="8650288" cy="660717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34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150" y="366713"/>
            <a:ext cx="4084638"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3" name="Text Box 9"/>
          <p:cNvSpPr txBox="1">
            <a:spLocks noChangeArrowheads="1"/>
          </p:cNvSpPr>
          <p:nvPr/>
        </p:nvSpPr>
        <p:spPr bwMode="auto">
          <a:xfrm>
            <a:off x="512763" y="198438"/>
            <a:ext cx="8134350" cy="1322387"/>
          </a:xfrm>
          <a:prstGeom prst="rect">
            <a:avLst/>
          </a:prstGeom>
          <a:noFill/>
          <a:ln w="9525">
            <a:noFill/>
            <a:miter lim="800000"/>
            <a:headEnd/>
            <a:tailEnd/>
          </a:ln>
          <a:effectLst>
            <a:outerShdw blurRad="63500" dist="81320" dir="3080412" algn="ctr" rotWithShape="0">
              <a:schemeClr val="tx1">
                <a:alpha val="74998"/>
              </a:schemeClr>
            </a:outerShdw>
          </a:effectLst>
        </p:spPr>
        <p:txBody>
          <a:bodyPr lIns="91429" tIns="45714" rIns="91429" bIns="45714">
            <a:spAutoFit/>
          </a:bodyPr>
          <a:lstStyle/>
          <a:p>
            <a:pPr algn="ctr">
              <a:spcBef>
                <a:spcPct val="50000"/>
              </a:spcBef>
              <a:defRPr/>
            </a:pPr>
            <a:r>
              <a:rPr lang="en-US" sz="4000" b="1">
                <a:solidFill>
                  <a:srgbClr val="FFEA18"/>
                </a:solidFill>
                <a:latin typeface="Comic Sans MS" pitchFamily="-107" charset="0"/>
                <a:ea typeface="+mn-ea"/>
                <a:cs typeface="+mn-cs"/>
              </a:rPr>
              <a:t>KUNG IKA’Y ISANG MANINIWALA KAY JESUS</a:t>
            </a:r>
          </a:p>
        </p:txBody>
      </p:sp>
      <p:sp>
        <p:nvSpPr>
          <p:cNvPr id="134154" name="Text Box 10"/>
          <p:cNvSpPr txBox="1">
            <a:spLocks noChangeArrowheads="1"/>
          </p:cNvSpPr>
          <p:nvPr/>
        </p:nvSpPr>
        <p:spPr bwMode="auto">
          <a:xfrm>
            <a:off x="0" y="1471613"/>
            <a:ext cx="9144000" cy="5386387"/>
          </a:xfrm>
          <a:prstGeom prst="rect">
            <a:avLst/>
          </a:prstGeom>
          <a:noFill/>
          <a:ln w="9525">
            <a:noFill/>
            <a:miter lim="800000"/>
            <a:headEnd/>
            <a:tailEnd/>
          </a:ln>
          <a:effectLst>
            <a:outerShdw blurRad="63500" dist="127000" dir="3187806" algn="ctr" rotWithShape="0">
              <a:schemeClr val="tx1">
                <a:alpha val="74998"/>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5400" b="1">
                <a:solidFill>
                  <a:schemeClr val="accent1"/>
                </a:solidFill>
                <a:latin typeface="Comic Sans MS" charset="0"/>
              </a:rPr>
              <a:t>Sinabi sa atin ni Pedro sa</a:t>
            </a:r>
            <a:r>
              <a:rPr lang="en-US" sz="8800" b="1">
                <a:solidFill>
                  <a:srgbClr val="FFEA18"/>
                </a:solidFill>
                <a:latin typeface="Comic Sans MS" charset="0"/>
              </a:rPr>
              <a:t>    1 Pedro 3:15 </a:t>
            </a:r>
            <a:r>
              <a:rPr lang="en-US" sz="5400" b="1">
                <a:solidFill>
                  <a:schemeClr val="accent1"/>
                </a:solidFill>
                <a:latin typeface="Comic Sans MS" charset="0"/>
              </a:rPr>
              <a:t>kung ano ang kailangan nagiting gawin, at kung papaano</a:t>
            </a:r>
            <a:r>
              <a:rPr lang="en-US" sz="6000" b="1">
                <a:solidFill>
                  <a:schemeClr val="accent1"/>
                </a:solidFill>
                <a:latin typeface="Comic Sans MS" charset="0"/>
              </a:rPr>
              <a:t>!</a:t>
            </a:r>
            <a:endParaRPr lang="en-US" sz="8800" b="1">
              <a:solidFill>
                <a:srgbClr val="FFEA18"/>
              </a:solidFill>
              <a:latin typeface="Comic Sans MS" charset="0"/>
            </a:endParaRPr>
          </a:p>
        </p:txBody>
      </p:sp>
      <p:sp>
        <p:nvSpPr>
          <p:cNvPr id="61447"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61448" name="Rectangle 12"/>
          <p:cNvSpPr>
            <a:spLocks noChangeArrowheads="1"/>
          </p:cNvSpPr>
          <p:nvPr/>
        </p:nvSpPr>
        <p:spPr bwMode="auto">
          <a:xfrm>
            <a:off x="7626350" y="652621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61449" name="Rectangle 13"/>
          <p:cNvSpPr>
            <a:spLocks noChangeArrowheads="1"/>
          </p:cNvSpPr>
          <p:nvPr/>
        </p:nvSpPr>
        <p:spPr bwMode="auto">
          <a:xfrm>
            <a:off x="8170863"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24</a:t>
            </a:r>
          </a:p>
        </p:txBody>
      </p:sp>
      <p:sp>
        <p:nvSpPr>
          <p:cNvPr id="61450" name="Text Box 14"/>
          <p:cNvSpPr txBox="1">
            <a:spLocks noChangeArrowheads="1"/>
          </p:cNvSpPr>
          <p:nvPr/>
        </p:nvSpPr>
        <p:spPr bwMode="auto">
          <a:xfrm>
            <a:off x="8539163" y="64579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b="1">
                <a:solidFill>
                  <a:schemeClr val="bg1"/>
                </a:solidFill>
                <a:latin typeface="Comic Sans MS" charset="0"/>
              </a:rPr>
              <a:t>1</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4151"/>
                                        </p:tgtEl>
                                        <p:attrNameLst>
                                          <p:attrName>style.visibility</p:attrName>
                                        </p:attrNameLst>
                                      </p:cBhvr>
                                      <p:to>
                                        <p:strVal val="visible"/>
                                      </p:to>
                                    </p:set>
                                    <p:animEffect transition="in" filter="fade">
                                      <p:cBhvr>
                                        <p:cTn id="7" dur="1000"/>
                                        <p:tgtEl>
                                          <p:spTgt spid="134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4154"/>
                                        </p:tgtEl>
                                        <p:attrNameLst>
                                          <p:attrName>style.visibility</p:attrName>
                                        </p:attrNameLst>
                                      </p:cBhvr>
                                      <p:to>
                                        <p:strVal val="visible"/>
                                      </p:to>
                                    </p:set>
                                    <p:animEffect transition="in" filter="fade">
                                      <p:cBhvr>
                                        <p:cTn id="12" dur="1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63491"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5"/>
          <p:cNvSpPr>
            <a:spLocks noChangeArrowheads="1"/>
          </p:cNvSpPr>
          <p:nvPr/>
        </p:nvSpPr>
        <p:spPr bwMode="auto">
          <a:xfrm>
            <a:off x="0"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2102"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
        <p:nvSpPr>
          <p:cNvPr id="63495" name="Rectangle 7"/>
          <p:cNvSpPr>
            <a:spLocks noChangeArrowheads="1"/>
          </p:cNvSpPr>
          <p:nvPr/>
        </p:nvSpPr>
        <p:spPr bwMode="auto">
          <a:xfrm>
            <a:off x="8170863"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25</a:t>
            </a:r>
          </a:p>
        </p:txBody>
      </p:sp>
      <p:sp>
        <p:nvSpPr>
          <p:cNvPr id="63496"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63497" name="Rectangle 9"/>
          <p:cNvSpPr>
            <a:spLocks noChangeArrowheads="1"/>
          </p:cNvSpPr>
          <p:nvPr/>
        </p:nvSpPr>
        <p:spPr bwMode="auto">
          <a:xfrm>
            <a:off x="7626350" y="6523038"/>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65539"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8775"/>
            <a:ext cx="7162800"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5"/>
          <p:cNvSpPr>
            <a:spLocks noChangeArrowheads="1"/>
          </p:cNvSpPr>
          <p:nvPr/>
        </p:nvSpPr>
        <p:spPr bwMode="auto">
          <a:xfrm>
            <a:off x="7938" y="-33338"/>
            <a:ext cx="9144000" cy="6858001"/>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542" name="Text Box 8"/>
          <p:cNvSpPr txBox="1">
            <a:spLocks noChangeArrowheads="1"/>
          </p:cNvSpPr>
          <p:nvPr/>
        </p:nvSpPr>
        <p:spPr bwMode="auto">
          <a:xfrm>
            <a:off x="8045450" y="6629400"/>
            <a:ext cx="165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900" b="1">
              <a:solidFill>
                <a:srgbClr val="FFFFFF"/>
              </a:solidFill>
              <a:latin typeface="Arial" charset="0"/>
            </a:endParaRPr>
          </a:p>
        </p:txBody>
      </p:sp>
      <p:sp>
        <p:nvSpPr>
          <p:cNvPr id="65543" name="Rectangle 11"/>
          <p:cNvSpPr>
            <a:spLocks noChangeArrowheads="1"/>
          </p:cNvSpPr>
          <p:nvPr/>
        </p:nvSpPr>
        <p:spPr bwMode="auto">
          <a:xfrm>
            <a:off x="8132763"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26</a:t>
            </a:r>
          </a:p>
        </p:txBody>
      </p:sp>
      <p:sp>
        <p:nvSpPr>
          <p:cNvPr id="65544"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65545" name="Rectangle 14"/>
          <p:cNvSpPr>
            <a:spLocks noChangeArrowheads="1"/>
          </p:cNvSpPr>
          <p:nvPr/>
        </p:nvSpPr>
        <p:spPr bwMode="auto">
          <a:xfrm>
            <a:off x="7588250" y="6523038"/>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1"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67587"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52475"/>
            <a:ext cx="63246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5"/>
          <p:cNvSpPr>
            <a:spLocks noChangeArrowheads="1"/>
          </p:cNvSpPr>
          <p:nvPr/>
        </p:nvSpPr>
        <p:spPr bwMode="auto">
          <a:xfrm>
            <a:off x="42863"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590" name="Text Box 10"/>
          <p:cNvSpPr txBox="1">
            <a:spLocks noChangeArrowheads="1"/>
          </p:cNvSpPr>
          <p:nvPr/>
        </p:nvSpPr>
        <p:spPr bwMode="auto">
          <a:xfrm>
            <a:off x="8634413" y="6380163"/>
            <a:ext cx="1651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1100" b="1">
              <a:solidFill>
                <a:srgbClr val="FFFFFF"/>
              </a:solidFill>
              <a:latin typeface="Arial" charset="0"/>
            </a:endParaRPr>
          </a:p>
        </p:txBody>
      </p:sp>
      <p:sp>
        <p:nvSpPr>
          <p:cNvPr id="67591" name="Rectangle 11"/>
          <p:cNvSpPr>
            <a:spLocks noChangeArrowheads="1"/>
          </p:cNvSpPr>
          <p:nvPr/>
        </p:nvSpPr>
        <p:spPr bwMode="auto">
          <a:xfrm>
            <a:off x="816768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27</a:t>
            </a:r>
          </a:p>
        </p:txBody>
      </p:sp>
      <p:sp>
        <p:nvSpPr>
          <p:cNvPr id="67592"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67593" name="Rectangle 14"/>
          <p:cNvSpPr>
            <a:spLocks noChangeArrowheads="1"/>
          </p:cNvSpPr>
          <p:nvPr/>
        </p:nvSpPr>
        <p:spPr bwMode="auto">
          <a:xfrm>
            <a:off x="76231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1"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69635"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35050"/>
            <a:ext cx="5638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5"/>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638" name="Text Box 10"/>
          <p:cNvSpPr txBox="1">
            <a:spLocks noChangeArrowheads="1"/>
          </p:cNvSpPr>
          <p:nvPr/>
        </p:nvSpPr>
        <p:spPr bwMode="auto">
          <a:xfrm>
            <a:off x="8634413" y="6380163"/>
            <a:ext cx="1651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1100" b="1">
              <a:solidFill>
                <a:srgbClr val="FFFFFF"/>
              </a:solidFill>
              <a:latin typeface="Arial" charset="0"/>
            </a:endParaRPr>
          </a:p>
        </p:txBody>
      </p:sp>
      <p:sp>
        <p:nvSpPr>
          <p:cNvPr id="69639" name="Rectangle 11"/>
          <p:cNvSpPr>
            <a:spLocks noChangeArrowheads="1"/>
          </p:cNvSpPr>
          <p:nvPr/>
        </p:nvSpPr>
        <p:spPr bwMode="auto">
          <a:xfrm>
            <a:off x="812958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28</a:t>
            </a:r>
          </a:p>
        </p:txBody>
      </p:sp>
      <p:sp>
        <p:nvSpPr>
          <p:cNvPr id="69640"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69641" name="Rectangle 14"/>
          <p:cNvSpPr>
            <a:spLocks noChangeArrowheads="1"/>
          </p:cNvSpPr>
          <p:nvPr/>
        </p:nvSpPr>
        <p:spPr bwMode="auto">
          <a:xfrm>
            <a:off x="75723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1"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71683"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92250"/>
            <a:ext cx="4572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5"/>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686" name="Rectangle 11"/>
          <p:cNvSpPr>
            <a:spLocks noChangeArrowheads="1"/>
          </p:cNvSpPr>
          <p:nvPr/>
        </p:nvSpPr>
        <p:spPr bwMode="auto">
          <a:xfrm>
            <a:off x="813276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29</a:t>
            </a:r>
          </a:p>
        </p:txBody>
      </p:sp>
      <p:sp>
        <p:nvSpPr>
          <p:cNvPr id="71687"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71688" name="Rectangle 14"/>
          <p:cNvSpPr>
            <a:spLocks noChangeArrowheads="1"/>
          </p:cNvSpPr>
          <p:nvPr/>
        </p:nvSpPr>
        <p:spPr bwMode="auto">
          <a:xfrm>
            <a:off x="7588250"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0"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endParaRPr lang="en-US" sz="1600">
              <a:latin typeface="Comic Sans MS" charset="0"/>
            </a:endParaRPr>
          </a:p>
        </p:txBody>
      </p:sp>
      <p:sp>
        <p:nvSpPr>
          <p:cNvPr id="18435" name="Text Box 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9" tIns="45714" rIns="91429" bIns="45714"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92165" name="Rectangle 5"/>
          <p:cNvSpPr>
            <a:spLocks noChangeArrowheads="1"/>
          </p:cNvSpPr>
          <p:nvPr/>
        </p:nvSpPr>
        <p:spPr bwMode="auto">
          <a:xfrm>
            <a:off x="0" y="0"/>
            <a:ext cx="9144000" cy="5999163"/>
          </a:xfrm>
          <a:prstGeom prst="rect">
            <a:avLst/>
          </a:prstGeom>
          <a:noFill/>
          <a:ln w="12700">
            <a:noFill/>
            <a:miter lim="800000"/>
            <a:headEnd/>
            <a:tailEnd/>
          </a:ln>
          <a:effectLst>
            <a:outerShdw blurRad="63500" dist="107763" dir="2700000" algn="ctr" rotWithShape="0">
              <a:schemeClr val="tx1">
                <a:alpha val="74998"/>
              </a:schemeClr>
            </a:outerShdw>
          </a:effectLst>
        </p:spPr>
        <p:txBody>
          <a:bodyPr lIns="90435" tIns="44423" rIns="90435" bIns="44423">
            <a:spAutoFit/>
          </a:bodyPr>
          <a:lstStyle/>
          <a:p>
            <a:pPr algn="ctr"/>
            <a:r>
              <a:rPr lang="ja-JP" altLang="en-US" sz="5400" b="1">
                <a:solidFill>
                  <a:srgbClr val="FAFD00"/>
                </a:solidFill>
              </a:rPr>
              <a:t>“</a:t>
            </a:r>
            <a:r>
              <a:rPr lang="en-US" sz="5400" b="1">
                <a:solidFill>
                  <a:srgbClr val="FAFD00"/>
                </a:solidFill>
              </a:rPr>
              <a:t>Hangga</a:t>
            </a:r>
            <a:r>
              <a:rPr lang="ja-JP" altLang="en-US" sz="5400" b="1">
                <a:solidFill>
                  <a:srgbClr val="FAFD00"/>
                </a:solidFill>
              </a:rPr>
              <a:t>’</a:t>
            </a:r>
            <a:r>
              <a:rPr lang="en-US" sz="5400" b="1">
                <a:solidFill>
                  <a:srgbClr val="FAFD00"/>
                </a:solidFill>
              </a:rPr>
              <a:t>t ang ating pananamamplataya ay hindi nakatatag sa                        , ito ay hindi hihigit sa isang </a:t>
            </a:r>
          </a:p>
          <a:p>
            <a:pPr algn="ctr"/>
            <a:r>
              <a:rPr lang="en-US" sz="5400" b="1">
                <a:solidFill>
                  <a:srgbClr val="FAFD00"/>
                </a:solidFill>
              </a:rPr>
              <a:t> 	          ,                    at isang            .</a:t>
            </a:r>
            <a:r>
              <a:rPr lang="ja-JP" altLang="en-US" sz="5400" b="1">
                <a:solidFill>
                  <a:srgbClr val="FAFD00"/>
                </a:solidFill>
              </a:rPr>
              <a:t>”</a:t>
            </a:r>
            <a:endParaRPr lang="en-US" sz="5400" b="1">
              <a:solidFill>
                <a:srgbClr val="FAFD00"/>
              </a:solidFill>
            </a:endParaRPr>
          </a:p>
          <a:p>
            <a:r>
              <a:rPr lang="en-US" sz="4000" b="1">
                <a:solidFill>
                  <a:srgbClr val="FAFD00"/>
                </a:solidFill>
              </a:rPr>
              <a:t>                                  </a:t>
            </a:r>
            <a:r>
              <a:rPr lang="en-US" sz="3200" b="1">
                <a:solidFill>
                  <a:srgbClr val="FAFD00"/>
                </a:solidFill>
              </a:rPr>
              <a:t>Miles Stanford</a:t>
            </a:r>
          </a:p>
          <a:p>
            <a:r>
              <a:rPr lang="en-US" sz="2000" b="1" i="1">
                <a:solidFill>
                  <a:srgbClr val="FAFD00"/>
                </a:solidFill>
              </a:rPr>
              <a:t>                                                                Principles of Spiritual Growth</a:t>
            </a:r>
            <a:endParaRPr lang="en-US" sz="4000" b="1">
              <a:solidFill>
                <a:srgbClr val="FAFD00"/>
              </a:solidFill>
            </a:endParaRPr>
          </a:p>
        </p:txBody>
      </p:sp>
      <p:sp>
        <p:nvSpPr>
          <p:cNvPr id="92171" name="Text Box 11"/>
          <p:cNvSpPr txBox="1">
            <a:spLocks noChangeArrowheads="1"/>
          </p:cNvSpPr>
          <p:nvPr/>
        </p:nvSpPr>
        <p:spPr bwMode="auto">
          <a:xfrm>
            <a:off x="4175125" y="1636713"/>
            <a:ext cx="4230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5400" b="1">
                <a:solidFill>
                  <a:srgbClr val="00FF00"/>
                </a:solidFill>
              </a:rPr>
              <a:t>katotohanan</a:t>
            </a:r>
          </a:p>
        </p:txBody>
      </p:sp>
      <p:sp>
        <p:nvSpPr>
          <p:cNvPr id="92172" name="Text Box 12"/>
          <p:cNvSpPr txBox="1">
            <a:spLocks noChangeArrowheads="1"/>
          </p:cNvSpPr>
          <p:nvPr/>
        </p:nvSpPr>
        <p:spPr bwMode="auto">
          <a:xfrm>
            <a:off x="4294188" y="4125913"/>
            <a:ext cx="1943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5400" b="1">
                <a:solidFill>
                  <a:srgbClr val="00FF00"/>
                </a:solidFill>
              </a:rPr>
              <a:t>akala</a:t>
            </a:r>
          </a:p>
        </p:txBody>
      </p:sp>
      <p:sp>
        <p:nvSpPr>
          <p:cNvPr id="92173" name="Rectangle 13"/>
          <p:cNvSpPr>
            <a:spLocks noChangeArrowheads="1"/>
          </p:cNvSpPr>
          <p:nvPr/>
        </p:nvSpPr>
        <p:spPr bwMode="auto">
          <a:xfrm>
            <a:off x="328613" y="3294063"/>
            <a:ext cx="3341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sz="5400" b="1">
                <a:solidFill>
                  <a:srgbClr val="00FF00"/>
                </a:solidFill>
              </a:rPr>
              <a:t>haka-haka</a:t>
            </a:r>
          </a:p>
        </p:txBody>
      </p:sp>
      <p:sp>
        <p:nvSpPr>
          <p:cNvPr id="92174" name="Rectangle 14"/>
          <p:cNvSpPr>
            <a:spLocks noChangeArrowheads="1"/>
          </p:cNvSpPr>
          <p:nvPr/>
        </p:nvSpPr>
        <p:spPr bwMode="auto">
          <a:xfrm>
            <a:off x="4024313" y="3286125"/>
            <a:ext cx="29956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sz="5400" b="1">
                <a:solidFill>
                  <a:srgbClr val="00FF00"/>
                </a:solidFill>
              </a:rPr>
              <a:t>pamahiin</a:t>
            </a:r>
          </a:p>
        </p:txBody>
      </p:sp>
      <p:sp>
        <p:nvSpPr>
          <p:cNvPr id="18441" name="Rectangle 17"/>
          <p:cNvSpPr>
            <a:spLocks noChangeArrowheads="1"/>
          </p:cNvSpPr>
          <p:nvPr/>
        </p:nvSpPr>
        <p:spPr bwMode="auto">
          <a:xfrm>
            <a:off x="8170863"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03</a:t>
            </a:r>
          </a:p>
        </p:txBody>
      </p:sp>
      <p:sp>
        <p:nvSpPr>
          <p:cNvPr id="18442" name="Text Box 18"/>
          <p:cNvSpPr txBox="1">
            <a:spLocks noChangeArrowheads="1"/>
          </p:cNvSpPr>
          <p:nvPr/>
        </p:nvSpPr>
        <p:spPr bwMode="auto">
          <a:xfrm>
            <a:off x="85407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b="1">
                <a:solidFill>
                  <a:schemeClr val="bg1"/>
                </a:solidFill>
                <a:latin typeface="Comic Sans MS" charset="0"/>
              </a:rPr>
              <a:t>4</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2171"/>
                                        </p:tgtEl>
                                        <p:attrNameLst>
                                          <p:attrName>style.visibility</p:attrName>
                                        </p:attrNameLst>
                                      </p:cBhvr>
                                      <p:to>
                                        <p:strVal val="visible"/>
                                      </p:to>
                                    </p:set>
                                    <p:anim calcmode="lin" valueType="num">
                                      <p:cBhvr>
                                        <p:cTn id="7" dur="500" fill="hold"/>
                                        <p:tgtEl>
                                          <p:spTgt spid="92171"/>
                                        </p:tgtEl>
                                        <p:attrNameLst>
                                          <p:attrName>ppt_w</p:attrName>
                                        </p:attrNameLst>
                                      </p:cBhvr>
                                      <p:tavLst>
                                        <p:tav tm="0">
                                          <p:val>
                                            <p:fltVal val="0"/>
                                          </p:val>
                                        </p:tav>
                                        <p:tav tm="100000">
                                          <p:val>
                                            <p:strVal val="#ppt_w"/>
                                          </p:val>
                                        </p:tav>
                                      </p:tavLst>
                                    </p:anim>
                                    <p:anim calcmode="lin" valueType="num">
                                      <p:cBhvr>
                                        <p:cTn id="8" dur="500" fill="hold"/>
                                        <p:tgtEl>
                                          <p:spTgt spid="92171"/>
                                        </p:tgtEl>
                                        <p:attrNameLst>
                                          <p:attrName>ppt_h</p:attrName>
                                        </p:attrNameLst>
                                      </p:cBhvr>
                                      <p:tavLst>
                                        <p:tav tm="0">
                                          <p:val>
                                            <p:fltVal val="0"/>
                                          </p:val>
                                        </p:tav>
                                        <p:tav tm="100000">
                                          <p:val>
                                            <p:strVal val="#ppt_h"/>
                                          </p:val>
                                        </p:tav>
                                      </p:tavLst>
                                    </p:anim>
                                    <p:anim calcmode="lin" valueType="num">
                                      <p:cBhvr>
                                        <p:cTn id="9" dur="500" fill="hold"/>
                                        <p:tgtEl>
                                          <p:spTgt spid="92171"/>
                                        </p:tgtEl>
                                        <p:attrNameLst>
                                          <p:attrName>ppt_x</p:attrName>
                                        </p:attrNameLst>
                                      </p:cBhvr>
                                      <p:tavLst>
                                        <p:tav tm="0">
                                          <p:val>
                                            <p:fltVal val="0.5"/>
                                          </p:val>
                                        </p:tav>
                                        <p:tav tm="100000">
                                          <p:val>
                                            <p:strVal val="#ppt_x"/>
                                          </p:val>
                                        </p:tav>
                                      </p:tavLst>
                                    </p:anim>
                                    <p:anim calcmode="lin" valueType="num">
                                      <p:cBhvr>
                                        <p:cTn id="10" dur="500" fill="hold"/>
                                        <p:tgtEl>
                                          <p:spTgt spid="921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92173"/>
                                        </p:tgtEl>
                                        <p:attrNameLst>
                                          <p:attrName>style.visibility</p:attrName>
                                        </p:attrNameLst>
                                      </p:cBhvr>
                                      <p:to>
                                        <p:strVal val="visible"/>
                                      </p:to>
                                    </p:set>
                                    <p:anim calcmode="lin" valueType="num">
                                      <p:cBhvr>
                                        <p:cTn id="15" dur="500" fill="hold"/>
                                        <p:tgtEl>
                                          <p:spTgt spid="92173"/>
                                        </p:tgtEl>
                                        <p:attrNameLst>
                                          <p:attrName>ppt_w</p:attrName>
                                        </p:attrNameLst>
                                      </p:cBhvr>
                                      <p:tavLst>
                                        <p:tav tm="0">
                                          <p:val>
                                            <p:fltVal val="0"/>
                                          </p:val>
                                        </p:tav>
                                        <p:tav tm="100000">
                                          <p:val>
                                            <p:strVal val="#ppt_w"/>
                                          </p:val>
                                        </p:tav>
                                      </p:tavLst>
                                    </p:anim>
                                    <p:anim calcmode="lin" valueType="num">
                                      <p:cBhvr>
                                        <p:cTn id="16" dur="500" fill="hold"/>
                                        <p:tgtEl>
                                          <p:spTgt spid="92173"/>
                                        </p:tgtEl>
                                        <p:attrNameLst>
                                          <p:attrName>ppt_h</p:attrName>
                                        </p:attrNameLst>
                                      </p:cBhvr>
                                      <p:tavLst>
                                        <p:tav tm="0">
                                          <p:val>
                                            <p:fltVal val="0"/>
                                          </p:val>
                                        </p:tav>
                                        <p:tav tm="100000">
                                          <p:val>
                                            <p:strVal val="#ppt_h"/>
                                          </p:val>
                                        </p:tav>
                                      </p:tavLst>
                                    </p:anim>
                                    <p:anim calcmode="lin" valueType="num">
                                      <p:cBhvr>
                                        <p:cTn id="17" dur="500" fill="hold"/>
                                        <p:tgtEl>
                                          <p:spTgt spid="92173"/>
                                        </p:tgtEl>
                                        <p:attrNameLst>
                                          <p:attrName>ppt_x</p:attrName>
                                        </p:attrNameLst>
                                      </p:cBhvr>
                                      <p:tavLst>
                                        <p:tav tm="0">
                                          <p:val>
                                            <p:fltVal val="0.5"/>
                                          </p:val>
                                        </p:tav>
                                        <p:tav tm="100000">
                                          <p:val>
                                            <p:strVal val="#ppt_x"/>
                                          </p:val>
                                        </p:tav>
                                      </p:tavLst>
                                    </p:anim>
                                    <p:anim calcmode="lin" valueType="num">
                                      <p:cBhvr>
                                        <p:cTn id="18" dur="500" fill="hold"/>
                                        <p:tgtEl>
                                          <p:spTgt spid="9217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92174"/>
                                        </p:tgtEl>
                                        <p:attrNameLst>
                                          <p:attrName>style.visibility</p:attrName>
                                        </p:attrNameLst>
                                      </p:cBhvr>
                                      <p:to>
                                        <p:strVal val="visible"/>
                                      </p:to>
                                    </p:set>
                                    <p:anim calcmode="lin" valueType="num">
                                      <p:cBhvr>
                                        <p:cTn id="23" dur="500" fill="hold"/>
                                        <p:tgtEl>
                                          <p:spTgt spid="92174"/>
                                        </p:tgtEl>
                                        <p:attrNameLst>
                                          <p:attrName>ppt_w</p:attrName>
                                        </p:attrNameLst>
                                      </p:cBhvr>
                                      <p:tavLst>
                                        <p:tav tm="0">
                                          <p:val>
                                            <p:fltVal val="0"/>
                                          </p:val>
                                        </p:tav>
                                        <p:tav tm="100000">
                                          <p:val>
                                            <p:strVal val="#ppt_w"/>
                                          </p:val>
                                        </p:tav>
                                      </p:tavLst>
                                    </p:anim>
                                    <p:anim calcmode="lin" valueType="num">
                                      <p:cBhvr>
                                        <p:cTn id="24" dur="500" fill="hold"/>
                                        <p:tgtEl>
                                          <p:spTgt spid="92174"/>
                                        </p:tgtEl>
                                        <p:attrNameLst>
                                          <p:attrName>ppt_h</p:attrName>
                                        </p:attrNameLst>
                                      </p:cBhvr>
                                      <p:tavLst>
                                        <p:tav tm="0">
                                          <p:val>
                                            <p:fltVal val="0"/>
                                          </p:val>
                                        </p:tav>
                                        <p:tav tm="100000">
                                          <p:val>
                                            <p:strVal val="#ppt_h"/>
                                          </p:val>
                                        </p:tav>
                                      </p:tavLst>
                                    </p:anim>
                                    <p:anim calcmode="lin" valueType="num">
                                      <p:cBhvr>
                                        <p:cTn id="25" dur="500" fill="hold"/>
                                        <p:tgtEl>
                                          <p:spTgt spid="92174"/>
                                        </p:tgtEl>
                                        <p:attrNameLst>
                                          <p:attrName>ppt_x</p:attrName>
                                        </p:attrNameLst>
                                      </p:cBhvr>
                                      <p:tavLst>
                                        <p:tav tm="0">
                                          <p:val>
                                            <p:fltVal val="0.5"/>
                                          </p:val>
                                        </p:tav>
                                        <p:tav tm="100000">
                                          <p:val>
                                            <p:strVal val="#ppt_x"/>
                                          </p:val>
                                        </p:tav>
                                      </p:tavLst>
                                    </p:anim>
                                    <p:anim calcmode="lin" valueType="num">
                                      <p:cBhvr>
                                        <p:cTn id="26" dur="500" fill="hold"/>
                                        <p:tgtEl>
                                          <p:spTgt spid="9217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92172"/>
                                        </p:tgtEl>
                                        <p:attrNameLst>
                                          <p:attrName>style.visibility</p:attrName>
                                        </p:attrNameLst>
                                      </p:cBhvr>
                                      <p:to>
                                        <p:strVal val="visible"/>
                                      </p:to>
                                    </p:set>
                                    <p:anim calcmode="lin" valueType="num">
                                      <p:cBhvr>
                                        <p:cTn id="31" dur="500" fill="hold"/>
                                        <p:tgtEl>
                                          <p:spTgt spid="92172"/>
                                        </p:tgtEl>
                                        <p:attrNameLst>
                                          <p:attrName>ppt_w</p:attrName>
                                        </p:attrNameLst>
                                      </p:cBhvr>
                                      <p:tavLst>
                                        <p:tav tm="0">
                                          <p:val>
                                            <p:fltVal val="0"/>
                                          </p:val>
                                        </p:tav>
                                        <p:tav tm="100000">
                                          <p:val>
                                            <p:strVal val="#ppt_w"/>
                                          </p:val>
                                        </p:tav>
                                      </p:tavLst>
                                    </p:anim>
                                    <p:anim calcmode="lin" valueType="num">
                                      <p:cBhvr>
                                        <p:cTn id="32" dur="500" fill="hold"/>
                                        <p:tgtEl>
                                          <p:spTgt spid="92172"/>
                                        </p:tgtEl>
                                        <p:attrNameLst>
                                          <p:attrName>ppt_h</p:attrName>
                                        </p:attrNameLst>
                                      </p:cBhvr>
                                      <p:tavLst>
                                        <p:tav tm="0">
                                          <p:val>
                                            <p:fltVal val="0"/>
                                          </p:val>
                                        </p:tav>
                                        <p:tav tm="100000">
                                          <p:val>
                                            <p:strVal val="#ppt_h"/>
                                          </p:val>
                                        </p:tav>
                                      </p:tavLst>
                                    </p:anim>
                                    <p:anim calcmode="lin" valueType="num">
                                      <p:cBhvr>
                                        <p:cTn id="33" dur="500" fill="hold"/>
                                        <p:tgtEl>
                                          <p:spTgt spid="92172"/>
                                        </p:tgtEl>
                                        <p:attrNameLst>
                                          <p:attrName>ppt_x</p:attrName>
                                        </p:attrNameLst>
                                      </p:cBhvr>
                                      <p:tavLst>
                                        <p:tav tm="0">
                                          <p:val>
                                            <p:fltVal val="0.5"/>
                                          </p:val>
                                        </p:tav>
                                        <p:tav tm="100000">
                                          <p:val>
                                            <p:strVal val="#ppt_x"/>
                                          </p:val>
                                        </p:tav>
                                      </p:tavLst>
                                    </p:anim>
                                    <p:anim calcmode="lin" valueType="num">
                                      <p:cBhvr>
                                        <p:cTn id="34" dur="500" fill="hold"/>
                                        <p:tgtEl>
                                          <p:spTgt spid="921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1" grpId="0" autoUpdateAnimBg="0"/>
      <p:bldP spid="92172" grpId="0" autoUpdateAnimBg="0"/>
      <p:bldP spid="92173" grpId="0" autoUpdateAnimBg="0"/>
      <p:bldP spid="9217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73731"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737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39913"/>
            <a:ext cx="38100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5"/>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734" name="Rectangle 11"/>
          <p:cNvSpPr>
            <a:spLocks noChangeArrowheads="1"/>
          </p:cNvSpPr>
          <p:nvPr/>
        </p:nvSpPr>
        <p:spPr bwMode="auto">
          <a:xfrm>
            <a:off x="812958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30</a:t>
            </a:r>
          </a:p>
        </p:txBody>
      </p:sp>
      <p:sp>
        <p:nvSpPr>
          <p:cNvPr id="73735"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73736" name="Rectangle 14"/>
          <p:cNvSpPr>
            <a:spLocks noChangeArrowheads="1"/>
          </p:cNvSpPr>
          <p:nvPr/>
        </p:nvSpPr>
        <p:spPr bwMode="auto">
          <a:xfrm>
            <a:off x="75850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0"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75779"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66938"/>
            <a:ext cx="28956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5"/>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5782" name="Rectangle 11"/>
          <p:cNvSpPr>
            <a:spLocks noChangeArrowheads="1"/>
          </p:cNvSpPr>
          <p:nvPr/>
        </p:nvSpPr>
        <p:spPr bwMode="auto">
          <a:xfrm>
            <a:off x="8131175"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31</a:t>
            </a:r>
          </a:p>
        </p:txBody>
      </p:sp>
      <p:sp>
        <p:nvSpPr>
          <p:cNvPr id="75783" name="Text Box 1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75784" name="Rectangle 18"/>
          <p:cNvSpPr>
            <a:spLocks noChangeArrowheads="1"/>
          </p:cNvSpPr>
          <p:nvPr/>
        </p:nvSpPr>
        <p:spPr bwMode="auto">
          <a:xfrm>
            <a:off x="75850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0"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77827"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778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5146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5"/>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830" name="Rectangle 11"/>
          <p:cNvSpPr>
            <a:spLocks noChangeArrowheads="1"/>
          </p:cNvSpPr>
          <p:nvPr/>
        </p:nvSpPr>
        <p:spPr bwMode="auto">
          <a:xfrm>
            <a:off x="8129588"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32</a:t>
            </a:r>
          </a:p>
        </p:txBody>
      </p:sp>
      <p:sp>
        <p:nvSpPr>
          <p:cNvPr id="7783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77832" name="Rectangle 14"/>
          <p:cNvSpPr>
            <a:spLocks noChangeArrowheads="1"/>
          </p:cNvSpPr>
          <p:nvPr/>
        </p:nvSpPr>
        <p:spPr bwMode="auto">
          <a:xfrm>
            <a:off x="7585075" y="6523038"/>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0"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79875"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797175"/>
            <a:ext cx="1447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5"/>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9878" name="Text Box 8"/>
          <p:cNvSpPr txBox="1">
            <a:spLocks noChangeArrowheads="1"/>
          </p:cNvSpPr>
          <p:nvPr/>
        </p:nvSpPr>
        <p:spPr bwMode="auto">
          <a:xfrm>
            <a:off x="8045450" y="6629400"/>
            <a:ext cx="165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900" b="1">
              <a:solidFill>
                <a:srgbClr val="FFFFFF"/>
              </a:solidFill>
              <a:latin typeface="Arial" charset="0"/>
            </a:endParaRPr>
          </a:p>
        </p:txBody>
      </p:sp>
      <p:sp>
        <p:nvSpPr>
          <p:cNvPr id="79879" name="Rectangle 11"/>
          <p:cNvSpPr>
            <a:spLocks noChangeArrowheads="1"/>
          </p:cNvSpPr>
          <p:nvPr/>
        </p:nvSpPr>
        <p:spPr bwMode="auto">
          <a:xfrm>
            <a:off x="812958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33</a:t>
            </a:r>
          </a:p>
        </p:txBody>
      </p:sp>
      <p:sp>
        <p:nvSpPr>
          <p:cNvPr id="79880"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79881" name="Rectangle 14"/>
          <p:cNvSpPr>
            <a:spLocks noChangeArrowheads="1"/>
          </p:cNvSpPr>
          <p:nvPr/>
        </p:nvSpPr>
        <p:spPr bwMode="auto">
          <a:xfrm>
            <a:off x="75723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1"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81923"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46425"/>
            <a:ext cx="685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5"/>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6" name="Text Box 8"/>
          <p:cNvSpPr txBox="1">
            <a:spLocks noChangeArrowheads="1"/>
          </p:cNvSpPr>
          <p:nvPr/>
        </p:nvSpPr>
        <p:spPr bwMode="auto">
          <a:xfrm>
            <a:off x="8045450" y="6629400"/>
            <a:ext cx="165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900" b="1">
              <a:solidFill>
                <a:srgbClr val="FFFFFF"/>
              </a:solidFill>
              <a:latin typeface="Arial" charset="0"/>
            </a:endParaRPr>
          </a:p>
        </p:txBody>
      </p:sp>
      <p:sp>
        <p:nvSpPr>
          <p:cNvPr id="81927" name="Rectangle 11"/>
          <p:cNvSpPr>
            <a:spLocks noChangeArrowheads="1"/>
          </p:cNvSpPr>
          <p:nvPr/>
        </p:nvSpPr>
        <p:spPr bwMode="auto">
          <a:xfrm>
            <a:off x="8126413" y="651510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34</a:t>
            </a:r>
          </a:p>
        </p:txBody>
      </p:sp>
      <p:sp>
        <p:nvSpPr>
          <p:cNvPr id="81928"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81929" name="Rectangle 14"/>
          <p:cNvSpPr>
            <a:spLocks noChangeArrowheads="1"/>
          </p:cNvSpPr>
          <p:nvPr/>
        </p:nvSpPr>
        <p:spPr bwMode="auto">
          <a:xfrm>
            <a:off x="7581900" y="6516688"/>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2"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83971"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21050"/>
            <a:ext cx="304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11"/>
          <p:cNvSpPr>
            <a:spLocks noChangeArrowheads="1"/>
          </p:cNvSpPr>
          <p:nvPr/>
        </p:nvSpPr>
        <p:spPr bwMode="auto">
          <a:xfrm>
            <a:off x="812641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35</a:t>
            </a:r>
          </a:p>
        </p:txBody>
      </p:sp>
      <p:sp>
        <p:nvSpPr>
          <p:cNvPr id="83974"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83975" name="Rectangle 14"/>
          <p:cNvSpPr>
            <a:spLocks noChangeArrowheads="1"/>
          </p:cNvSpPr>
          <p:nvPr/>
        </p:nvSpPr>
        <p:spPr bwMode="auto">
          <a:xfrm>
            <a:off x="7581900"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0"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nguni</a:t>
            </a:r>
            <a:r>
              <a:rPr lang="ja-JP" altLang="en-US" sz="3600" b="1">
                <a:solidFill>
                  <a:srgbClr val="FFEA18"/>
                </a:solidFill>
                <a:latin typeface="Comic Sans MS" charset="0"/>
              </a:rPr>
              <a:t>’</a:t>
            </a:r>
            <a:r>
              <a:rPr lang="en-US" sz="3600" b="1">
                <a:solidFill>
                  <a:srgbClr val="FFEA18"/>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advClick="0" advTm="1000">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p>
            <a:endParaRPr lang="en-US"/>
          </a:p>
        </p:txBody>
      </p:sp>
      <p:sp>
        <p:nvSpPr>
          <p:cNvPr id="86019" name="Text Box 3"/>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pic>
        <p:nvPicPr>
          <p:cNvPr id="86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75025"/>
            <a:ext cx="15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5"/>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6022" name="Rectangle 11"/>
          <p:cNvSpPr>
            <a:spLocks noChangeArrowheads="1"/>
          </p:cNvSpPr>
          <p:nvPr/>
        </p:nvSpPr>
        <p:spPr bwMode="auto">
          <a:xfrm>
            <a:off x="812958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36</a:t>
            </a:r>
          </a:p>
        </p:txBody>
      </p:sp>
      <p:sp>
        <p:nvSpPr>
          <p:cNvPr id="86023"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86024" name="Rectangle 14"/>
          <p:cNvSpPr>
            <a:spLocks noChangeArrowheads="1"/>
          </p:cNvSpPr>
          <p:nvPr/>
        </p:nvSpPr>
        <p:spPr bwMode="auto">
          <a:xfrm>
            <a:off x="75850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
        <p:nvSpPr>
          <p:cNvPr id="11" name="Text Box 6"/>
          <p:cNvSpPr txBox="1">
            <a:spLocks noChangeArrowheads="1"/>
          </p:cNvSpPr>
          <p:nvPr/>
        </p:nvSpPr>
        <p:spPr bwMode="auto">
          <a:xfrm>
            <a:off x="582613" y="682625"/>
            <a:ext cx="7942262" cy="4800600"/>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FFEA18"/>
                </a:solidFill>
                <a:latin typeface="Comic Sans MS" charset="0"/>
              </a:rPr>
              <a:t>1 Pedro 3:15  </a:t>
            </a:r>
          </a:p>
          <a:p>
            <a:pPr algn="ctr">
              <a:spcBef>
                <a:spcPct val="50000"/>
              </a:spcBef>
            </a:pPr>
            <a:r>
              <a:rPr lang="ja-JP" altLang="en-US" sz="3600" b="1">
                <a:solidFill>
                  <a:srgbClr val="FFEA18"/>
                </a:solidFill>
                <a:latin typeface="Comic Sans MS" charset="0"/>
              </a:rPr>
              <a:t>“</a:t>
            </a:r>
            <a:r>
              <a:rPr lang="en-US" sz="3600" b="1">
                <a:solidFill>
                  <a:srgbClr val="FFEA18"/>
                </a:solidFill>
                <a:latin typeface="Comic Sans MS" charset="0"/>
              </a:rPr>
              <a:t>Kundi inyong ariing banal si Cristo na Panginoon sa inyong mga puso. Na lagi kayong handa ng pagsagot sa bawa</a:t>
            </a:r>
            <a:r>
              <a:rPr lang="ja-JP" altLang="en-US" sz="3600" b="1">
                <a:solidFill>
                  <a:srgbClr val="FFEA18"/>
                </a:solidFill>
                <a:latin typeface="Comic Sans MS" charset="0"/>
              </a:rPr>
              <a:t>’</a:t>
            </a:r>
            <a:r>
              <a:rPr lang="en-US" sz="3600" b="1">
                <a:solidFill>
                  <a:srgbClr val="FFEA18"/>
                </a:solidFill>
                <a:latin typeface="Comic Sans MS" charset="0"/>
              </a:rPr>
              <a:t>t tao na humihingi sa inyo ng katuwiran tungkol sa pagasang nasa inyo, </a:t>
            </a:r>
            <a:r>
              <a:rPr lang="en-US" sz="3600" b="1">
                <a:solidFill>
                  <a:srgbClr val="FFFFFF"/>
                </a:solidFill>
                <a:latin typeface="Comic Sans MS" charset="0"/>
              </a:rPr>
              <a:t>nguni</a:t>
            </a:r>
            <a:r>
              <a:rPr lang="ja-JP" altLang="en-US" sz="3600" b="1">
                <a:solidFill>
                  <a:srgbClr val="FFFFFF"/>
                </a:solidFill>
                <a:latin typeface="Comic Sans MS" charset="0"/>
              </a:rPr>
              <a:t>’</a:t>
            </a:r>
            <a:r>
              <a:rPr lang="en-US" sz="3600" b="1">
                <a:solidFill>
                  <a:srgbClr val="FFFFFF"/>
                </a:solidFill>
                <a:latin typeface="Comic Sans MS" charset="0"/>
              </a:rPr>
              <a:t>t sa kaamuan at takot.</a:t>
            </a:r>
            <a:r>
              <a:rPr lang="ja-JP" altLang="en-US" sz="3600" b="1">
                <a:solidFill>
                  <a:srgbClr val="FFEA18"/>
                </a:solidFill>
                <a:latin typeface="Comic Sans MS" charset="0"/>
              </a:rPr>
              <a:t>”</a:t>
            </a:r>
            <a:endParaRPr lang="en-US" sz="3600" b="1">
              <a:solidFill>
                <a:srgbClr val="FFEA18"/>
              </a:solidFill>
              <a:latin typeface="Comic Sans MS"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12700"/>
            <a:ext cx="9144000" cy="6858000"/>
          </a:xfrm>
          <a:prstGeom prst="rect">
            <a:avLst/>
          </a:prstGeom>
          <a:solidFill>
            <a:schemeClr val="tx1"/>
          </a:solidFill>
          <a:ln w="12700">
            <a:solidFill>
              <a:schemeClr val="tx1"/>
            </a:solidFill>
            <a:miter lim="800000"/>
            <a:headEnd/>
            <a:tailEnd/>
          </a:ln>
        </p:spPr>
        <p:txBody>
          <a:bodyPr wrap="none" lIns="82058" tIns="41029" rIns="82058" bIns="41029" anchor="ctr"/>
          <a:lstStyle/>
          <a:p>
            <a:pPr algn="ctr" defTabSz="820738"/>
            <a:endParaRPr lang="en-US" sz="1800" b="1">
              <a:latin typeface="Comic Sans MS" charset="0"/>
            </a:endParaRPr>
          </a:p>
        </p:txBody>
      </p:sp>
      <p:sp>
        <p:nvSpPr>
          <p:cNvPr id="88067" name="Text Box 3"/>
          <p:cNvSpPr txBox="1">
            <a:spLocks noChangeArrowheads="1"/>
          </p:cNvSpPr>
          <p:nvPr/>
        </p:nvSpPr>
        <p:spPr bwMode="auto">
          <a:xfrm>
            <a:off x="496888" y="6545263"/>
            <a:ext cx="89693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rgbClr val="FFFFFF"/>
                </a:solidFill>
                <a:latin typeface="Arial" charset="0"/>
              </a:rPr>
              <a:t>©2005 TBBMI</a:t>
            </a:r>
          </a:p>
        </p:txBody>
      </p:sp>
      <p:sp>
        <p:nvSpPr>
          <p:cNvPr id="88068" name="Rectangle 7"/>
          <p:cNvSpPr>
            <a:spLocks noChangeArrowheads="1"/>
          </p:cNvSpPr>
          <p:nvPr/>
        </p:nvSpPr>
        <p:spPr bwMode="auto">
          <a:xfrm>
            <a:off x="812958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37</a:t>
            </a:r>
          </a:p>
        </p:txBody>
      </p:sp>
      <p:sp>
        <p:nvSpPr>
          <p:cNvPr id="88069" name="Text Box 11"/>
          <p:cNvSpPr txBox="1">
            <a:spLocks noChangeArrowheads="1"/>
          </p:cNvSpPr>
          <p:nvPr/>
        </p:nvSpPr>
        <p:spPr bwMode="auto">
          <a:xfrm>
            <a:off x="1147763" y="3124200"/>
            <a:ext cx="6207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200">
                <a:solidFill>
                  <a:schemeClr val="bg1"/>
                </a:solidFill>
                <a:latin typeface="Arial" charset="0"/>
              </a:rPr>
              <a:t>Ang mundo ay naghihintay…</a:t>
            </a:r>
          </a:p>
        </p:txBody>
      </p:sp>
      <p:sp>
        <p:nvSpPr>
          <p:cNvPr id="88070" name="Rectangle 12"/>
          <p:cNvSpPr>
            <a:spLocks noChangeArrowheads="1"/>
          </p:cNvSpPr>
          <p:nvPr/>
        </p:nvSpPr>
        <p:spPr bwMode="auto">
          <a:xfrm>
            <a:off x="7581900"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90588" y="1338263"/>
            <a:ext cx="7315200" cy="2713037"/>
          </a:xfrm>
          <a:prstGeom prst="rect">
            <a:avLst/>
          </a:prstGeom>
          <a:noFill/>
          <a:ln w="9525">
            <a:noFill/>
            <a:miter lim="800000"/>
            <a:headEnd/>
            <a:tailEnd/>
          </a:ln>
          <a:effectLst>
            <a:outerShdw blurRad="63500" dist="107763" dir="2700000" algn="ctr" rotWithShape="0">
              <a:schemeClr val="tx1">
                <a:alpha val="74998"/>
              </a:schemeClr>
            </a:outerShdw>
          </a:effectLst>
        </p:spPr>
        <p:txBody>
          <a:bodyPr lIns="91429" tIns="45714" rIns="91429" bIns="45714">
            <a:spAutoFit/>
          </a:bodyPr>
          <a:lstStyle/>
          <a:p>
            <a:pPr algn="ctr">
              <a:spcBef>
                <a:spcPct val="50000"/>
              </a:spcBef>
              <a:defRPr/>
            </a:pPr>
            <a:endParaRPr lang="en-US" sz="3200" b="1" i="1">
              <a:solidFill>
                <a:srgbClr val="FFEA18"/>
              </a:solidFill>
              <a:ea typeface="+mn-ea"/>
              <a:cs typeface="+mn-cs"/>
            </a:endParaRPr>
          </a:p>
          <a:p>
            <a:pPr algn="ctr">
              <a:spcBef>
                <a:spcPct val="50000"/>
              </a:spcBef>
              <a:defRPr/>
            </a:pPr>
            <a:r>
              <a:rPr lang="en-US" sz="4000" b="1" i="1">
                <a:solidFill>
                  <a:srgbClr val="FFEA18"/>
                </a:solidFill>
                <a:ea typeface="+mn-ea"/>
                <a:cs typeface="+mn-cs"/>
              </a:rPr>
              <a:t> The Bible…Basically</a:t>
            </a:r>
            <a:br>
              <a:rPr lang="en-US" sz="4000" b="1" i="1">
                <a:solidFill>
                  <a:srgbClr val="FFEA18"/>
                </a:solidFill>
                <a:ea typeface="+mn-ea"/>
                <a:cs typeface="+mn-cs"/>
              </a:rPr>
            </a:br>
            <a:r>
              <a:rPr lang="en-US" sz="4000" b="1" i="1">
                <a:solidFill>
                  <a:srgbClr val="FFEA18"/>
                </a:solidFill>
                <a:ea typeface="+mn-ea"/>
                <a:cs typeface="+mn-cs"/>
              </a:rPr>
              <a:t>Ministries International Inc.</a:t>
            </a:r>
            <a:br>
              <a:rPr lang="en-US" sz="4000" b="1" i="1">
                <a:solidFill>
                  <a:srgbClr val="FFEA18"/>
                </a:solidFill>
                <a:ea typeface="+mn-ea"/>
                <a:cs typeface="+mn-cs"/>
              </a:rPr>
            </a:br>
            <a:r>
              <a:rPr lang="en-US" sz="4000" b="1" i="1">
                <a:solidFill>
                  <a:srgbClr val="FFEA18"/>
                </a:solidFill>
                <a:ea typeface="+mn-ea"/>
                <a:cs typeface="+mn-cs"/>
              </a:rPr>
              <a:t>Fort Worth, Texas</a:t>
            </a:r>
          </a:p>
        </p:txBody>
      </p:sp>
      <p:sp>
        <p:nvSpPr>
          <p:cNvPr id="25607" name="Text Box 7"/>
          <p:cNvSpPr txBox="1">
            <a:spLocks noChangeArrowheads="1"/>
          </p:cNvSpPr>
          <p:nvPr/>
        </p:nvSpPr>
        <p:spPr bwMode="auto">
          <a:xfrm>
            <a:off x="385763" y="506413"/>
            <a:ext cx="8288337" cy="7016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algn="ctr">
              <a:spcBef>
                <a:spcPct val="50000"/>
              </a:spcBef>
              <a:defRPr/>
            </a:pPr>
            <a:r>
              <a:rPr lang="en-US" sz="4000" b="1" i="1">
                <a:solidFill>
                  <a:srgbClr val="FFEA18"/>
                </a:solidFill>
                <a:latin typeface="Times" pitchFamily="-107" charset="0"/>
                <a:ea typeface="+mn-ea"/>
                <a:cs typeface="+mn-cs"/>
              </a:rPr>
              <a:t>Salamat sa iyong pakikinig</a:t>
            </a:r>
          </a:p>
        </p:txBody>
      </p:sp>
      <p:sp>
        <p:nvSpPr>
          <p:cNvPr id="90116" name="Rectangle 8"/>
          <p:cNvSpPr>
            <a:spLocks noChangeArrowheads="1"/>
          </p:cNvSpPr>
          <p:nvPr/>
        </p:nvSpPr>
        <p:spPr bwMode="auto">
          <a:xfrm>
            <a:off x="817721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38</a:t>
            </a:r>
          </a:p>
        </p:txBody>
      </p:sp>
      <p:sp>
        <p:nvSpPr>
          <p:cNvPr id="90117" name="Text Box 10"/>
          <p:cNvSpPr txBox="1">
            <a:spLocks noChangeArrowheads="1"/>
          </p:cNvSpPr>
          <p:nvPr/>
        </p:nvSpPr>
        <p:spPr bwMode="auto">
          <a:xfrm>
            <a:off x="1787525" y="5626100"/>
            <a:ext cx="548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800" b="1" i="1">
                <a:solidFill>
                  <a:srgbClr val="FFEA18"/>
                </a:solidFill>
              </a:rPr>
              <a:t>www.biblebasically.com</a:t>
            </a:r>
            <a:endParaRPr lang="en-US" sz="4000" b="1" i="1">
              <a:solidFill>
                <a:srgbClr val="FFEA18"/>
              </a:solidFill>
            </a:endParaRPr>
          </a:p>
          <a:p>
            <a:pPr algn="ctr">
              <a:spcBef>
                <a:spcPct val="50000"/>
              </a:spcBef>
            </a:pPr>
            <a:r>
              <a:rPr lang="en-US" sz="1400" b="1" i="1">
                <a:solidFill>
                  <a:srgbClr val="FFEA18"/>
                </a:solidFill>
              </a:rPr>
              <a:t>©2005 TBBMI</a:t>
            </a:r>
          </a:p>
        </p:txBody>
      </p:sp>
      <p:sp>
        <p:nvSpPr>
          <p:cNvPr id="90118" name="Text Box 11"/>
          <p:cNvSpPr txBox="1">
            <a:spLocks noChangeArrowheads="1"/>
          </p:cNvSpPr>
          <p:nvPr/>
        </p:nvSpPr>
        <p:spPr bwMode="auto">
          <a:xfrm>
            <a:off x="265113" y="4279900"/>
            <a:ext cx="8432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800">
                <a:solidFill>
                  <a:srgbClr val="FFEA18"/>
                </a:solidFill>
              </a:rPr>
              <a:t>Naisip at ginawa ni John E. Fryman, Ph.D.</a:t>
            </a:r>
          </a:p>
          <a:p>
            <a:pPr algn="ctr">
              <a:spcBef>
                <a:spcPct val="50000"/>
              </a:spcBef>
            </a:pPr>
            <a:r>
              <a:rPr lang="en-US" sz="1800">
                <a:solidFill>
                  <a:srgbClr val="FFEA18"/>
                </a:solidFill>
              </a:rPr>
              <a:t>Pasasalamat sa mga larawan kay Todd Bolen, Jerusalem, Israel; BiblePlaces.Com;             Holyland Hotel, Jerusalem, Israel; and  Dr. Leen Ritmeyer, Hawthornedene, Australia</a:t>
            </a:r>
          </a:p>
        </p:txBody>
      </p:sp>
    </p:spTree>
  </p:cSld>
  <p:clrMapOvr>
    <a:masterClrMapping/>
  </p:clrMapOvr>
  <p:transition xmlns:p14="http://schemas.microsoft.com/office/powerpoint/2010/main" spd="slow" advTm="10000">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92163" name="Group 3"/>
          <p:cNvGrpSpPr>
            <a:grpSpLocks/>
          </p:cNvGrpSpPr>
          <p:nvPr/>
        </p:nvGrpSpPr>
        <p:grpSpPr bwMode="auto">
          <a:xfrm>
            <a:off x="1436688" y="5329238"/>
            <a:ext cx="6511925" cy="1214437"/>
            <a:chOff x="838" y="3424"/>
            <a:chExt cx="4102" cy="766"/>
          </a:xfrm>
        </p:grpSpPr>
        <p:sp>
          <p:nvSpPr>
            <p:cNvPr id="24580" name="Text Box 4"/>
            <p:cNvSpPr txBox="1">
              <a:spLocks noChangeArrowheads="1"/>
            </p:cNvSpPr>
            <p:nvPr/>
          </p:nvSpPr>
          <p:spPr bwMode="auto">
            <a:xfrm>
              <a:off x="838" y="3424"/>
              <a:ext cx="4102" cy="443"/>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1418" tIns="45709" rIns="91418" bIns="45709">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000" b="1" i="1">
                  <a:solidFill>
                    <a:srgbClr val="FAFD00"/>
                  </a:solidFill>
                </a:rPr>
                <a:t>A Ministry Presentation of The Bible…Basically Inc.                Fort Worth, Texas</a:t>
              </a:r>
              <a:endParaRPr lang="en-US" sz="1800" b="1">
                <a:solidFill>
                  <a:srgbClr val="FAFD00"/>
                </a:solidFill>
              </a:endParaRPr>
            </a:p>
          </p:txBody>
        </p:sp>
        <p:sp>
          <p:nvSpPr>
            <p:cNvPr id="24581" name="Text Box 5"/>
            <p:cNvSpPr txBox="1">
              <a:spLocks noChangeArrowheads="1"/>
            </p:cNvSpPr>
            <p:nvPr/>
          </p:nvSpPr>
          <p:spPr bwMode="auto">
            <a:xfrm>
              <a:off x="1795" y="3930"/>
              <a:ext cx="2162" cy="260"/>
            </a:xfrm>
            <a:prstGeom prst="rect">
              <a:avLst/>
            </a:prstGeom>
            <a:noFill/>
            <a:ln w="9525">
              <a:noFill/>
              <a:miter lim="800000"/>
              <a:headEnd/>
              <a:tailEnd/>
            </a:ln>
            <a:effectLst>
              <a:outerShdw blurRad="63500" dist="53882" dir="2700000" algn="ctr" rotWithShape="0">
                <a:schemeClr val="tx1">
                  <a:alpha val="74998"/>
                </a:schemeClr>
              </a:outerShdw>
            </a:effectLst>
          </p:spPr>
          <p:txBody>
            <a:bodyPr lIns="91418" tIns="45709" rIns="91418" bIns="45709">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100">
                  <a:solidFill>
                    <a:srgbClr val="FFFB0C"/>
                  </a:solidFill>
                  <a:latin typeface="Helvetica" charset="0"/>
                </a:rPr>
                <a:t>www.biblebasically.com</a:t>
              </a:r>
              <a:endParaRPr lang="en-US">
                <a:solidFill>
                  <a:srgbClr val="FFFB0C"/>
                </a:solidFill>
                <a:latin typeface="Helvetica" charset="0"/>
              </a:endParaRPr>
            </a:p>
          </p:txBody>
        </p:sp>
      </p:grpSp>
      <p:sp>
        <p:nvSpPr>
          <p:cNvPr id="24587" name="Text Box 11"/>
          <p:cNvSpPr txBox="1">
            <a:spLocks noChangeArrowheads="1"/>
          </p:cNvSpPr>
          <p:nvPr/>
        </p:nvSpPr>
        <p:spPr bwMode="auto">
          <a:xfrm>
            <a:off x="307975" y="476250"/>
            <a:ext cx="8442325" cy="396875"/>
          </a:xfrm>
          <a:prstGeom prst="rect">
            <a:avLst/>
          </a:prstGeom>
          <a:noFill/>
          <a:ln w="9525">
            <a:noFill/>
            <a:miter lim="800000"/>
            <a:headEnd/>
            <a:tailEnd/>
          </a:ln>
          <a:effectLst>
            <a:outerShdw blurRad="63500" dist="46662" dir="3284183" algn="ctr" rotWithShape="0">
              <a:schemeClr val="tx1">
                <a:alpha val="74998"/>
              </a:schemeClr>
            </a:outerShdw>
          </a:effectLst>
        </p:spPr>
        <p:txBody>
          <a:bodyPr>
            <a:spAutoFit/>
          </a:bodyPr>
          <a:lstStyle/>
          <a:p>
            <a:pPr algn="ctr">
              <a:spcBef>
                <a:spcPct val="50000"/>
              </a:spcBef>
              <a:defRPr/>
            </a:pPr>
            <a:r>
              <a:rPr lang="en-US" sz="2000" b="1">
                <a:solidFill>
                  <a:schemeClr val="bg1"/>
                </a:solidFill>
                <a:latin typeface="Arial" pitchFamily="-107" charset="0"/>
                <a:ea typeface="+mn-ea"/>
                <a:cs typeface="+mn-cs"/>
              </a:rPr>
              <a:t>Maraming pasasalamat sa IYO galing sa ministeryo ng:</a:t>
            </a:r>
          </a:p>
        </p:txBody>
      </p:sp>
      <p:sp>
        <p:nvSpPr>
          <p:cNvPr id="92165" name="Rectangle 12"/>
          <p:cNvSpPr>
            <a:spLocks noChangeArrowheads="1"/>
          </p:cNvSpPr>
          <p:nvPr/>
        </p:nvSpPr>
        <p:spPr bwMode="auto">
          <a:xfrm>
            <a:off x="8177213"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39</a:t>
            </a:r>
          </a:p>
        </p:txBody>
      </p:sp>
      <p:sp>
        <p:nvSpPr>
          <p:cNvPr id="92166" name="Text Box 1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92167" name="Rectangle 15"/>
          <p:cNvSpPr>
            <a:spLocks noChangeArrowheads="1"/>
          </p:cNvSpPr>
          <p:nvPr/>
        </p:nvSpPr>
        <p:spPr bwMode="auto">
          <a:xfrm>
            <a:off x="7894638" y="6526213"/>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endParaRPr lang="en-US" sz="1000" b="1">
              <a:solidFill>
                <a:schemeClr val="bg1"/>
              </a:solidFill>
              <a:latin typeface="Comic Sans MS" charset="0"/>
            </a:endParaRPr>
          </a:p>
        </p:txBody>
      </p:sp>
      <p:sp>
        <p:nvSpPr>
          <p:cNvPr id="92168" name="Rectangle 16"/>
          <p:cNvSpPr>
            <a:spLocks noChangeArrowheads="1"/>
          </p:cNvSpPr>
          <p:nvPr/>
        </p:nvSpPr>
        <p:spPr bwMode="auto">
          <a:xfrm>
            <a:off x="762952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Tree>
  </p:cSld>
  <p:clrMapOvr>
    <a:masterClrMapping/>
  </p:clrMapOvr>
  <p:transition xmlns:p14="http://schemas.microsoft.com/office/powerpoint/2010/main" spd="slow" advTm="10000">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p:spPr>
      </p:pic>
      <p:pic>
        <p:nvPicPr>
          <p:cNvPr id="122883" name="Picture 3"/>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p:spPr>
      </p:pic>
      <p:sp>
        <p:nvSpPr>
          <p:cNvPr id="122884" name="Rectangle 4"/>
          <p:cNvSpPr>
            <a:spLocks noChangeArrowheads="1"/>
          </p:cNvSpPr>
          <p:nvPr/>
        </p:nvSpPr>
        <p:spPr bwMode="auto">
          <a:xfrm>
            <a:off x="8174038" y="651827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04</a:t>
            </a:r>
          </a:p>
        </p:txBody>
      </p:sp>
      <p:grpSp>
        <p:nvGrpSpPr>
          <p:cNvPr id="2" name="Group 144"/>
          <p:cNvGrpSpPr>
            <a:grpSpLocks/>
          </p:cNvGrpSpPr>
          <p:nvPr/>
        </p:nvGrpSpPr>
        <p:grpSpPr bwMode="auto">
          <a:xfrm>
            <a:off x="1809750" y="3160713"/>
            <a:ext cx="379413" cy="379412"/>
            <a:chOff x="3461" y="3471"/>
            <a:chExt cx="239" cy="239"/>
          </a:xfrm>
        </p:grpSpPr>
        <p:pic>
          <p:nvPicPr>
            <p:cNvPr id="20647" name="Picture 14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48" name="Picture 1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 name="Group 147"/>
          <p:cNvGrpSpPr>
            <a:grpSpLocks/>
          </p:cNvGrpSpPr>
          <p:nvPr/>
        </p:nvGrpSpPr>
        <p:grpSpPr bwMode="auto">
          <a:xfrm>
            <a:off x="1897063" y="2897188"/>
            <a:ext cx="379412" cy="379412"/>
            <a:chOff x="3461" y="3471"/>
            <a:chExt cx="239" cy="239"/>
          </a:xfrm>
        </p:grpSpPr>
        <p:pic>
          <p:nvPicPr>
            <p:cNvPr id="20645" name="Picture 14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46" name="Picture 1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 name="Group 150"/>
          <p:cNvGrpSpPr>
            <a:grpSpLocks/>
          </p:cNvGrpSpPr>
          <p:nvPr/>
        </p:nvGrpSpPr>
        <p:grpSpPr bwMode="auto">
          <a:xfrm>
            <a:off x="2027238" y="2655888"/>
            <a:ext cx="379412" cy="379412"/>
            <a:chOff x="3461" y="3471"/>
            <a:chExt cx="239" cy="239"/>
          </a:xfrm>
        </p:grpSpPr>
        <p:pic>
          <p:nvPicPr>
            <p:cNvPr id="20643" name="Picture 15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44" name="Picture 1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 name="Group 153"/>
          <p:cNvGrpSpPr>
            <a:grpSpLocks/>
          </p:cNvGrpSpPr>
          <p:nvPr/>
        </p:nvGrpSpPr>
        <p:grpSpPr bwMode="auto">
          <a:xfrm>
            <a:off x="2197100" y="2441575"/>
            <a:ext cx="379413" cy="379413"/>
            <a:chOff x="3461" y="3471"/>
            <a:chExt cx="239" cy="239"/>
          </a:xfrm>
        </p:grpSpPr>
        <p:pic>
          <p:nvPicPr>
            <p:cNvPr id="20641" name="Picture 15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42" name="Picture 1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6" name="Group 156"/>
          <p:cNvGrpSpPr>
            <a:grpSpLocks/>
          </p:cNvGrpSpPr>
          <p:nvPr/>
        </p:nvGrpSpPr>
        <p:grpSpPr bwMode="auto">
          <a:xfrm>
            <a:off x="2370138" y="2212975"/>
            <a:ext cx="379412" cy="379413"/>
            <a:chOff x="3461" y="3471"/>
            <a:chExt cx="239" cy="239"/>
          </a:xfrm>
        </p:grpSpPr>
        <p:pic>
          <p:nvPicPr>
            <p:cNvPr id="20639" name="Picture 15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40" name="Picture 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7" name="Group 159"/>
          <p:cNvGrpSpPr>
            <a:grpSpLocks/>
          </p:cNvGrpSpPr>
          <p:nvPr/>
        </p:nvGrpSpPr>
        <p:grpSpPr bwMode="auto">
          <a:xfrm>
            <a:off x="2568575" y="2019300"/>
            <a:ext cx="379413" cy="379413"/>
            <a:chOff x="3461" y="3471"/>
            <a:chExt cx="239" cy="239"/>
          </a:xfrm>
        </p:grpSpPr>
        <p:pic>
          <p:nvPicPr>
            <p:cNvPr id="20637" name="Picture 16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38" name="Picture 1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8" name="Group 162"/>
          <p:cNvGrpSpPr>
            <a:grpSpLocks/>
          </p:cNvGrpSpPr>
          <p:nvPr/>
        </p:nvGrpSpPr>
        <p:grpSpPr bwMode="auto">
          <a:xfrm>
            <a:off x="2779713" y="1847850"/>
            <a:ext cx="379412" cy="379413"/>
            <a:chOff x="3461" y="3471"/>
            <a:chExt cx="239" cy="239"/>
          </a:xfrm>
        </p:grpSpPr>
        <p:pic>
          <p:nvPicPr>
            <p:cNvPr id="20635" name="Picture 16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36" name="Picture 1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9" name="Group 165"/>
          <p:cNvGrpSpPr>
            <a:grpSpLocks/>
          </p:cNvGrpSpPr>
          <p:nvPr/>
        </p:nvGrpSpPr>
        <p:grpSpPr bwMode="auto">
          <a:xfrm>
            <a:off x="3022600" y="1708150"/>
            <a:ext cx="379413" cy="379413"/>
            <a:chOff x="3461" y="3471"/>
            <a:chExt cx="239" cy="239"/>
          </a:xfrm>
        </p:grpSpPr>
        <p:pic>
          <p:nvPicPr>
            <p:cNvPr id="20633" name="Picture 16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34" name="Picture 1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0" name="Group 168"/>
          <p:cNvGrpSpPr>
            <a:grpSpLocks/>
          </p:cNvGrpSpPr>
          <p:nvPr/>
        </p:nvGrpSpPr>
        <p:grpSpPr bwMode="auto">
          <a:xfrm>
            <a:off x="3290888" y="1617663"/>
            <a:ext cx="379412" cy="379412"/>
            <a:chOff x="3461" y="3471"/>
            <a:chExt cx="239" cy="239"/>
          </a:xfrm>
        </p:grpSpPr>
        <p:pic>
          <p:nvPicPr>
            <p:cNvPr id="20631" name="Picture 16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32" name="Picture 1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1" name="Group 171"/>
          <p:cNvGrpSpPr>
            <a:grpSpLocks/>
          </p:cNvGrpSpPr>
          <p:nvPr/>
        </p:nvGrpSpPr>
        <p:grpSpPr bwMode="auto">
          <a:xfrm>
            <a:off x="3584575" y="1660525"/>
            <a:ext cx="379413" cy="379413"/>
            <a:chOff x="3461" y="3471"/>
            <a:chExt cx="239" cy="239"/>
          </a:xfrm>
        </p:grpSpPr>
        <p:pic>
          <p:nvPicPr>
            <p:cNvPr id="20629" name="Picture 17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30" name="Picture 1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2" name="Group 174"/>
          <p:cNvGrpSpPr>
            <a:grpSpLocks/>
          </p:cNvGrpSpPr>
          <p:nvPr/>
        </p:nvGrpSpPr>
        <p:grpSpPr bwMode="auto">
          <a:xfrm>
            <a:off x="3835400" y="1820863"/>
            <a:ext cx="379413" cy="379412"/>
            <a:chOff x="3461" y="3471"/>
            <a:chExt cx="239" cy="239"/>
          </a:xfrm>
        </p:grpSpPr>
        <p:pic>
          <p:nvPicPr>
            <p:cNvPr id="20627" name="Picture 17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28" name="Picture 1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3" name="Group 177"/>
          <p:cNvGrpSpPr>
            <a:grpSpLocks/>
          </p:cNvGrpSpPr>
          <p:nvPr/>
        </p:nvGrpSpPr>
        <p:grpSpPr bwMode="auto">
          <a:xfrm>
            <a:off x="4081463" y="1973263"/>
            <a:ext cx="379412" cy="379412"/>
            <a:chOff x="3461" y="3471"/>
            <a:chExt cx="239" cy="239"/>
          </a:xfrm>
        </p:grpSpPr>
        <p:pic>
          <p:nvPicPr>
            <p:cNvPr id="20625" name="Picture 17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26" name="Picture 1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 name="Group 180"/>
          <p:cNvGrpSpPr>
            <a:grpSpLocks/>
          </p:cNvGrpSpPr>
          <p:nvPr/>
        </p:nvGrpSpPr>
        <p:grpSpPr bwMode="auto">
          <a:xfrm>
            <a:off x="4360863" y="2085975"/>
            <a:ext cx="379412" cy="379413"/>
            <a:chOff x="3461" y="3471"/>
            <a:chExt cx="239" cy="239"/>
          </a:xfrm>
        </p:grpSpPr>
        <p:pic>
          <p:nvPicPr>
            <p:cNvPr id="20623" name="Picture 18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24" name="Picture 1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5" name="Group 183"/>
          <p:cNvGrpSpPr>
            <a:grpSpLocks/>
          </p:cNvGrpSpPr>
          <p:nvPr/>
        </p:nvGrpSpPr>
        <p:grpSpPr bwMode="auto">
          <a:xfrm>
            <a:off x="4656138" y="2074863"/>
            <a:ext cx="379412" cy="379412"/>
            <a:chOff x="3461" y="3471"/>
            <a:chExt cx="239" cy="239"/>
          </a:xfrm>
        </p:grpSpPr>
        <p:pic>
          <p:nvPicPr>
            <p:cNvPr id="20621" name="Picture 18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22" name="Picture 1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6" name="Group 186"/>
          <p:cNvGrpSpPr>
            <a:grpSpLocks/>
          </p:cNvGrpSpPr>
          <p:nvPr/>
        </p:nvGrpSpPr>
        <p:grpSpPr bwMode="auto">
          <a:xfrm>
            <a:off x="4905375" y="1936750"/>
            <a:ext cx="379413" cy="379413"/>
            <a:chOff x="3461" y="3471"/>
            <a:chExt cx="239" cy="239"/>
          </a:xfrm>
        </p:grpSpPr>
        <p:pic>
          <p:nvPicPr>
            <p:cNvPr id="20619" name="Picture 18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20" name="Picture 1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7" name="Group 189"/>
          <p:cNvGrpSpPr>
            <a:grpSpLocks/>
          </p:cNvGrpSpPr>
          <p:nvPr/>
        </p:nvGrpSpPr>
        <p:grpSpPr bwMode="auto">
          <a:xfrm>
            <a:off x="5130800" y="1781175"/>
            <a:ext cx="379413" cy="379413"/>
            <a:chOff x="3461" y="3471"/>
            <a:chExt cx="239" cy="239"/>
          </a:xfrm>
        </p:grpSpPr>
        <p:pic>
          <p:nvPicPr>
            <p:cNvPr id="20617" name="Picture 19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18" name="Picture 1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8" name="Group 192"/>
          <p:cNvGrpSpPr>
            <a:grpSpLocks/>
          </p:cNvGrpSpPr>
          <p:nvPr/>
        </p:nvGrpSpPr>
        <p:grpSpPr bwMode="auto">
          <a:xfrm>
            <a:off x="5378450" y="1657350"/>
            <a:ext cx="379413" cy="379413"/>
            <a:chOff x="3461" y="3471"/>
            <a:chExt cx="239" cy="239"/>
          </a:xfrm>
        </p:grpSpPr>
        <p:pic>
          <p:nvPicPr>
            <p:cNvPr id="20615" name="Picture 19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16" name="Picture 1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9" name="Group 195"/>
          <p:cNvGrpSpPr>
            <a:grpSpLocks/>
          </p:cNvGrpSpPr>
          <p:nvPr/>
        </p:nvGrpSpPr>
        <p:grpSpPr bwMode="auto">
          <a:xfrm>
            <a:off x="5670550" y="1631950"/>
            <a:ext cx="379413" cy="379413"/>
            <a:chOff x="3461" y="3471"/>
            <a:chExt cx="239" cy="239"/>
          </a:xfrm>
        </p:grpSpPr>
        <p:pic>
          <p:nvPicPr>
            <p:cNvPr id="20613" name="Picture 19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14" name="Picture 1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 name="Group 198"/>
          <p:cNvGrpSpPr>
            <a:grpSpLocks/>
          </p:cNvGrpSpPr>
          <p:nvPr/>
        </p:nvGrpSpPr>
        <p:grpSpPr bwMode="auto">
          <a:xfrm>
            <a:off x="7237413" y="3792538"/>
            <a:ext cx="379412" cy="379412"/>
            <a:chOff x="3461" y="3471"/>
            <a:chExt cx="239" cy="239"/>
          </a:xfrm>
        </p:grpSpPr>
        <p:pic>
          <p:nvPicPr>
            <p:cNvPr id="20611" name="Picture 19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12" name="Picture 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1" name="Group 201"/>
          <p:cNvGrpSpPr>
            <a:grpSpLocks/>
          </p:cNvGrpSpPr>
          <p:nvPr/>
        </p:nvGrpSpPr>
        <p:grpSpPr bwMode="auto">
          <a:xfrm>
            <a:off x="7080250" y="3973513"/>
            <a:ext cx="379413" cy="379412"/>
            <a:chOff x="3461" y="3471"/>
            <a:chExt cx="239" cy="239"/>
          </a:xfrm>
        </p:grpSpPr>
        <p:pic>
          <p:nvPicPr>
            <p:cNvPr id="20609" name="Picture 20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10" name="Picture 2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 name="Group 204"/>
          <p:cNvGrpSpPr>
            <a:grpSpLocks/>
          </p:cNvGrpSpPr>
          <p:nvPr/>
        </p:nvGrpSpPr>
        <p:grpSpPr bwMode="auto">
          <a:xfrm>
            <a:off x="6905625" y="4165600"/>
            <a:ext cx="379413" cy="379413"/>
            <a:chOff x="3461" y="3471"/>
            <a:chExt cx="239" cy="239"/>
          </a:xfrm>
        </p:grpSpPr>
        <p:pic>
          <p:nvPicPr>
            <p:cNvPr id="20607" name="Picture 20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08" name="Picture 2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3" name="Group 207"/>
          <p:cNvGrpSpPr>
            <a:grpSpLocks/>
          </p:cNvGrpSpPr>
          <p:nvPr/>
        </p:nvGrpSpPr>
        <p:grpSpPr bwMode="auto">
          <a:xfrm>
            <a:off x="4424363" y="3841750"/>
            <a:ext cx="379412" cy="379413"/>
            <a:chOff x="3461" y="3471"/>
            <a:chExt cx="239" cy="239"/>
          </a:xfrm>
        </p:grpSpPr>
        <p:pic>
          <p:nvPicPr>
            <p:cNvPr id="20605" name="Picture 20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06" name="Picture 2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4" name="Group 210"/>
          <p:cNvGrpSpPr>
            <a:grpSpLocks/>
          </p:cNvGrpSpPr>
          <p:nvPr/>
        </p:nvGrpSpPr>
        <p:grpSpPr bwMode="auto">
          <a:xfrm>
            <a:off x="3908425" y="3997325"/>
            <a:ext cx="379413" cy="379413"/>
            <a:chOff x="3461" y="3471"/>
            <a:chExt cx="239" cy="239"/>
          </a:xfrm>
        </p:grpSpPr>
        <p:pic>
          <p:nvPicPr>
            <p:cNvPr id="20603" name="Picture 21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04" name="Picture 2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5" name="Group 213"/>
          <p:cNvGrpSpPr>
            <a:grpSpLocks/>
          </p:cNvGrpSpPr>
          <p:nvPr/>
        </p:nvGrpSpPr>
        <p:grpSpPr bwMode="auto">
          <a:xfrm>
            <a:off x="3502025" y="4367213"/>
            <a:ext cx="379413" cy="379412"/>
            <a:chOff x="3461" y="3471"/>
            <a:chExt cx="239" cy="239"/>
          </a:xfrm>
        </p:grpSpPr>
        <p:pic>
          <p:nvPicPr>
            <p:cNvPr id="20601" name="Picture 21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02" name="Picture 2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6" name="Group 216"/>
          <p:cNvGrpSpPr>
            <a:grpSpLocks/>
          </p:cNvGrpSpPr>
          <p:nvPr/>
        </p:nvGrpSpPr>
        <p:grpSpPr bwMode="auto">
          <a:xfrm rot="-805157">
            <a:off x="1930400" y="3573463"/>
            <a:ext cx="104775" cy="223837"/>
            <a:chOff x="3461" y="3471"/>
            <a:chExt cx="239" cy="239"/>
          </a:xfrm>
        </p:grpSpPr>
        <p:pic>
          <p:nvPicPr>
            <p:cNvPr id="20599" name="Picture 21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600" name="Picture 2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7" name="Group 219"/>
          <p:cNvGrpSpPr>
            <a:grpSpLocks/>
          </p:cNvGrpSpPr>
          <p:nvPr/>
        </p:nvGrpSpPr>
        <p:grpSpPr bwMode="auto">
          <a:xfrm>
            <a:off x="2017713" y="3959225"/>
            <a:ext cx="379412" cy="379413"/>
            <a:chOff x="3461" y="3471"/>
            <a:chExt cx="239" cy="239"/>
          </a:xfrm>
        </p:grpSpPr>
        <p:pic>
          <p:nvPicPr>
            <p:cNvPr id="20597" name="Picture 22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98" name="Picture 2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8" name="Group 222"/>
          <p:cNvGrpSpPr>
            <a:grpSpLocks/>
          </p:cNvGrpSpPr>
          <p:nvPr/>
        </p:nvGrpSpPr>
        <p:grpSpPr bwMode="auto">
          <a:xfrm>
            <a:off x="5949950" y="1681163"/>
            <a:ext cx="379413" cy="379412"/>
            <a:chOff x="3461" y="3471"/>
            <a:chExt cx="239" cy="239"/>
          </a:xfrm>
        </p:grpSpPr>
        <p:pic>
          <p:nvPicPr>
            <p:cNvPr id="20595" name="Picture 22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96" name="Picture 2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9" name="Group 225"/>
          <p:cNvGrpSpPr>
            <a:grpSpLocks/>
          </p:cNvGrpSpPr>
          <p:nvPr/>
        </p:nvGrpSpPr>
        <p:grpSpPr bwMode="auto">
          <a:xfrm>
            <a:off x="6224588" y="1774825"/>
            <a:ext cx="379412" cy="379413"/>
            <a:chOff x="3461" y="3471"/>
            <a:chExt cx="239" cy="239"/>
          </a:xfrm>
        </p:grpSpPr>
        <p:pic>
          <p:nvPicPr>
            <p:cNvPr id="20593" name="Picture 22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94" name="Picture 2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0" name="Group 228"/>
          <p:cNvGrpSpPr>
            <a:grpSpLocks/>
          </p:cNvGrpSpPr>
          <p:nvPr/>
        </p:nvGrpSpPr>
        <p:grpSpPr bwMode="auto">
          <a:xfrm>
            <a:off x="6518275" y="1868488"/>
            <a:ext cx="379413" cy="379412"/>
            <a:chOff x="3461" y="3471"/>
            <a:chExt cx="239" cy="239"/>
          </a:xfrm>
        </p:grpSpPr>
        <p:pic>
          <p:nvPicPr>
            <p:cNvPr id="20591" name="Picture 22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92" name="Picture 2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1" name="Group 231"/>
          <p:cNvGrpSpPr>
            <a:grpSpLocks/>
          </p:cNvGrpSpPr>
          <p:nvPr/>
        </p:nvGrpSpPr>
        <p:grpSpPr bwMode="auto">
          <a:xfrm>
            <a:off x="6786563" y="2036763"/>
            <a:ext cx="379412" cy="379412"/>
            <a:chOff x="3461" y="3471"/>
            <a:chExt cx="239" cy="239"/>
          </a:xfrm>
        </p:grpSpPr>
        <p:pic>
          <p:nvPicPr>
            <p:cNvPr id="20589" name="Picture 23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90" name="Picture 2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49" name="Group 234"/>
          <p:cNvGrpSpPr>
            <a:grpSpLocks/>
          </p:cNvGrpSpPr>
          <p:nvPr/>
        </p:nvGrpSpPr>
        <p:grpSpPr bwMode="auto">
          <a:xfrm>
            <a:off x="7018338" y="2233613"/>
            <a:ext cx="379412" cy="379412"/>
            <a:chOff x="3461" y="3471"/>
            <a:chExt cx="239" cy="239"/>
          </a:xfrm>
        </p:grpSpPr>
        <p:pic>
          <p:nvPicPr>
            <p:cNvPr id="20587" name="Picture 23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88" name="Picture 2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0" name="Group 237"/>
          <p:cNvGrpSpPr>
            <a:grpSpLocks/>
          </p:cNvGrpSpPr>
          <p:nvPr/>
        </p:nvGrpSpPr>
        <p:grpSpPr bwMode="auto">
          <a:xfrm>
            <a:off x="7210425" y="2457450"/>
            <a:ext cx="379413" cy="379413"/>
            <a:chOff x="3461" y="3471"/>
            <a:chExt cx="239" cy="239"/>
          </a:xfrm>
        </p:grpSpPr>
        <p:pic>
          <p:nvPicPr>
            <p:cNvPr id="20585" name="Picture 23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86" name="Picture 2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1" name="Group 240"/>
          <p:cNvGrpSpPr>
            <a:grpSpLocks/>
          </p:cNvGrpSpPr>
          <p:nvPr/>
        </p:nvGrpSpPr>
        <p:grpSpPr bwMode="auto">
          <a:xfrm>
            <a:off x="7346950" y="2724150"/>
            <a:ext cx="379413" cy="379413"/>
            <a:chOff x="3461" y="3471"/>
            <a:chExt cx="239" cy="239"/>
          </a:xfrm>
        </p:grpSpPr>
        <p:pic>
          <p:nvPicPr>
            <p:cNvPr id="20583" name="Picture 24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84" name="Picture 2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2" name="Group 243"/>
          <p:cNvGrpSpPr>
            <a:grpSpLocks/>
          </p:cNvGrpSpPr>
          <p:nvPr/>
        </p:nvGrpSpPr>
        <p:grpSpPr bwMode="auto">
          <a:xfrm>
            <a:off x="7424738" y="3009900"/>
            <a:ext cx="379412" cy="379413"/>
            <a:chOff x="3461" y="3471"/>
            <a:chExt cx="239" cy="239"/>
          </a:xfrm>
        </p:grpSpPr>
        <p:pic>
          <p:nvPicPr>
            <p:cNvPr id="20581" name="Picture 24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82" name="Picture 2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3" name="Group 246"/>
          <p:cNvGrpSpPr>
            <a:grpSpLocks/>
          </p:cNvGrpSpPr>
          <p:nvPr/>
        </p:nvGrpSpPr>
        <p:grpSpPr bwMode="auto">
          <a:xfrm>
            <a:off x="7440613" y="3305175"/>
            <a:ext cx="379412" cy="379413"/>
            <a:chOff x="3461" y="3471"/>
            <a:chExt cx="239" cy="239"/>
          </a:xfrm>
        </p:grpSpPr>
        <p:pic>
          <p:nvPicPr>
            <p:cNvPr id="20579" name="Picture 24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80" name="Picture 2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4" name="Group 249"/>
          <p:cNvGrpSpPr>
            <a:grpSpLocks/>
          </p:cNvGrpSpPr>
          <p:nvPr/>
        </p:nvGrpSpPr>
        <p:grpSpPr bwMode="auto">
          <a:xfrm>
            <a:off x="7367588" y="3554413"/>
            <a:ext cx="379412" cy="379412"/>
            <a:chOff x="3461" y="3471"/>
            <a:chExt cx="239" cy="239"/>
          </a:xfrm>
        </p:grpSpPr>
        <p:pic>
          <p:nvPicPr>
            <p:cNvPr id="20577" name="Picture 25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78" name="Picture 2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5" name="Group 252"/>
          <p:cNvGrpSpPr>
            <a:grpSpLocks/>
          </p:cNvGrpSpPr>
          <p:nvPr/>
        </p:nvGrpSpPr>
        <p:grpSpPr bwMode="auto">
          <a:xfrm>
            <a:off x="6688138" y="4319588"/>
            <a:ext cx="379412" cy="379412"/>
            <a:chOff x="3461" y="3471"/>
            <a:chExt cx="239" cy="239"/>
          </a:xfrm>
        </p:grpSpPr>
        <p:pic>
          <p:nvPicPr>
            <p:cNvPr id="20575" name="Picture 25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76" name="Picture 2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6" name="Group 255"/>
          <p:cNvGrpSpPr>
            <a:grpSpLocks/>
          </p:cNvGrpSpPr>
          <p:nvPr/>
        </p:nvGrpSpPr>
        <p:grpSpPr bwMode="auto">
          <a:xfrm>
            <a:off x="6442075" y="4465638"/>
            <a:ext cx="379413" cy="379412"/>
            <a:chOff x="3461" y="3471"/>
            <a:chExt cx="239" cy="239"/>
          </a:xfrm>
        </p:grpSpPr>
        <p:pic>
          <p:nvPicPr>
            <p:cNvPr id="20573" name="Picture 25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74" name="Picture 2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7" name="Group 258"/>
          <p:cNvGrpSpPr>
            <a:grpSpLocks/>
          </p:cNvGrpSpPr>
          <p:nvPr/>
        </p:nvGrpSpPr>
        <p:grpSpPr bwMode="auto">
          <a:xfrm>
            <a:off x="2205038" y="4198938"/>
            <a:ext cx="379412" cy="379412"/>
            <a:chOff x="3461" y="3471"/>
            <a:chExt cx="239" cy="239"/>
          </a:xfrm>
        </p:grpSpPr>
        <p:pic>
          <p:nvPicPr>
            <p:cNvPr id="20571" name="Picture 25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72" name="Picture 2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8" name="Group 261"/>
          <p:cNvGrpSpPr>
            <a:grpSpLocks/>
          </p:cNvGrpSpPr>
          <p:nvPr/>
        </p:nvGrpSpPr>
        <p:grpSpPr bwMode="auto">
          <a:xfrm>
            <a:off x="2451100" y="4379913"/>
            <a:ext cx="379413" cy="379412"/>
            <a:chOff x="3461" y="3471"/>
            <a:chExt cx="239" cy="239"/>
          </a:xfrm>
        </p:grpSpPr>
        <p:pic>
          <p:nvPicPr>
            <p:cNvPr id="20569" name="Picture 26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70" name="Picture 2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59" name="Group 264"/>
          <p:cNvGrpSpPr>
            <a:grpSpLocks/>
          </p:cNvGrpSpPr>
          <p:nvPr/>
        </p:nvGrpSpPr>
        <p:grpSpPr bwMode="auto">
          <a:xfrm>
            <a:off x="2713038" y="4513263"/>
            <a:ext cx="379412" cy="379412"/>
            <a:chOff x="3461" y="3471"/>
            <a:chExt cx="239" cy="239"/>
          </a:xfrm>
        </p:grpSpPr>
        <p:pic>
          <p:nvPicPr>
            <p:cNvPr id="20567" name="Picture 26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68" name="Picture 2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0" name="Group 267"/>
          <p:cNvGrpSpPr>
            <a:grpSpLocks/>
          </p:cNvGrpSpPr>
          <p:nvPr/>
        </p:nvGrpSpPr>
        <p:grpSpPr bwMode="auto">
          <a:xfrm>
            <a:off x="2976563" y="4556125"/>
            <a:ext cx="379412" cy="379413"/>
            <a:chOff x="3461" y="3471"/>
            <a:chExt cx="239" cy="239"/>
          </a:xfrm>
        </p:grpSpPr>
        <p:pic>
          <p:nvPicPr>
            <p:cNvPr id="20565" name="Picture 26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66" name="Picture 2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1" name="Group 270"/>
          <p:cNvGrpSpPr>
            <a:grpSpLocks/>
          </p:cNvGrpSpPr>
          <p:nvPr/>
        </p:nvGrpSpPr>
        <p:grpSpPr bwMode="auto">
          <a:xfrm>
            <a:off x="3265488" y="4513263"/>
            <a:ext cx="379412" cy="379412"/>
            <a:chOff x="3461" y="3471"/>
            <a:chExt cx="239" cy="239"/>
          </a:xfrm>
        </p:grpSpPr>
        <p:pic>
          <p:nvPicPr>
            <p:cNvPr id="20563" name="Picture 27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64" name="Picture 2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2" name="Group 273"/>
          <p:cNvGrpSpPr>
            <a:grpSpLocks/>
          </p:cNvGrpSpPr>
          <p:nvPr/>
        </p:nvGrpSpPr>
        <p:grpSpPr bwMode="auto">
          <a:xfrm>
            <a:off x="3692525" y="4154488"/>
            <a:ext cx="379413" cy="379412"/>
            <a:chOff x="3461" y="3471"/>
            <a:chExt cx="239" cy="239"/>
          </a:xfrm>
        </p:grpSpPr>
        <p:pic>
          <p:nvPicPr>
            <p:cNvPr id="20561" name="Picture 27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62" name="Picture 2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3" name="Group 276"/>
          <p:cNvGrpSpPr>
            <a:grpSpLocks/>
          </p:cNvGrpSpPr>
          <p:nvPr/>
        </p:nvGrpSpPr>
        <p:grpSpPr bwMode="auto">
          <a:xfrm>
            <a:off x="4149725" y="3862388"/>
            <a:ext cx="379413" cy="379412"/>
            <a:chOff x="3461" y="3471"/>
            <a:chExt cx="239" cy="239"/>
          </a:xfrm>
        </p:grpSpPr>
        <p:pic>
          <p:nvPicPr>
            <p:cNvPr id="20559" name="Picture 27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60" name="Picture 2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4" name="Group 279"/>
          <p:cNvGrpSpPr>
            <a:grpSpLocks/>
          </p:cNvGrpSpPr>
          <p:nvPr/>
        </p:nvGrpSpPr>
        <p:grpSpPr bwMode="auto">
          <a:xfrm>
            <a:off x="4713288" y="3978275"/>
            <a:ext cx="379412" cy="379413"/>
            <a:chOff x="3461" y="3471"/>
            <a:chExt cx="239" cy="239"/>
          </a:xfrm>
        </p:grpSpPr>
        <p:pic>
          <p:nvPicPr>
            <p:cNvPr id="20557" name="Picture 28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58" name="Picture 2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5" name="Group 282"/>
          <p:cNvGrpSpPr>
            <a:grpSpLocks/>
          </p:cNvGrpSpPr>
          <p:nvPr/>
        </p:nvGrpSpPr>
        <p:grpSpPr bwMode="auto">
          <a:xfrm>
            <a:off x="4972050" y="4175125"/>
            <a:ext cx="379413" cy="379413"/>
            <a:chOff x="3461" y="3471"/>
            <a:chExt cx="239" cy="239"/>
          </a:xfrm>
        </p:grpSpPr>
        <p:pic>
          <p:nvPicPr>
            <p:cNvPr id="20555" name="Picture 28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56" name="Picture 2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6" name="Group 285"/>
          <p:cNvGrpSpPr>
            <a:grpSpLocks/>
          </p:cNvGrpSpPr>
          <p:nvPr/>
        </p:nvGrpSpPr>
        <p:grpSpPr bwMode="auto">
          <a:xfrm>
            <a:off x="5197475" y="4389438"/>
            <a:ext cx="379413" cy="379412"/>
            <a:chOff x="3461" y="3471"/>
            <a:chExt cx="239" cy="239"/>
          </a:xfrm>
        </p:grpSpPr>
        <p:pic>
          <p:nvPicPr>
            <p:cNvPr id="20553" name="Picture 28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54" name="Picture 2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7" name="Group 288"/>
          <p:cNvGrpSpPr>
            <a:grpSpLocks/>
          </p:cNvGrpSpPr>
          <p:nvPr/>
        </p:nvGrpSpPr>
        <p:grpSpPr bwMode="auto">
          <a:xfrm>
            <a:off x="5462588" y="4516438"/>
            <a:ext cx="379412" cy="379412"/>
            <a:chOff x="3461" y="3471"/>
            <a:chExt cx="239" cy="239"/>
          </a:xfrm>
        </p:grpSpPr>
        <p:pic>
          <p:nvPicPr>
            <p:cNvPr id="20551" name="Picture 28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52" name="Picture 2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8" name="Group 291"/>
          <p:cNvGrpSpPr>
            <a:grpSpLocks/>
          </p:cNvGrpSpPr>
          <p:nvPr/>
        </p:nvGrpSpPr>
        <p:grpSpPr bwMode="auto">
          <a:xfrm>
            <a:off x="5718175" y="4635500"/>
            <a:ext cx="379413" cy="379413"/>
            <a:chOff x="3461" y="3471"/>
            <a:chExt cx="239" cy="239"/>
          </a:xfrm>
        </p:grpSpPr>
        <p:pic>
          <p:nvPicPr>
            <p:cNvPr id="20549" name="Picture 29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50" name="Picture 2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69" name="Group 294"/>
          <p:cNvGrpSpPr>
            <a:grpSpLocks/>
          </p:cNvGrpSpPr>
          <p:nvPr/>
        </p:nvGrpSpPr>
        <p:grpSpPr bwMode="auto">
          <a:xfrm>
            <a:off x="5997575" y="4678363"/>
            <a:ext cx="379413" cy="379412"/>
            <a:chOff x="3461" y="3471"/>
            <a:chExt cx="239" cy="239"/>
          </a:xfrm>
        </p:grpSpPr>
        <p:pic>
          <p:nvPicPr>
            <p:cNvPr id="20547" name="Picture 29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48" name="Picture 2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70" name="Group 297"/>
          <p:cNvGrpSpPr>
            <a:grpSpLocks/>
          </p:cNvGrpSpPr>
          <p:nvPr/>
        </p:nvGrpSpPr>
        <p:grpSpPr bwMode="auto">
          <a:xfrm>
            <a:off x="6226175" y="4594225"/>
            <a:ext cx="379413" cy="379413"/>
            <a:chOff x="3461" y="3471"/>
            <a:chExt cx="239" cy="239"/>
          </a:xfrm>
        </p:grpSpPr>
        <p:pic>
          <p:nvPicPr>
            <p:cNvPr id="20545" name="Picture 29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46" name="Picture 2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671" name="Group 300"/>
          <p:cNvGrpSpPr>
            <a:grpSpLocks/>
          </p:cNvGrpSpPr>
          <p:nvPr/>
        </p:nvGrpSpPr>
        <p:grpSpPr bwMode="auto">
          <a:xfrm>
            <a:off x="1884363" y="3408363"/>
            <a:ext cx="104775" cy="223837"/>
            <a:chOff x="3461" y="3471"/>
            <a:chExt cx="239" cy="239"/>
          </a:xfrm>
        </p:grpSpPr>
        <p:pic>
          <p:nvPicPr>
            <p:cNvPr id="20543" name="Picture 30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44" name="Picture 3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23008" name="Group 303"/>
          <p:cNvGrpSpPr>
            <a:grpSpLocks/>
          </p:cNvGrpSpPr>
          <p:nvPr/>
        </p:nvGrpSpPr>
        <p:grpSpPr bwMode="auto">
          <a:xfrm>
            <a:off x="1858963" y="3705225"/>
            <a:ext cx="379412" cy="379413"/>
            <a:chOff x="3461" y="3471"/>
            <a:chExt cx="239" cy="239"/>
          </a:xfrm>
        </p:grpSpPr>
        <p:pic>
          <p:nvPicPr>
            <p:cNvPr id="20541" name="Picture 30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0542" name="Picture 3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123023" name="Text Box 143"/>
          <p:cNvSpPr txBox="1">
            <a:spLocks noChangeArrowheads="1"/>
          </p:cNvSpPr>
          <p:nvPr/>
        </p:nvSpPr>
        <p:spPr bwMode="auto">
          <a:xfrm>
            <a:off x="1946275" y="1997075"/>
            <a:ext cx="5418138" cy="2555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4000" b="1" i="1">
                <a:solidFill>
                  <a:srgbClr val="000000"/>
                </a:solidFill>
                <a:latin typeface="Arial" pitchFamily="-107" charset="0"/>
                <a:ea typeface="+mn-ea"/>
                <a:cs typeface="+mn-cs"/>
              </a:rPr>
              <a:t>ANG PANGUNAHING DOKUMENTO NG ATING PANANAMPALATAYA</a:t>
            </a:r>
          </a:p>
        </p:txBody>
      </p:sp>
      <p:sp>
        <p:nvSpPr>
          <p:cNvPr id="123186" name="Text Box 306"/>
          <p:cNvSpPr txBox="1">
            <a:spLocks noChangeArrowheads="1"/>
          </p:cNvSpPr>
          <p:nvPr/>
        </p:nvSpPr>
        <p:spPr bwMode="auto">
          <a:xfrm>
            <a:off x="214313" y="165100"/>
            <a:ext cx="8715375" cy="974725"/>
          </a:xfrm>
          <a:prstGeom prst="rect">
            <a:avLst/>
          </a:prstGeom>
          <a:noFill/>
          <a:ln w="12700">
            <a:noFill/>
            <a:miter lim="800000"/>
            <a:headEnd/>
            <a:tailEnd/>
          </a:ln>
          <a:effectLst>
            <a:outerShdw blurRad="63500" dist="63500" dir="3187806" algn="ctr" rotWithShape="0">
              <a:schemeClr val="tx1">
                <a:alpha val="74998"/>
              </a:schemeClr>
            </a:outerShdw>
          </a:effectLst>
        </p:spPr>
        <p:txBody>
          <a:bodyPr lIns="82058" tIns="41029" rIns="82058" bIns="41029">
            <a:spAutoFit/>
          </a:bodyPr>
          <a:lstStyle/>
          <a:p>
            <a:pPr algn="ctr" defTabSz="820738">
              <a:spcBef>
                <a:spcPct val="50000"/>
              </a:spcBef>
              <a:tabLst>
                <a:tab pos="4967288" algn="l"/>
              </a:tabLst>
              <a:defRPr/>
            </a:pPr>
            <a:r>
              <a:rPr lang="en-US" sz="2900" b="1" i="1">
                <a:solidFill>
                  <a:srgbClr val="FFFF00"/>
                </a:solidFill>
                <a:latin typeface="Comic Sans MS" pitchFamily="-107" charset="0"/>
                <a:ea typeface="+mn-ea"/>
                <a:cs typeface="+mn-cs"/>
              </a:rPr>
              <a:t>MADAMING ORAS ANG ATING NAGAMIT SA PAGAYOS NG MGA PERLAS NI HERIETTA..</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186"/>
                                        </p:tgtEl>
                                        <p:attrNameLst>
                                          <p:attrName>style.visibility</p:attrName>
                                        </p:attrNameLst>
                                      </p:cBhvr>
                                      <p:to>
                                        <p:strVal val="visible"/>
                                      </p:to>
                                    </p:set>
                                    <p:animEffect transition="in" filter="fade">
                                      <p:cBhvr>
                                        <p:cTn id="7" dur="1000"/>
                                        <p:tgtEl>
                                          <p:spTgt spid="123186"/>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3023"/>
                                        </p:tgtEl>
                                        <p:attrNameLst>
                                          <p:attrName>style.visibility</p:attrName>
                                        </p:attrNameLst>
                                      </p:cBhvr>
                                      <p:to>
                                        <p:strVal val="visible"/>
                                      </p:to>
                                    </p:set>
                                    <p:animEffect transition="in" filter="fade">
                                      <p:cBhvr>
                                        <p:cTn id="11" dur="1000"/>
                                        <p:tgtEl>
                                          <p:spTgt spid="123023"/>
                                        </p:tgtEl>
                                      </p:cBhvr>
                                    </p:animEffect>
                                  </p:childTnLst>
                                </p:cTn>
                              </p:par>
                            </p:childTnLst>
                          </p:cTn>
                        </p:par>
                        <p:par>
                          <p:cTn id="12" fill="hold" nodeType="afterGroup">
                            <p:stCondLst>
                              <p:cond delay="2000"/>
                            </p:stCondLst>
                            <p:childTnLst>
                              <p:par>
                                <p:cTn id="13" presetID="23" presetClass="entr" presetSubtype="3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6*min(max(#ppt_w*#ppt_h,.3),1)-7.4)/-.7*#ppt_w"/>
                                          </p:val>
                                        </p:tav>
                                        <p:tav tm="100000">
                                          <p:val>
                                            <p:strVal val="#ppt_w"/>
                                          </p:val>
                                        </p:tav>
                                      </p:tavLst>
                                    </p:anim>
                                    <p:anim calcmode="lin" valueType="num">
                                      <p:cBhvr>
                                        <p:cTn id="16" dur="500" fill="hold"/>
                                        <p:tgtEl>
                                          <p:spTgt spid="2"/>
                                        </p:tgtEl>
                                        <p:attrNameLst>
                                          <p:attrName>ppt_h</p:attrName>
                                        </p:attrNameLst>
                                      </p:cBhvr>
                                      <p:tavLst>
                                        <p:tav tm="0">
                                          <p:val>
                                            <p:strVal val="(6*min(max(#ppt_w*#ppt_h,.3),1)-7.4)/-.7*#ppt_h"/>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9" fill="hold" nodeType="afterGroup">
                            <p:stCondLst>
                              <p:cond delay="2500"/>
                            </p:stCondLst>
                            <p:childTnLst>
                              <p:par>
                                <p:cTn id="20" presetID="23" presetClass="entr" presetSubtype="3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strVal val="(6*min(max(#ppt_w*#ppt_h,.3),1)-7.4)/-.7*#ppt_w"/>
                                          </p:val>
                                        </p:tav>
                                        <p:tav tm="100000">
                                          <p:val>
                                            <p:strVal val="#ppt_w"/>
                                          </p:val>
                                        </p:tav>
                                      </p:tavLst>
                                    </p:anim>
                                    <p:anim calcmode="lin" valueType="num">
                                      <p:cBhvr>
                                        <p:cTn id="23" dur="500" fill="hold"/>
                                        <p:tgtEl>
                                          <p:spTgt spid="3"/>
                                        </p:tgtEl>
                                        <p:attrNameLst>
                                          <p:attrName>ppt_h</p:attrName>
                                        </p:attrNameLst>
                                      </p:cBhvr>
                                      <p:tavLst>
                                        <p:tav tm="0">
                                          <p:val>
                                            <p:strVal val="(6*min(max(#ppt_w*#ppt_h,.3),1)-7.4)/-.7*#ppt_h"/>
                                          </p:val>
                                        </p:tav>
                                        <p:tav tm="100000">
                                          <p:val>
                                            <p:strVal val="#ppt_h"/>
                                          </p:val>
                                        </p:tav>
                                      </p:tavLst>
                                    </p:anim>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3000"/>
                            </p:stCondLst>
                            <p:childTnLst>
                              <p:par>
                                <p:cTn id="27" presetID="23" presetClass="entr" presetSubtype="3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strVal val="(6*min(max(#ppt_w*#ppt_h,.3),1)-7.4)/-.7*#ppt_w"/>
                                          </p:val>
                                        </p:tav>
                                        <p:tav tm="100000">
                                          <p:val>
                                            <p:strVal val="#ppt_w"/>
                                          </p:val>
                                        </p:tav>
                                      </p:tavLst>
                                    </p:anim>
                                    <p:anim calcmode="lin" valueType="num">
                                      <p:cBhvr>
                                        <p:cTn id="30" dur="500" fill="hold"/>
                                        <p:tgtEl>
                                          <p:spTgt spid="4"/>
                                        </p:tgtEl>
                                        <p:attrNameLst>
                                          <p:attrName>ppt_h</p:attrName>
                                        </p:attrNameLst>
                                      </p:cBhvr>
                                      <p:tavLst>
                                        <p:tav tm="0">
                                          <p:val>
                                            <p:strVal val="(6*min(max(#ppt_w*#ppt_h,.3),1)-7.4)/-.7*#ppt_h"/>
                                          </p:val>
                                        </p:tav>
                                        <p:tav tm="100000">
                                          <p:val>
                                            <p:strVal val="#ppt_h"/>
                                          </p:val>
                                        </p:tav>
                                      </p:tavLst>
                                    </p:anim>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3" fill="hold" nodeType="afterGroup">
                            <p:stCondLst>
                              <p:cond delay="3500"/>
                            </p:stCondLst>
                            <p:childTnLst>
                              <p:par>
                                <p:cTn id="34" presetID="23" presetClass="entr" presetSubtype="3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6*min(max(#ppt_w*#ppt_h,.3),1)-7.4)/-.7*#ppt_w"/>
                                          </p:val>
                                        </p:tav>
                                        <p:tav tm="100000">
                                          <p:val>
                                            <p:strVal val="#ppt_w"/>
                                          </p:val>
                                        </p:tav>
                                      </p:tavLst>
                                    </p:anim>
                                    <p:anim calcmode="lin" valueType="num">
                                      <p:cBhvr>
                                        <p:cTn id="37" dur="500" fill="hold"/>
                                        <p:tgtEl>
                                          <p:spTgt spid="5"/>
                                        </p:tgtEl>
                                        <p:attrNameLst>
                                          <p:attrName>ppt_h</p:attrName>
                                        </p:attrNameLst>
                                      </p:cBhvr>
                                      <p:tavLst>
                                        <p:tav tm="0">
                                          <p:val>
                                            <p:strVal val="(6*min(max(#ppt_w*#ppt_h,.3),1)-7.4)/-.7*#ppt_h"/>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40" fill="hold" nodeType="afterGroup">
                            <p:stCondLst>
                              <p:cond delay="4000"/>
                            </p:stCondLst>
                            <p:childTnLst>
                              <p:par>
                                <p:cTn id="41" presetID="23" presetClass="entr" presetSubtype="3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strVal val="(6*min(max(#ppt_w*#ppt_h,.3),1)-7.4)/-.7*#ppt_w"/>
                                          </p:val>
                                        </p:tav>
                                        <p:tav tm="100000">
                                          <p:val>
                                            <p:strVal val="#ppt_w"/>
                                          </p:val>
                                        </p:tav>
                                      </p:tavLst>
                                    </p:anim>
                                    <p:anim calcmode="lin" valueType="num">
                                      <p:cBhvr>
                                        <p:cTn id="44" dur="500" fill="hold"/>
                                        <p:tgtEl>
                                          <p:spTgt spid="6"/>
                                        </p:tgtEl>
                                        <p:attrNameLst>
                                          <p:attrName>ppt_h</p:attrName>
                                        </p:attrNameLst>
                                      </p:cBhvr>
                                      <p:tavLst>
                                        <p:tav tm="0">
                                          <p:val>
                                            <p:strVal val="(6*min(max(#ppt_w*#ppt_h,.3),1)-7.4)/-.7*#ppt_h"/>
                                          </p:val>
                                        </p:tav>
                                        <p:tav tm="100000">
                                          <p:val>
                                            <p:strVal val="#ppt_h"/>
                                          </p:val>
                                        </p:tav>
                                      </p:tavLst>
                                    </p:anim>
                                    <p:anim calcmode="lin" valueType="num">
                                      <p:cBhvr>
                                        <p:cTn id="45" dur="500" fill="hold"/>
                                        <p:tgtEl>
                                          <p:spTgt spid="6"/>
                                        </p:tgtEl>
                                        <p:attrNameLst>
                                          <p:attrName>ppt_x</p:attrName>
                                        </p:attrNameLst>
                                      </p:cBhvr>
                                      <p:tavLst>
                                        <p:tav tm="0">
                                          <p:val>
                                            <p:fltVal val="0.5"/>
                                          </p:val>
                                        </p:tav>
                                        <p:tav tm="100000">
                                          <p:val>
                                            <p:strVal val="#ppt_x"/>
                                          </p:val>
                                        </p:tav>
                                      </p:tavLst>
                                    </p:anim>
                                    <p:anim calcmode="lin" valueType="num">
                                      <p:cBhvr>
                                        <p:cTn id="46"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47" fill="hold" nodeType="afterGroup">
                            <p:stCondLst>
                              <p:cond delay="4500"/>
                            </p:stCondLst>
                            <p:childTnLst>
                              <p:par>
                                <p:cTn id="48" presetID="23" presetClass="entr" presetSubtype="36"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strVal val="(6*min(max(#ppt_w*#ppt_h,.3),1)-7.4)/-.7*#ppt_w"/>
                                          </p:val>
                                        </p:tav>
                                        <p:tav tm="100000">
                                          <p:val>
                                            <p:strVal val="#ppt_w"/>
                                          </p:val>
                                        </p:tav>
                                      </p:tavLst>
                                    </p:anim>
                                    <p:anim calcmode="lin" valueType="num">
                                      <p:cBhvr>
                                        <p:cTn id="51" dur="500" fill="hold"/>
                                        <p:tgtEl>
                                          <p:spTgt spid="7"/>
                                        </p:tgtEl>
                                        <p:attrNameLst>
                                          <p:attrName>ppt_h</p:attrName>
                                        </p:attrNameLst>
                                      </p:cBhvr>
                                      <p:tavLst>
                                        <p:tav tm="0">
                                          <p:val>
                                            <p:strVal val="(6*min(max(#ppt_w*#ppt_h,.3),1)-7.4)/-.7*#ppt_h"/>
                                          </p:val>
                                        </p:tav>
                                        <p:tav tm="100000">
                                          <p:val>
                                            <p:strVal val="#ppt_h"/>
                                          </p:val>
                                        </p:tav>
                                      </p:tavLst>
                                    </p:anim>
                                    <p:anim calcmode="lin" valueType="num">
                                      <p:cBhvr>
                                        <p:cTn id="52" dur="500" fill="hold"/>
                                        <p:tgtEl>
                                          <p:spTgt spid="7"/>
                                        </p:tgtEl>
                                        <p:attrNameLst>
                                          <p:attrName>ppt_x</p:attrName>
                                        </p:attrNameLst>
                                      </p:cBhvr>
                                      <p:tavLst>
                                        <p:tav tm="0">
                                          <p:val>
                                            <p:fltVal val="0.5"/>
                                          </p:val>
                                        </p:tav>
                                        <p:tav tm="100000">
                                          <p:val>
                                            <p:strVal val="#ppt_x"/>
                                          </p:val>
                                        </p:tav>
                                      </p:tavLst>
                                    </p:anim>
                                    <p:anim calcmode="lin" valueType="num">
                                      <p:cBhvr>
                                        <p:cTn id="53" dur="5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0"/>
                            </p:stCondLst>
                            <p:childTnLst>
                              <p:par>
                                <p:cTn id="55" presetID="23" presetClass="entr" presetSubtype="36"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strVal val="(6*min(max(#ppt_w*#ppt_h,.3),1)-7.4)/-.7*#ppt_w"/>
                                          </p:val>
                                        </p:tav>
                                        <p:tav tm="100000">
                                          <p:val>
                                            <p:strVal val="#ppt_w"/>
                                          </p:val>
                                        </p:tav>
                                      </p:tavLst>
                                    </p:anim>
                                    <p:anim calcmode="lin" valueType="num">
                                      <p:cBhvr>
                                        <p:cTn id="58" dur="500" fill="hold"/>
                                        <p:tgtEl>
                                          <p:spTgt spid="8"/>
                                        </p:tgtEl>
                                        <p:attrNameLst>
                                          <p:attrName>ppt_h</p:attrName>
                                        </p:attrNameLst>
                                      </p:cBhvr>
                                      <p:tavLst>
                                        <p:tav tm="0">
                                          <p:val>
                                            <p:strVal val="(6*min(max(#ppt_w*#ppt_h,.3),1)-7.4)/-.7*#ppt_h"/>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strVal val="1+(6*min(max(#ppt_w*#ppt_h,.3),1)-7.4)/-.7*#ppt_h/2"/>
                                          </p:val>
                                        </p:tav>
                                        <p:tav tm="100000">
                                          <p:val>
                                            <p:strVal val="#ppt_y"/>
                                          </p:val>
                                        </p:tav>
                                      </p:tavLst>
                                    </p:anim>
                                  </p:childTnLst>
                                </p:cTn>
                              </p:par>
                            </p:childTnLst>
                          </p:cTn>
                        </p:par>
                        <p:par>
                          <p:cTn id="61" fill="hold" nodeType="afterGroup">
                            <p:stCondLst>
                              <p:cond delay="5500"/>
                            </p:stCondLst>
                            <p:childTnLst>
                              <p:par>
                                <p:cTn id="62" presetID="23" presetClass="entr" presetSubtype="36"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strVal val="(6*min(max(#ppt_w*#ppt_h,.3),1)-7.4)/-.7*#ppt_w"/>
                                          </p:val>
                                        </p:tav>
                                        <p:tav tm="100000">
                                          <p:val>
                                            <p:strVal val="#ppt_w"/>
                                          </p:val>
                                        </p:tav>
                                      </p:tavLst>
                                    </p:anim>
                                    <p:anim calcmode="lin" valueType="num">
                                      <p:cBhvr>
                                        <p:cTn id="65" dur="500" fill="hold"/>
                                        <p:tgtEl>
                                          <p:spTgt spid="9"/>
                                        </p:tgtEl>
                                        <p:attrNameLst>
                                          <p:attrName>ppt_h</p:attrName>
                                        </p:attrNameLst>
                                      </p:cBhvr>
                                      <p:tavLst>
                                        <p:tav tm="0">
                                          <p:val>
                                            <p:strVal val="(6*min(max(#ppt_w*#ppt_h,.3),1)-7.4)/-.7*#ppt_h"/>
                                          </p:val>
                                        </p:tav>
                                        <p:tav tm="100000">
                                          <p:val>
                                            <p:strVal val="#ppt_h"/>
                                          </p:val>
                                        </p:tav>
                                      </p:tavLst>
                                    </p:anim>
                                    <p:anim calcmode="lin" valueType="num">
                                      <p:cBhvr>
                                        <p:cTn id="66" dur="500" fill="hold"/>
                                        <p:tgtEl>
                                          <p:spTgt spid="9"/>
                                        </p:tgtEl>
                                        <p:attrNameLst>
                                          <p:attrName>ppt_x</p:attrName>
                                        </p:attrNameLst>
                                      </p:cBhvr>
                                      <p:tavLst>
                                        <p:tav tm="0">
                                          <p:val>
                                            <p:fltVal val="0.5"/>
                                          </p:val>
                                        </p:tav>
                                        <p:tav tm="100000">
                                          <p:val>
                                            <p:strVal val="#ppt_x"/>
                                          </p:val>
                                        </p:tav>
                                      </p:tavLst>
                                    </p:anim>
                                    <p:anim calcmode="lin" valueType="num">
                                      <p:cBhvr>
                                        <p:cTn id="67"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68" fill="hold" nodeType="afterGroup">
                            <p:stCondLst>
                              <p:cond delay="6000"/>
                            </p:stCondLst>
                            <p:childTnLst>
                              <p:par>
                                <p:cTn id="69" presetID="23" presetClass="entr" presetSubtype="36"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strVal val="(6*min(max(#ppt_w*#ppt_h,.3),1)-7.4)/-.7*#ppt_w"/>
                                          </p:val>
                                        </p:tav>
                                        <p:tav tm="100000">
                                          <p:val>
                                            <p:strVal val="#ppt_w"/>
                                          </p:val>
                                        </p:tav>
                                      </p:tavLst>
                                    </p:anim>
                                    <p:anim calcmode="lin" valueType="num">
                                      <p:cBhvr>
                                        <p:cTn id="72" dur="500" fill="hold"/>
                                        <p:tgtEl>
                                          <p:spTgt spid="10"/>
                                        </p:tgtEl>
                                        <p:attrNameLst>
                                          <p:attrName>ppt_h</p:attrName>
                                        </p:attrNameLst>
                                      </p:cBhvr>
                                      <p:tavLst>
                                        <p:tav tm="0">
                                          <p:val>
                                            <p:strVal val="(6*min(max(#ppt_w*#ppt_h,.3),1)-7.4)/-.7*#ppt_h"/>
                                          </p:val>
                                        </p:tav>
                                        <p:tav tm="100000">
                                          <p:val>
                                            <p:strVal val="#ppt_h"/>
                                          </p:val>
                                        </p:tav>
                                      </p:tavLst>
                                    </p:anim>
                                    <p:anim calcmode="lin" valueType="num">
                                      <p:cBhvr>
                                        <p:cTn id="73" dur="500" fill="hold"/>
                                        <p:tgtEl>
                                          <p:spTgt spid="10"/>
                                        </p:tgtEl>
                                        <p:attrNameLst>
                                          <p:attrName>ppt_x</p:attrName>
                                        </p:attrNameLst>
                                      </p:cBhvr>
                                      <p:tavLst>
                                        <p:tav tm="0">
                                          <p:val>
                                            <p:fltVal val="0.5"/>
                                          </p:val>
                                        </p:tav>
                                        <p:tav tm="100000">
                                          <p:val>
                                            <p:strVal val="#ppt_x"/>
                                          </p:val>
                                        </p:tav>
                                      </p:tavLst>
                                    </p:anim>
                                    <p:anim calcmode="lin" valueType="num">
                                      <p:cBhvr>
                                        <p:cTn id="74"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75" fill="hold" nodeType="afterGroup">
                            <p:stCondLst>
                              <p:cond delay="6500"/>
                            </p:stCondLst>
                            <p:childTnLst>
                              <p:par>
                                <p:cTn id="76" presetID="23" presetClass="entr" presetSubtype="36" fill="hold" nodeType="after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strVal val="(6*min(max(#ppt_w*#ppt_h,.3),1)-7.4)/-.7*#ppt_w"/>
                                          </p:val>
                                        </p:tav>
                                        <p:tav tm="100000">
                                          <p:val>
                                            <p:strVal val="#ppt_w"/>
                                          </p:val>
                                        </p:tav>
                                      </p:tavLst>
                                    </p:anim>
                                    <p:anim calcmode="lin" valueType="num">
                                      <p:cBhvr>
                                        <p:cTn id="79" dur="500" fill="hold"/>
                                        <p:tgtEl>
                                          <p:spTgt spid="11"/>
                                        </p:tgtEl>
                                        <p:attrNameLst>
                                          <p:attrName>ppt_h</p:attrName>
                                        </p:attrNameLst>
                                      </p:cBhvr>
                                      <p:tavLst>
                                        <p:tav tm="0">
                                          <p:val>
                                            <p:strVal val="(6*min(max(#ppt_w*#ppt_h,.3),1)-7.4)/-.7*#ppt_h"/>
                                          </p:val>
                                        </p:tav>
                                        <p:tav tm="100000">
                                          <p:val>
                                            <p:strVal val="#ppt_h"/>
                                          </p:val>
                                        </p:tav>
                                      </p:tavLst>
                                    </p:anim>
                                    <p:anim calcmode="lin" valueType="num">
                                      <p:cBhvr>
                                        <p:cTn id="80" dur="500" fill="hold"/>
                                        <p:tgtEl>
                                          <p:spTgt spid="11"/>
                                        </p:tgtEl>
                                        <p:attrNameLst>
                                          <p:attrName>ppt_x</p:attrName>
                                        </p:attrNameLst>
                                      </p:cBhvr>
                                      <p:tavLst>
                                        <p:tav tm="0">
                                          <p:val>
                                            <p:fltVal val="0.5"/>
                                          </p:val>
                                        </p:tav>
                                        <p:tav tm="100000">
                                          <p:val>
                                            <p:strVal val="#ppt_x"/>
                                          </p:val>
                                        </p:tav>
                                      </p:tavLst>
                                    </p:anim>
                                    <p:anim calcmode="lin" valueType="num">
                                      <p:cBhvr>
                                        <p:cTn id="81"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par>
                          <p:cTn id="82" fill="hold" nodeType="afterGroup">
                            <p:stCondLst>
                              <p:cond delay="7000"/>
                            </p:stCondLst>
                            <p:childTnLst>
                              <p:par>
                                <p:cTn id="83" presetID="23" presetClass="entr" presetSubtype="36"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strVal val="(6*min(max(#ppt_w*#ppt_h,.3),1)-7.4)/-.7*#ppt_w"/>
                                          </p:val>
                                        </p:tav>
                                        <p:tav tm="100000">
                                          <p:val>
                                            <p:strVal val="#ppt_w"/>
                                          </p:val>
                                        </p:tav>
                                      </p:tavLst>
                                    </p:anim>
                                    <p:anim calcmode="lin" valueType="num">
                                      <p:cBhvr>
                                        <p:cTn id="86" dur="500" fill="hold"/>
                                        <p:tgtEl>
                                          <p:spTgt spid="12"/>
                                        </p:tgtEl>
                                        <p:attrNameLst>
                                          <p:attrName>ppt_h</p:attrName>
                                        </p:attrNameLst>
                                      </p:cBhvr>
                                      <p:tavLst>
                                        <p:tav tm="0">
                                          <p:val>
                                            <p:strVal val="(6*min(max(#ppt_w*#ppt_h,.3),1)-7.4)/-.7*#ppt_h"/>
                                          </p:val>
                                        </p:tav>
                                        <p:tav tm="100000">
                                          <p:val>
                                            <p:strVal val="#ppt_h"/>
                                          </p:val>
                                        </p:tav>
                                      </p:tavLst>
                                    </p:anim>
                                    <p:anim calcmode="lin" valueType="num">
                                      <p:cBhvr>
                                        <p:cTn id="87" dur="500" fill="hold"/>
                                        <p:tgtEl>
                                          <p:spTgt spid="12"/>
                                        </p:tgtEl>
                                        <p:attrNameLst>
                                          <p:attrName>ppt_x</p:attrName>
                                        </p:attrNameLst>
                                      </p:cBhvr>
                                      <p:tavLst>
                                        <p:tav tm="0">
                                          <p:val>
                                            <p:fltVal val="0.5"/>
                                          </p:val>
                                        </p:tav>
                                        <p:tav tm="100000">
                                          <p:val>
                                            <p:strVal val="#ppt_x"/>
                                          </p:val>
                                        </p:tav>
                                      </p:tavLst>
                                    </p:anim>
                                    <p:anim calcmode="lin" valueType="num">
                                      <p:cBhvr>
                                        <p:cTn id="88"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89" fill="hold" nodeType="afterGroup">
                            <p:stCondLst>
                              <p:cond delay="7500"/>
                            </p:stCondLst>
                            <p:childTnLst>
                              <p:par>
                                <p:cTn id="90" presetID="23" presetClass="entr" presetSubtype="36" fill="hold" nodeType="after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500" fill="hold"/>
                                        <p:tgtEl>
                                          <p:spTgt spid="13"/>
                                        </p:tgtEl>
                                        <p:attrNameLst>
                                          <p:attrName>ppt_w</p:attrName>
                                        </p:attrNameLst>
                                      </p:cBhvr>
                                      <p:tavLst>
                                        <p:tav tm="0">
                                          <p:val>
                                            <p:strVal val="(6*min(max(#ppt_w*#ppt_h,.3),1)-7.4)/-.7*#ppt_w"/>
                                          </p:val>
                                        </p:tav>
                                        <p:tav tm="100000">
                                          <p:val>
                                            <p:strVal val="#ppt_w"/>
                                          </p:val>
                                        </p:tav>
                                      </p:tavLst>
                                    </p:anim>
                                    <p:anim calcmode="lin" valueType="num">
                                      <p:cBhvr>
                                        <p:cTn id="93" dur="500" fill="hold"/>
                                        <p:tgtEl>
                                          <p:spTgt spid="13"/>
                                        </p:tgtEl>
                                        <p:attrNameLst>
                                          <p:attrName>ppt_h</p:attrName>
                                        </p:attrNameLst>
                                      </p:cBhvr>
                                      <p:tavLst>
                                        <p:tav tm="0">
                                          <p:val>
                                            <p:strVal val="(6*min(max(#ppt_w*#ppt_h,.3),1)-7.4)/-.7*#ppt_h"/>
                                          </p:val>
                                        </p:tav>
                                        <p:tav tm="100000">
                                          <p:val>
                                            <p:strVal val="#ppt_h"/>
                                          </p:val>
                                        </p:tav>
                                      </p:tavLst>
                                    </p:anim>
                                    <p:anim calcmode="lin" valueType="num">
                                      <p:cBhvr>
                                        <p:cTn id="94" dur="500" fill="hold"/>
                                        <p:tgtEl>
                                          <p:spTgt spid="13"/>
                                        </p:tgtEl>
                                        <p:attrNameLst>
                                          <p:attrName>ppt_x</p:attrName>
                                        </p:attrNameLst>
                                      </p:cBhvr>
                                      <p:tavLst>
                                        <p:tav tm="0">
                                          <p:val>
                                            <p:fltVal val="0.5"/>
                                          </p:val>
                                        </p:tav>
                                        <p:tav tm="100000">
                                          <p:val>
                                            <p:strVal val="#ppt_x"/>
                                          </p:val>
                                        </p:tav>
                                      </p:tavLst>
                                    </p:anim>
                                    <p:anim calcmode="lin" valueType="num">
                                      <p:cBhvr>
                                        <p:cTn id="95"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96" fill="hold" nodeType="afterGroup">
                            <p:stCondLst>
                              <p:cond delay="8000"/>
                            </p:stCondLst>
                            <p:childTnLst>
                              <p:par>
                                <p:cTn id="97" presetID="23" presetClass="entr" presetSubtype="3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strVal val="(6*min(max(#ppt_w*#ppt_h,.3),1)-7.4)/-.7*#ppt_w"/>
                                          </p:val>
                                        </p:tav>
                                        <p:tav tm="100000">
                                          <p:val>
                                            <p:strVal val="#ppt_w"/>
                                          </p:val>
                                        </p:tav>
                                      </p:tavLst>
                                    </p:anim>
                                    <p:anim calcmode="lin" valueType="num">
                                      <p:cBhvr>
                                        <p:cTn id="100" dur="500" fill="hold"/>
                                        <p:tgtEl>
                                          <p:spTgt spid="14"/>
                                        </p:tgtEl>
                                        <p:attrNameLst>
                                          <p:attrName>ppt_h</p:attrName>
                                        </p:attrNameLst>
                                      </p:cBhvr>
                                      <p:tavLst>
                                        <p:tav tm="0">
                                          <p:val>
                                            <p:strVal val="(6*min(max(#ppt_w*#ppt_h,.3),1)-7.4)/-.7*#ppt_h"/>
                                          </p:val>
                                        </p:tav>
                                        <p:tav tm="100000">
                                          <p:val>
                                            <p:strVal val="#ppt_h"/>
                                          </p:val>
                                        </p:tav>
                                      </p:tavLst>
                                    </p:anim>
                                    <p:anim calcmode="lin" valueType="num">
                                      <p:cBhvr>
                                        <p:cTn id="101" dur="500" fill="hold"/>
                                        <p:tgtEl>
                                          <p:spTgt spid="14"/>
                                        </p:tgtEl>
                                        <p:attrNameLst>
                                          <p:attrName>ppt_x</p:attrName>
                                        </p:attrNameLst>
                                      </p:cBhvr>
                                      <p:tavLst>
                                        <p:tav tm="0">
                                          <p:val>
                                            <p:fltVal val="0.5"/>
                                          </p:val>
                                        </p:tav>
                                        <p:tav tm="100000">
                                          <p:val>
                                            <p:strVal val="#ppt_x"/>
                                          </p:val>
                                        </p:tav>
                                      </p:tavLst>
                                    </p:anim>
                                    <p:anim calcmode="lin" valueType="num">
                                      <p:cBhvr>
                                        <p:cTn id="102"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103" fill="hold" nodeType="afterGroup">
                            <p:stCondLst>
                              <p:cond delay="8500"/>
                            </p:stCondLst>
                            <p:childTnLst>
                              <p:par>
                                <p:cTn id="104" presetID="23" presetClass="entr" presetSubtype="36" fill="hold" nodeType="afterEffect">
                                  <p:stCondLst>
                                    <p:cond delay="0"/>
                                  </p:stCondLst>
                                  <p:childTnLst>
                                    <p:set>
                                      <p:cBhvr>
                                        <p:cTn id="105" dur="1" fill="hold">
                                          <p:stCondLst>
                                            <p:cond delay="0"/>
                                          </p:stCondLst>
                                        </p:cTn>
                                        <p:tgtEl>
                                          <p:spTgt spid="15"/>
                                        </p:tgtEl>
                                        <p:attrNameLst>
                                          <p:attrName>style.visibility</p:attrName>
                                        </p:attrNameLst>
                                      </p:cBhvr>
                                      <p:to>
                                        <p:strVal val="visible"/>
                                      </p:to>
                                    </p:set>
                                    <p:anim calcmode="lin" valueType="num">
                                      <p:cBhvr>
                                        <p:cTn id="106" dur="500" fill="hold"/>
                                        <p:tgtEl>
                                          <p:spTgt spid="15"/>
                                        </p:tgtEl>
                                        <p:attrNameLst>
                                          <p:attrName>ppt_w</p:attrName>
                                        </p:attrNameLst>
                                      </p:cBhvr>
                                      <p:tavLst>
                                        <p:tav tm="0">
                                          <p:val>
                                            <p:strVal val="(6*min(max(#ppt_w*#ppt_h,.3),1)-7.4)/-.7*#ppt_w"/>
                                          </p:val>
                                        </p:tav>
                                        <p:tav tm="100000">
                                          <p:val>
                                            <p:strVal val="#ppt_w"/>
                                          </p:val>
                                        </p:tav>
                                      </p:tavLst>
                                    </p:anim>
                                    <p:anim calcmode="lin" valueType="num">
                                      <p:cBhvr>
                                        <p:cTn id="107" dur="500" fill="hold"/>
                                        <p:tgtEl>
                                          <p:spTgt spid="15"/>
                                        </p:tgtEl>
                                        <p:attrNameLst>
                                          <p:attrName>ppt_h</p:attrName>
                                        </p:attrNameLst>
                                      </p:cBhvr>
                                      <p:tavLst>
                                        <p:tav tm="0">
                                          <p:val>
                                            <p:strVal val="(6*min(max(#ppt_w*#ppt_h,.3),1)-7.4)/-.7*#ppt_h"/>
                                          </p:val>
                                        </p:tav>
                                        <p:tav tm="100000">
                                          <p:val>
                                            <p:strVal val="#ppt_h"/>
                                          </p:val>
                                        </p:tav>
                                      </p:tavLst>
                                    </p:anim>
                                    <p:anim calcmode="lin" valueType="num">
                                      <p:cBhvr>
                                        <p:cTn id="108" dur="500" fill="hold"/>
                                        <p:tgtEl>
                                          <p:spTgt spid="15"/>
                                        </p:tgtEl>
                                        <p:attrNameLst>
                                          <p:attrName>ppt_x</p:attrName>
                                        </p:attrNameLst>
                                      </p:cBhvr>
                                      <p:tavLst>
                                        <p:tav tm="0">
                                          <p:val>
                                            <p:fltVal val="0.5"/>
                                          </p:val>
                                        </p:tav>
                                        <p:tav tm="100000">
                                          <p:val>
                                            <p:strVal val="#ppt_x"/>
                                          </p:val>
                                        </p:tav>
                                      </p:tavLst>
                                    </p:anim>
                                    <p:anim calcmode="lin" valueType="num">
                                      <p:cBhvr>
                                        <p:cTn id="109"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10" fill="hold" nodeType="afterGroup">
                            <p:stCondLst>
                              <p:cond delay="9000"/>
                            </p:stCondLst>
                            <p:childTnLst>
                              <p:par>
                                <p:cTn id="111" presetID="23" presetClass="entr" presetSubtype="36" fill="hold" nodeType="after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fill="hold"/>
                                        <p:tgtEl>
                                          <p:spTgt spid="16"/>
                                        </p:tgtEl>
                                        <p:attrNameLst>
                                          <p:attrName>ppt_w</p:attrName>
                                        </p:attrNameLst>
                                      </p:cBhvr>
                                      <p:tavLst>
                                        <p:tav tm="0">
                                          <p:val>
                                            <p:strVal val="(6*min(max(#ppt_w*#ppt_h,.3),1)-7.4)/-.7*#ppt_w"/>
                                          </p:val>
                                        </p:tav>
                                        <p:tav tm="100000">
                                          <p:val>
                                            <p:strVal val="#ppt_w"/>
                                          </p:val>
                                        </p:tav>
                                      </p:tavLst>
                                    </p:anim>
                                    <p:anim calcmode="lin" valueType="num">
                                      <p:cBhvr>
                                        <p:cTn id="114" dur="500" fill="hold"/>
                                        <p:tgtEl>
                                          <p:spTgt spid="16"/>
                                        </p:tgtEl>
                                        <p:attrNameLst>
                                          <p:attrName>ppt_h</p:attrName>
                                        </p:attrNameLst>
                                      </p:cBhvr>
                                      <p:tavLst>
                                        <p:tav tm="0">
                                          <p:val>
                                            <p:strVal val="(6*min(max(#ppt_w*#ppt_h,.3),1)-7.4)/-.7*#ppt_h"/>
                                          </p:val>
                                        </p:tav>
                                        <p:tav tm="100000">
                                          <p:val>
                                            <p:strVal val="#ppt_h"/>
                                          </p:val>
                                        </p:tav>
                                      </p:tavLst>
                                    </p:anim>
                                    <p:anim calcmode="lin" valueType="num">
                                      <p:cBhvr>
                                        <p:cTn id="115" dur="500" fill="hold"/>
                                        <p:tgtEl>
                                          <p:spTgt spid="16"/>
                                        </p:tgtEl>
                                        <p:attrNameLst>
                                          <p:attrName>ppt_x</p:attrName>
                                        </p:attrNameLst>
                                      </p:cBhvr>
                                      <p:tavLst>
                                        <p:tav tm="0">
                                          <p:val>
                                            <p:fltVal val="0.5"/>
                                          </p:val>
                                        </p:tav>
                                        <p:tav tm="100000">
                                          <p:val>
                                            <p:strVal val="#ppt_x"/>
                                          </p:val>
                                        </p:tav>
                                      </p:tavLst>
                                    </p:anim>
                                    <p:anim calcmode="lin" valueType="num">
                                      <p:cBhvr>
                                        <p:cTn id="116"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117" fill="hold" nodeType="afterGroup">
                            <p:stCondLst>
                              <p:cond delay="9500"/>
                            </p:stCondLst>
                            <p:childTnLst>
                              <p:par>
                                <p:cTn id="118" presetID="23" presetClass="entr" presetSubtype="36" fill="hold" nodeType="afterEffect">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cBhvr>
                                        <p:cTn id="120" dur="500" fill="hold"/>
                                        <p:tgtEl>
                                          <p:spTgt spid="17"/>
                                        </p:tgtEl>
                                        <p:attrNameLst>
                                          <p:attrName>ppt_w</p:attrName>
                                        </p:attrNameLst>
                                      </p:cBhvr>
                                      <p:tavLst>
                                        <p:tav tm="0">
                                          <p:val>
                                            <p:strVal val="(6*min(max(#ppt_w*#ppt_h,.3),1)-7.4)/-.7*#ppt_w"/>
                                          </p:val>
                                        </p:tav>
                                        <p:tav tm="100000">
                                          <p:val>
                                            <p:strVal val="#ppt_w"/>
                                          </p:val>
                                        </p:tav>
                                      </p:tavLst>
                                    </p:anim>
                                    <p:anim calcmode="lin" valueType="num">
                                      <p:cBhvr>
                                        <p:cTn id="121" dur="500" fill="hold"/>
                                        <p:tgtEl>
                                          <p:spTgt spid="17"/>
                                        </p:tgtEl>
                                        <p:attrNameLst>
                                          <p:attrName>ppt_h</p:attrName>
                                        </p:attrNameLst>
                                      </p:cBhvr>
                                      <p:tavLst>
                                        <p:tav tm="0">
                                          <p:val>
                                            <p:strVal val="(6*min(max(#ppt_w*#ppt_h,.3),1)-7.4)/-.7*#ppt_h"/>
                                          </p:val>
                                        </p:tav>
                                        <p:tav tm="100000">
                                          <p:val>
                                            <p:strVal val="#ppt_h"/>
                                          </p:val>
                                        </p:tav>
                                      </p:tavLst>
                                    </p:anim>
                                    <p:anim calcmode="lin" valueType="num">
                                      <p:cBhvr>
                                        <p:cTn id="122" dur="500" fill="hold"/>
                                        <p:tgtEl>
                                          <p:spTgt spid="17"/>
                                        </p:tgtEl>
                                        <p:attrNameLst>
                                          <p:attrName>ppt_x</p:attrName>
                                        </p:attrNameLst>
                                      </p:cBhvr>
                                      <p:tavLst>
                                        <p:tav tm="0">
                                          <p:val>
                                            <p:fltVal val="0.5"/>
                                          </p:val>
                                        </p:tav>
                                        <p:tav tm="100000">
                                          <p:val>
                                            <p:strVal val="#ppt_x"/>
                                          </p:val>
                                        </p:tav>
                                      </p:tavLst>
                                    </p:anim>
                                    <p:anim calcmode="lin" valueType="num">
                                      <p:cBhvr>
                                        <p:cTn id="123"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124" fill="hold" nodeType="afterGroup">
                            <p:stCondLst>
                              <p:cond delay="10000"/>
                            </p:stCondLst>
                            <p:childTnLst>
                              <p:par>
                                <p:cTn id="125" presetID="23" presetClass="entr" presetSubtype="36" fill="hold" nodeType="afterEffect">
                                  <p:stCondLst>
                                    <p:cond delay="0"/>
                                  </p:stCondLst>
                                  <p:childTnLst>
                                    <p:set>
                                      <p:cBhvr>
                                        <p:cTn id="126" dur="1" fill="hold">
                                          <p:stCondLst>
                                            <p:cond delay="0"/>
                                          </p:stCondLst>
                                        </p:cTn>
                                        <p:tgtEl>
                                          <p:spTgt spid="18"/>
                                        </p:tgtEl>
                                        <p:attrNameLst>
                                          <p:attrName>style.visibility</p:attrName>
                                        </p:attrNameLst>
                                      </p:cBhvr>
                                      <p:to>
                                        <p:strVal val="visible"/>
                                      </p:to>
                                    </p:set>
                                    <p:anim calcmode="lin" valueType="num">
                                      <p:cBhvr>
                                        <p:cTn id="127" dur="500" fill="hold"/>
                                        <p:tgtEl>
                                          <p:spTgt spid="18"/>
                                        </p:tgtEl>
                                        <p:attrNameLst>
                                          <p:attrName>ppt_w</p:attrName>
                                        </p:attrNameLst>
                                      </p:cBhvr>
                                      <p:tavLst>
                                        <p:tav tm="0">
                                          <p:val>
                                            <p:strVal val="(6*min(max(#ppt_w*#ppt_h,.3),1)-7.4)/-.7*#ppt_w"/>
                                          </p:val>
                                        </p:tav>
                                        <p:tav tm="100000">
                                          <p:val>
                                            <p:strVal val="#ppt_w"/>
                                          </p:val>
                                        </p:tav>
                                      </p:tavLst>
                                    </p:anim>
                                    <p:anim calcmode="lin" valueType="num">
                                      <p:cBhvr>
                                        <p:cTn id="128" dur="500" fill="hold"/>
                                        <p:tgtEl>
                                          <p:spTgt spid="18"/>
                                        </p:tgtEl>
                                        <p:attrNameLst>
                                          <p:attrName>ppt_h</p:attrName>
                                        </p:attrNameLst>
                                      </p:cBhvr>
                                      <p:tavLst>
                                        <p:tav tm="0">
                                          <p:val>
                                            <p:strVal val="(6*min(max(#ppt_w*#ppt_h,.3),1)-7.4)/-.7*#ppt_h"/>
                                          </p:val>
                                        </p:tav>
                                        <p:tav tm="100000">
                                          <p:val>
                                            <p:strVal val="#ppt_h"/>
                                          </p:val>
                                        </p:tav>
                                      </p:tavLst>
                                    </p:anim>
                                    <p:anim calcmode="lin" valueType="num">
                                      <p:cBhvr>
                                        <p:cTn id="129" dur="500" fill="hold"/>
                                        <p:tgtEl>
                                          <p:spTgt spid="18"/>
                                        </p:tgtEl>
                                        <p:attrNameLst>
                                          <p:attrName>ppt_x</p:attrName>
                                        </p:attrNameLst>
                                      </p:cBhvr>
                                      <p:tavLst>
                                        <p:tav tm="0">
                                          <p:val>
                                            <p:fltVal val="0.5"/>
                                          </p:val>
                                        </p:tav>
                                        <p:tav tm="100000">
                                          <p:val>
                                            <p:strVal val="#ppt_x"/>
                                          </p:val>
                                        </p:tav>
                                      </p:tavLst>
                                    </p:anim>
                                    <p:anim calcmode="lin" valueType="num">
                                      <p:cBhvr>
                                        <p:cTn id="130"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31" fill="hold" nodeType="afterGroup">
                            <p:stCondLst>
                              <p:cond delay="10500"/>
                            </p:stCondLst>
                            <p:childTnLst>
                              <p:par>
                                <p:cTn id="132" presetID="23" presetClass="entr" presetSubtype="36" fill="hold" nodeType="after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500" fill="hold"/>
                                        <p:tgtEl>
                                          <p:spTgt spid="19"/>
                                        </p:tgtEl>
                                        <p:attrNameLst>
                                          <p:attrName>ppt_w</p:attrName>
                                        </p:attrNameLst>
                                      </p:cBhvr>
                                      <p:tavLst>
                                        <p:tav tm="0">
                                          <p:val>
                                            <p:strVal val="(6*min(max(#ppt_w*#ppt_h,.3),1)-7.4)/-.7*#ppt_w"/>
                                          </p:val>
                                        </p:tav>
                                        <p:tav tm="100000">
                                          <p:val>
                                            <p:strVal val="#ppt_w"/>
                                          </p:val>
                                        </p:tav>
                                      </p:tavLst>
                                    </p:anim>
                                    <p:anim calcmode="lin" valueType="num">
                                      <p:cBhvr>
                                        <p:cTn id="135" dur="500" fill="hold"/>
                                        <p:tgtEl>
                                          <p:spTgt spid="19"/>
                                        </p:tgtEl>
                                        <p:attrNameLst>
                                          <p:attrName>ppt_h</p:attrName>
                                        </p:attrNameLst>
                                      </p:cBhvr>
                                      <p:tavLst>
                                        <p:tav tm="0">
                                          <p:val>
                                            <p:strVal val="(6*min(max(#ppt_w*#ppt_h,.3),1)-7.4)/-.7*#ppt_h"/>
                                          </p:val>
                                        </p:tav>
                                        <p:tav tm="100000">
                                          <p:val>
                                            <p:strVal val="#ppt_h"/>
                                          </p:val>
                                        </p:tav>
                                      </p:tavLst>
                                    </p:anim>
                                    <p:anim calcmode="lin" valueType="num">
                                      <p:cBhvr>
                                        <p:cTn id="136" dur="500" fill="hold"/>
                                        <p:tgtEl>
                                          <p:spTgt spid="19"/>
                                        </p:tgtEl>
                                        <p:attrNameLst>
                                          <p:attrName>ppt_x</p:attrName>
                                        </p:attrNameLst>
                                      </p:cBhvr>
                                      <p:tavLst>
                                        <p:tav tm="0">
                                          <p:val>
                                            <p:fltVal val="0.5"/>
                                          </p:val>
                                        </p:tav>
                                        <p:tav tm="100000">
                                          <p:val>
                                            <p:strVal val="#ppt_x"/>
                                          </p:val>
                                        </p:tav>
                                      </p:tavLst>
                                    </p:anim>
                                    <p:anim calcmode="lin" valueType="num">
                                      <p:cBhvr>
                                        <p:cTn id="137"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138" fill="hold" nodeType="afterGroup">
                            <p:stCondLst>
                              <p:cond delay="11000"/>
                            </p:stCondLst>
                            <p:childTnLst>
                              <p:par>
                                <p:cTn id="139" presetID="23" presetClass="entr" presetSubtype="36" fill="hold" nodeType="afterEffect">
                                  <p:stCondLst>
                                    <p:cond delay="0"/>
                                  </p:stCondLst>
                                  <p:childTnLst>
                                    <p:set>
                                      <p:cBhvr>
                                        <p:cTn id="140" dur="1" fill="hold">
                                          <p:stCondLst>
                                            <p:cond delay="0"/>
                                          </p:stCondLst>
                                        </p:cTn>
                                        <p:tgtEl>
                                          <p:spTgt spid="28"/>
                                        </p:tgtEl>
                                        <p:attrNameLst>
                                          <p:attrName>style.visibility</p:attrName>
                                        </p:attrNameLst>
                                      </p:cBhvr>
                                      <p:to>
                                        <p:strVal val="visible"/>
                                      </p:to>
                                    </p:set>
                                    <p:anim calcmode="lin" valueType="num">
                                      <p:cBhvr>
                                        <p:cTn id="141" dur="500" fill="hold"/>
                                        <p:tgtEl>
                                          <p:spTgt spid="28"/>
                                        </p:tgtEl>
                                        <p:attrNameLst>
                                          <p:attrName>ppt_w</p:attrName>
                                        </p:attrNameLst>
                                      </p:cBhvr>
                                      <p:tavLst>
                                        <p:tav tm="0">
                                          <p:val>
                                            <p:strVal val="(6*min(max(#ppt_w*#ppt_h,.3),1)-7.4)/-.7*#ppt_w"/>
                                          </p:val>
                                        </p:tav>
                                        <p:tav tm="100000">
                                          <p:val>
                                            <p:strVal val="#ppt_w"/>
                                          </p:val>
                                        </p:tav>
                                      </p:tavLst>
                                    </p:anim>
                                    <p:anim calcmode="lin" valueType="num">
                                      <p:cBhvr>
                                        <p:cTn id="142" dur="500" fill="hold"/>
                                        <p:tgtEl>
                                          <p:spTgt spid="28"/>
                                        </p:tgtEl>
                                        <p:attrNameLst>
                                          <p:attrName>ppt_h</p:attrName>
                                        </p:attrNameLst>
                                      </p:cBhvr>
                                      <p:tavLst>
                                        <p:tav tm="0">
                                          <p:val>
                                            <p:strVal val="(6*min(max(#ppt_w*#ppt_h,.3),1)-7.4)/-.7*#ppt_h"/>
                                          </p:val>
                                        </p:tav>
                                        <p:tav tm="100000">
                                          <p:val>
                                            <p:strVal val="#ppt_h"/>
                                          </p:val>
                                        </p:tav>
                                      </p:tavLst>
                                    </p:anim>
                                    <p:anim calcmode="lin" valueType="num">
                                      <p:cBhvr>
                                        <p:cTn id="143" dur="500" fill="hold"/>
                                        <p:tgtEl>
                                          <p:spTgt spid="28"/>
                                        </p:tgtEl>
                                        <p:attrNameLst>
                                          <p:attrName>ppt_x</p:attrName>
                                        </p:attrNameLst>
                                      </p:cBhvr>
                                      <p:tavLst>
                                        <p:tav tm="0">
                                          <p:val>
                                            <p:fltVal val="0.5"/>
                                          </p:val>
                                        </p:tav>
                                        <p:tav tm="100000">
                                          <p:val>
                                            <p:strVal val="#ppt_x"/>
                                          </p:val>
                                        </p:tav>
                                      </p:tavLst>
                                    </p:anim>
                                    <p:anim calcmode="lin" valueType="num">
                                      <p:cBhvr>
                                        <p:cTn id="144"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45" fill="hold" nodeType="afterGroup">
                            <p:stCondLst>
                              <p:cond delay="11500"/>
                            </p:stCondLst>
                            <p:childTnLst>
                              <p:par>
                                <p:cTn id="146" presetID="23" presetClass="entr" presetSubtype="36" fill="hold" nodeType="afterEffect">
                                  <p:stCondLst>
                                    <p:cond delay="0"/>
                                  </p:stCondLst>
                                  <p:childTnLst>
                                    <p:set>
                                      <p:cBhvr>
                                        <p:cTn id="147" dur="1" fill="hold">
                                          <p:stCondLst>
                                            <p:cond delay="0"/>
                                          </p:stCondLst>
                                        </p:cTn>
                                        <p:tgtEl>
                                          <p:spTgt spid="29"/>
                                        </p:tgtEl>
                                        <p:attrNameLst>
                                          <p:attrName>style.visibility</p:attrName>
                                        </p:attrNameLst>
                                      </p:cBhvr>
                                      <p:to>
                                        <p:strVal val="visible"/>
                                      </p:to>
                                    </p:set>
                                    <p:anim calcmode="lin" valueType="num">
                                      <p:cBhvr>
                                        <p:cTn id="148" dur="500" fill="hold"/>
                                        <p:tgtEl>
                                          <p:spTgt spid="29"/>
                                        </p:tgtEl>
                                        <p:attrNameLst>
                                          <p:attrName>ppt_w</p:attrName>
                                        </p:attrNameLst>
                                      </p:cBhvr>
                                      <p:tavLst>
                                        <p:tav tm="0">
                                          <p:val>
                                            <p:strVal val="(6*min(max(#ppt_w*#ppt_h,.3),1)-7.4)/-.7*#ppt_w"/>
                                          </p:val>
                                        </p:tav>
                                        <p:tav tm="100000">
                                          <p:val>
                                            <p:strVal val="#ppt_w"/>
                                          </p:val>
                                        </p:tav>
                                      </p:tavLst>
                                    </p:anim>
                                    <p:anim calcmode="lin" valueType="num">
                                      <p:cBhvr>
                                        <p:cTn id="149" dur="500" fill="hold"/>
                                        <p:tgtEl>
                                          <p:spTgt spid="29"/>
                                        </p:tgtEl>
                                        <p:attrNameLst>
                                          <p:attrName>ppt_h</p:attrName>
                                        </p:attrNameLst>
                                      </p:cBhvr>
                                      <p:tavLst>
                                        <p:tav tm="0">
                                          <p:val>
                                            <p:strVal val="(6*min(max(#ppt_w*#ppt_h,.3),1)-7.4)/-.7*#ppt_h"/>
                                          </p:val>
                                        </p:tav>
                                        <p:tav tm="100000">
                                          <p:val>
                                            <p:strVal val="#ppt_h"/>
                                          </p:val>
                                        </p:tav>
                                      </p:tavLst>
                                    </p:anim>
                                    <p:anim calcmode="lin" valueType="num">
                                      <p:cBhvr>
                                        <p:cTn id="150" dur="500" fill="hold"/>
                                        <p:tgtEl>
                                          <p:spTgt spid="29"/>
                                        </p:tgtEl>
                                        <p:attrNameLst>
                                          <p:attrName>ppt_x</p:attrName>
                                        </p:attrNameLst>
                                      </p:cBhvr>
                                      <p:tavLst>
                                        <p:tav tm="0">
                                          <p:val>
                                            <p:fltVal val="0.5"/>
                                          </p:val>
                                        </p:tav>
                                        <p:tav tm="100000">
                                          <p:val>
                                            <p:strVal val="#ppt_x"/>
                                          </p:val>
                                        </p:tav>
                                      </p:tavLst>
                                    </p:anim>
                                    <p:anim calcmode="lin" valueType="num">
                                      <p:cBhvr>
                                        <p:cTn id="151"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par>
                          <p:cTn id="152" fill="hold" nodeType="afterGroup">
                            <p:stCondLst>
                              <p:cond delay="12000"/>
                            </p:stCondLst>
                            <p:childTnLst>
                              <p:par>
                                <p:cTn id="153" presetID="23" presetClass="entr" presetSubtype="36" fill="hold" nodeType="afterEffect">
                                  <p:stCondLst>
                                    <p:cond delay="0"/>
                                  </p:stCondLst>
                                  <p:childTnLst>
                                    <p:set>
                                      <p:cBhvr>
                                        <p:cTn id="154" dur="1" fill="hold">
                                          <p:stCondLst>
                                            <p:cond delay="0"/>
                                          </p:stCondLst>
                                        </p:cTn>
                                        <p:tgtEl>
                                          <p:spTgt spid="30"/>
                                        </p:tgtEl>
                                        <p:attrNameLst>
                                          <p:attrName>style.visibility</p:attrName>
                                        </p:attrNameLst>
                                      </p:cBhvr>
                                      <p:to>
                                        <p:strVal val="visible"/>
                                      </p:to>
                                    </p:set>
                                    <p:anim calcmode="lin" valueType="num">
                                      <p:cBhvr>
                                        <p:cTn id="155" dur="500" fill="hold"/>
                                        <p:tgtEl>
                                          <p:spTgt spid="30"/>
                                        </p:tgtEl>
                                        <p:attrNameLst>
                                          <p:attrName>ppt_w</p:attrName>
                                        </p:attrNameLst>
                                      </p:cBhvr>
                                      <p:tavLst>
                                        <p:tav tm="0">
                                          <p:val>
                                            <p:strVal val="(6*min(max(#ppt_w*#ppt_h,.3),1)-7.4)/-.7*#ppt_w"/>
                                          </p:val>
                                        </p:tav>
                                        <p:tav tm="100000">
                                          <p:val>
                                            <p:strVal val="#ppt_w"/>
                                          </p:val>
                                        </p:tav>
                                      </p:tavLst>
                                    </p:anim>
                                    <p:anim calcmode="lin" valueType="num">
                                      <p:cBhvr>
                                        <p:cTn id="156" dur="500" fill="hold"/>
                                        <p:tgtEl>
                                          <p:spTgt spid="30"/>
                                        </p:tgtEl>
                                        <p:attrNameLst>
                                          <p:attrName>ppt_h</p:attrName>
                                        </p:attrNameLst>
                                      </p:cBhvr>
                                      <p:tavLst>
                                        <p:tav tm="0">
                                          <p:val>
                                            <p:strVal val="(6*min(max(#ppt_w*#ppt_h,.3),1)-7.4)/-.7*#ppt_h"/>
                                          </p:val>
                                        </p:tav>
                                        <p:tav tm="100000">
                                          <p:val>
                                            <p:strVal val="#ppt_h"/>
                                          </p:val>
                                        </p:tav>
                                      </p:tavLst>
                                    </p:anim>
                                    <p:anim calcmode="lin" valueType="num">
                                      <p:cBhvr>
                                        <p:cTn id="157" dur="500" fill="hold"/>
                                        <p:tgtEl>
                                          <p:spTgt spid="30"/>
                                        </p:tgtEl>
                                        <p:attrNameLst>
                                          <p:attrName>ppt_x</p:attrName>
                                        </p:attrNameLst>
                                      </p:cBhvr>
                                      <p:tavLst>
                                        <p:tav tm="0">
                                          <p:val>
                                            <p:fltVal val="0.5"/>
                                          </p:val>
                                        </p:tav>
                                        <p:tav tm="100000">
                                          <p:val>
                                            <p:strVal val="#ppt_x"/>
                                          </p:val>
                                        </p:tav>
                                      </p:tavLst>
                                    </p:anim>
                                    <p:anim calcmode="lin" valueType="num">
                                      <p:cBhvr>
                                        <p:cTn id="158"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159" fill="hold" nodeType="afterGroup">
                            <p:stCondLst>
                              <p:cond delay="12500"/>
                            </p:stCondLst>
                            <p:childTnLst>
                              <p:par>
                                <p:cTn id="160" presetID="23" presetClass="entr" presetSubtype="36" fill="hold" nodeType="afterEffect">
                                  <p:stCondLst>
                                    <p:cond delay="0"/>
                                  </p:stCondLst>
                                  <p:childTnLst>
                                    <p:set>
                                      <p:cBhvr>
                                        <p:cTn id="161" dur="1" fill="hold">
                                          <p:stCondLst>
                                            <p:cond delay="0"/>
                                          </p:stCondLst>
                                        </p:cTn>
                                        <p:tgtEl>
                                          <p:spTgt spid="31"/>
                                        </p:tgtEl>
                                        <p:attrNameLst>
                                          <p:attrName>style.visibility</p:attrName>
                                        </p:attrNameLst>
                                      </p:cBhvr>
                                      <p:to>
                                        <p:strVal val="visible"/>
                                      </p:to>
                                    </p:set>
                                    <p:anim calcmode="lin" valueType="num">
                                      <p:cBhvr>
                                        <p:cTn id="162" dur="500" fill="hold"/>
                                        <p:tgtEl>
                                          <p:spTgt spid="31"/>
                                        </p:tgtEl>
                                        <p:attrNameLst>
                                          <p:attrName>ppt_w</p:attrName>
                                        </p:attrNameLst>
                                      </p:cBhvr>
                                      <p:tavLst>
                                        <p:tav tm="0">
                                          <p:val>
                                            <p:strVal val="(6*min(max(#ppt_w*#ppt_h,.3),1)-7.4)/-.7*#ppt_w"/>
                                          </p:val>
                                        </p:tav>
                                        <p:tav tm="100000">
                                          <p:val>
                                            <p:strVal val="#ppt_w"/>
                                          </p:val>
                                        </p:tav>
                                      </p:tavLst>
                                    </p:anim>
                                    <p:anim calcmode="lin" valueType="num">
                                      <p:cBhvr>
                                        <p:cTn id="163" dur="500" fill="hold"/>
                                        <p:tgtEl>
                                          <p:spTgt spid="31"/>
                                        </p:tgtEl>
                                        <p:attrNameLst>
                                          <p:attrName>ppt_h</p:attrName>
                                        </p:attrNameLst>
                                      </p:cBhvr>
                                      <p:tavLst>
                                        <p:tav tm="0">
                                          <p:val>
                                            <p:strVal val="(6*min(max(#ppt_w*#ppt_h,.3),1)-7.4)/-.7*#ppt_h"/>
                                          </p:val>
                                        </p:tav>
                                        <p:tav tm="100000">
                                          <p:val>
                                            <p:strVal val="#ppt_h"/>
                                          </p:val>
                                        </p:tav>
                                      </p:tavLst>
                                    </p:anim>
                                    <p:anim calcmode="lin" valueType="num">
                                      <p:cBhvr>
                                        <p:cTn id="164" dur="500" fill="hold"/>
                                        <p:tgtEl>
                                          <p:spTgt spid="31"/>
                                        </p:tgtEl>
                                        <p:attrNameLst>
                                          <p:attrName>ppt_x</p:attrName>
                                        </p:attrNameLst>
                                      </p:cBhvr>
                                      <p:tavLst>
                                        <p:tav tm="0">
                                          <p:val>
                                            <p:fltVal val="0.5"/>
                                          </p:val>
                                        </p:tav>
                                        <p:tav tm="100000">
                                          <p:val>
                                            <p:strVal val="#ppt_x"/>
                                          </p:val>
                                        </p:tav>
                                      </p:tavLst>
                                    </p:anim>
                                    <p:anim calcmode="lin" valueType="num">
                                      <p:cBhvr>
                                        <p:cTn id="165"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par>
                          <p:cTn id="166" fill="hold" nodeType="afterGroup">
                            <p:stCondLst>
                              <p:cond delay="13000"/>
                            </p:stCondLst>
                            <p:childTnLst>
                              <p:par>
                                <p:cTn id="167" presetID="23" presetClass="entr" presetSubtype="36" fill="hold" nodeType="afterEffect">
                                  <p:stCondLst>
                                    <p:cond delay="0"/>
                                  </p:stCondLst>
                                  <p:childTnLst>
                                    <p:set>
                                      <p:cBhvr>
                                        <p:cTn id="168" dur="1" fill="hold">
                                          <p:stCondLst>
                                            <p:cond delay="0"/>
                                          </p:stCondLst>
                                        </p:cTn>
                                        <p:tgtEl>
                                          <p:spTgt spid="20649"/>
                                        </p:tgtEl>
                                        <p:attrNameLst>
                                          <p:attrName>style.visibility</p:attrName>
                                        </p:attrNameLst>
                                      </p:cBhvr>
                                      <p:to>
                                        <p:strVal val="visible"/>
                                      </p:to>
                                    </p:set>
                                    <p:anim calcmode="lin" valueType="num">
                                      <p:cBhvr>
                                        <p:cTn id="169" dur="500" fill="hold"/>
                                        <p:tgtEl>
                                          <p:spTgt spid="20649"/>
                                        </p:tgtEl>
                                        <p:attrNameLst>
                                          <p:attrName>ppt_w</p:attrName>
                                        </p:attrNameLst>
                                      </p:cBhvr>
                                      <p:tavLst>
                                        <p:tav tm="0">
                                          <p:val>
                                            <p:strVal val="(6*min(max(#ppt_w*#ppt_h,.3),1)-7.4)/-.7*#ppt_w"/>
                                          </p:val>
                                        </p:tav>
                                        <p:tav tm="100000">
                                          <p:val>
                                            <p:strVal val="#ppt_w"/>
                                          </p:val>
                                        </p:tav>
                                      </p:tavLst>
                                    </p:anim>
                                    <p:anim calcmode="lin" valueType="num">
                                      <p:cBhvr>
                                        <p:cTn id="170" dur="500" fill="hold"/>
                                        <p:tgtEl>
                                          <p:spTgt spid="20649"/>
                                        </p:tgtEl>
                                        <p:attrNameLst>
                                          <p:attrName>ppt_h</p:attrName>
                                        </p:attrNameLst>
                                      </p:cBhvr>
                                      <p:tavLst>
                                        <p:tav tm="0">
                                          <p:val>
                                            <p:strVal val="(6*min(max(#ppt_w*#ppt_h,.3),1)-7.4)/-.7*#ppt_h"/>
                                          </p:val>
                                        </p:tav>
                                        <p:tav tm="100000">
                                          <p:val>
                                            <p:strVal val="#ppt_h"/>
                                          </p:val>
                                        </p:tav>
                                      </p:tavLst>
                                    </p:anim>
                                    <p:anim calcmode="lin" valueType="num">
                                      <p:cBhvr>
                                        <p:cTn id="171" dur="500" fill="hold"/>
                                        <p:tgtEl>
                                          <p:spTgt spid="20649"/>
                                        </p:tgtEl>
                                        <p:attrNameLst>
                                          <p:attrName>ppt_x</p:attrName>
                                        </p:attrNameLst>
                                      </p:cBhvr>
                                      <p:tavLst>
                                        <p:tav tm="0">
                                          <p:val>
                                            <p:fltVal val="0.5"/>
                                          </p:val>
                                        </p:tav>
                                        <p:tav tm="100000">
                                          <p:val>
                                            <p:strVal val="#ppt_x"/>
                                          </p:val>
                                        </p:tav>
                                      </p:tavLst>
                                    </p:anim>
                                    <p:anim calcmode="lin" valueType="num">
                                      <p:cBhvr>
                                        <p:cTn id="172" dur="500" fill="hold"/>
                                        <p:tgtEl>
                                          <p:spTgt spid="20649"/>
                                        </p:tgtEl>
                                        <p:attrNameLst>
                                          <p:attrName>ppt_y</p:attrName>
                                        </p:attrNameLst>
                                      </p:cBhvr>
                                      <p:tavLst>
                                        <p:tav tm="0">
                                          <p:val>
                                            <p:strVal val="1+(6*min(max(#ppt_w*#ppt_h,.3),1)-7.4)/-.7*#ppt_h/2"/>
                                          </p:val>
                                        </p:tav>
                                        <p:tav tm="100000">
                                          <p:val>
                                            <p:strVal val="#ppt_y"/>
                                          </p:val>
                                        </p:tav>
                                      </p:tavLst>
                                    </p:anim>
                                  </p:childTnLst>
                                </p:cTn>
                              </p:par>
                            </p:childTnLst>
                          </p:cTn>
                        </p:par>
                        <p:par>
                          <p:cTn id="173" fill="hold" nodeType="afterGroup">
                            <p:stCondLst>
                              <p:cond delay="13500"/>
                            </p:stCondLst>
                            <p:childTnLst>
                              <p:par>
                                <p:cTn id="174" presetID="23" presetClass="entr" presetSubtype="36" fill="hold" nodeType="afterEffect">
                                  <p:stCondLst>
                                    <p:cond delay="0"/>
                                  </p:stCondLst>
                                  <p:childTnLst>
                                    <p:set>
                                      <p:cBhvr>
                                        <p:cTn id="175" dur="1" fill="hold">
                                          <p:stCondLst>
                                            <p:cond delay="0"/>
                                          </p:stCondLst>
                                        </p:cTn>
                                        <p:tgtEl>
                                          <p:spTgt spid="20650"/>
                                        </p:tgtEl>
                                        <p:attrNameLst>
                                          <p:attrName>style.visibility</p:attrName>
                                        </p:attrNameLst>
                                      </p:cBhvr>
                                      <p:to>
                                        <p:strVal val="visible"/>
                                      </p:to>
                                    </p:set>
                                    <p:anim calcmode="lin" valueType="num">
                                      <p:cBhvr>
                                        <p:cTn id="176" dur="500" fill="hold"/>
                                        <p:tgtEl>
                                          <p:spTgt spid="20650"/>
                                        </p:tgtEl>
                                        <p:attrNameLst>
                                          <p:attrName>ppt_w</p:attrName>
                                        </p:attrNameLst>
                                      </p:cBhvr>
                                      <p:tavLst>
                                        <p:tav tm="0">
                                          <p:val>
                                            <p:strVal val="(6*min(max(#ppt_w*#ppt_h,.3),1)-7.4)/-.7*#ppt_w"/>
                                          </p:val>
                                        </p:tav>
                                        <p:tav tm="100000">
                                          <p:val>
                                            <p:strVal val="#ppt_w"/>
                                          </p:val>
                                        </p:tav>
                                      </p:tavLst>
                                    </p:anim>
                                    <p:anim calcmode="lin" valueType="num">
                                      <p:cBhvr>
                                        <p:cTn id="177" dur="500" fill="hold"/>
                                        <p:tgtEl>
                                          <p:spTgt spid="20650"/>
                                        </p:tgtEl>
                                        <p:attrNameLst>
                                          <p:attrName>ppt_h</p:attrName>
                                        </p:attrNameLst>
                                      </p:cBhvr>
                                      <p:tavLst>
                                        <p:tav tm="0">
                                          <p:val>
                                            <p:strVal val="(6*min(max(#ppt_w*#ppt_h,.3),1)-7.4)/-.7*#ppt_h"/>
                                          </p:val>
                                        </p:tav>
                                        <p:tav tm="100000">
                                          <p:val>
                                            <p:strVal val="#ppt_h"/>
                                          </p:val>
                                        </p:tav>
                                      </p:tavLst>
                                    </p:anim>
                                    <p:anim calcmode="lin" valueType="num">
                                      <p:cBhvr>
                                        <p:cTn id="178" dur="500" fill="hold"/>
                                        <p:tgtEl>
                                          <p:spTgt spid="20650"/>
                                        </p:tgtEl>
                                        <p:attrNameLst>
                                          <p:attrName>ppt_x</p:attrName>
                                        </p:attrNameLst>
                                      </p:cBhvr>
                                      <p:tavLst>
                                        <p:tav tm="0">
                                          <p:val>
                                            <p:fltVal val="0.5"/>
                                          </p:val>
                                        </p:tav>
                                        <p:tav tm="100000">
                                          <p:val>
                                            <p:strVal val="#ppt_x"/>
                                          </p:val>
                                        </p:tav>
                                      </p:tavLst>
                                    </p:anim>
                                    <p:anim calcmode="lin" valueType="num">
                                      <p:cBhvr>
                                        <p:cTn id="179" dur="500" fill="hold"/>
                                        <p:tgtEl>
                                          <p:spTgt spid="20650"/>
                                        </p:tgtEl>
                                        <p:attrNameLst>
                                          <p:attrName>ppt_y</p:attrName>
                                        </p:attrNameLst>
                                      </p:cBhvr>
                                      <p:tavLst>
                                        <p:tav tm="0">
                                          <p:val>
                                            <p:strVal val="1+(6*min(max(#ppt_w*#ppt_h,.3),1)-7.4)/-.7*#ppt_h/2"/>
                                          </p:val>
                                        </p:tav>
                                        <p:tav tm="100000">
                                          <p:val>
                                            <p:strVal val="#ppt_y"/>
                                          </p:val>
                                        </p:tav>
                                      </p:tavLst>
                                    </p:anim>
                                  </p:childTnLst>
                                </p:cTn>
                              </p:par>
                            </p:childTnLst>
                          </p:cTn>
                        </p:par>
                        <p:par>
                          <p:cTn id="180" fill="hold" nodeType="afterGroup">
                            <p:stCondLst>
                              <p:cond delay="14000"/>
                            </p:stCondLst>
                            <p:childTnLst>
                              <p:par>
                                <p:cTn id="181" presetID="23" presetClass="entr" presetSubtype="36" fill="hold" nodeType="afterEffect">
                                  <p:stCondLst>
                                    <p:cond delay="0"/>
                                  </p:stCondLst>
                                  <p:childTnLst>
                                    <p:set>
                                      <p:cBhvr>
                                        <p:cTn id="182" dur="1" fill="hold">
                                          <p:stCondLst>
                                            <p:cond delay="0"/>
                                          </p:stCondLst>
                                        </p:cTn>
                                        <p:tgtEl>
                                          <p:spTgt spid="20651"/>
                                        </p:tgtEl>
                                        <p:attrNameLst>
                                          <p:attrName>style.visibility</p:attrName>
                                        </p:attrNameLst>
                                      </p:cBhvr>
                                      <p:to>
                                        <p:strVal val="visible"/>
                                      </p:to>
                                    </p:set>
                                    <p:anim calcmode="lin" valueType="num">
                                      <p:cBhvr>
                                        <p:cTn id="183" dur="500" fill="hold"/>
                                        <p:tgtEl>
                                          <p:spTgt spid="20651"/>
                                        </p:tgtEl>
                                        <p:attrNameLst>
                                          <p:attrName>ppt_w</p:attrName>
                                        </p:attrNameLst>
                                      </p:cBhvr>
                                      <p:tavLst>
                                        <p:tav tm="0">
                                          <p:val>
                                            <p:strVal val="(6*min(max(#ppt_w*#ppt_h,.3),1)-7.4)/-.7*#ppt_w"/>
                                          </p:val>
                                        </p:tav>
                                        <p:tav tm="100000">
                                          <p:val>
                                            <p:strVal val="#ppt_w"/>
                                          </p:val>
                                        </p:tav>
                                      </p:tavLst>
                                    </p:anim>
                                    <p:anim calcmode="lin" valueType="num">
                                      <p:cBhvr>
                                        <p:cTn id="184" dur="500" fill="hold"/>
                                        <p:tgtEl>
                                          <p:spTgt spid="20651"/>
                                        </p:tgtEl>
                                        <p:attrNameLst>
                                          <p:attrName>ppt_h</p:attrName>
                                        </p:attrNameLst>
                                      </p:cBhvr>
                                      <p:tavLst>
                                        <p:tav tm="0">
                                          <p:val>
                                            <p:strVal val="(6*min(max(#ppt_w*#ppt_h,.3),1)-7.4)/-.7*#ppt_h"/>
                                          </p:val>
                                        </p:tav>
                                        <p:tav tm="100000">
                                          <p:val>
                                            <p:strVal val="#ppt_h"/>
                                          </p:val>
                                        </p:tav>
                                      </p:tavLst>
                                    </p:anim>
                                    <p:anim calcmode="lin" valueType="num">
                                      <p:cBhvr>
                                        <p:cTn id="185" dur="500" fill="hold"/>
                                        <p:tgtEl>
                                          <p:spTgt spid="20651"/>
                                        </p:tgtEl>
                                        <p:attrNameLst>
                                          <p:attrName>ppt_x</p:attrName>
                                        </p:attrNameLst>
                                      </p:cBhvr>
                                      <p:tavLst>
                                        <p:tav tm="0">
                                          <p:val>
                                            <p:fltVal val="0.5"/>
                                          </p:val>
                                        </p:tav>
                                        <p:tav tm="100000">
                                          <p:val>
                                            <p:strVal val="#ppt_x"/>
                                          </p:val>
                                        </p:tav>
                                      </p:tavLst>
                                    </p:anim>
                                    <p:anim calcmode="lin" valueType="num">
                                      <p:cBhvr>
                                        <p:cTn id="186" dur="500" fill="hold"/>
                                        <p:tgtEl>
                                          <p:spTgt spid="20651"/>
                                        </p:tgtEl>
                                        <p:attrNameLst>
                                          <p:attrName>ppt_y</p:attrName>
                                        </p:attrNameLst>
                                      </p:cBhvr>
                                      <p:tavLst>
                                        <p:tav tm="0">
                                          <p:val>
                                            <p:strVal val="1+(6*min(max(#ppt_w*#ppt_h,.3),1)-7.4)/-.7*#ppt_h/2"/>
                                          </p:val>
                                        </p:tav>
                                        <p:tav tm="100000">
                                          <p:val>
                                            <p:strVal val="#ppt_y"/>
                                          </p:val>
                                        </p:tav>
                                      </p:tavLst>
                                    </p:anim>
                                  </p:childTnLst>
                                </p:cTn>
                              </p:par>
                            </p:childTnLst>
                          </p:cTn>
                        </p:par>
                        <p:par>
                          <p:cTn id="187" fill="hold" nodeType="afterGroup">
                            <p:stCondLst>
                              <p:cond delay="14500"/>
                            </p:stCondLst>
                            <p:childTnLst>
                              <p:par>
                                <p:cTn id="188" presetID="23" presetClass="entr" presetSubtype="36" fill="hold" nodeType="afterEffect">
                                  <p:stCondLst>
                                    <p:cond delay="0"/>
                                  </p:stCondLst>
                                  <p:childTnLst>
                                    <p:set>
                                      <p:cBhvr>
                                        <p:cTn id="189" dur="1" fill="hold">
                                          <p:stCondLst>
                                            <p:cond delay="0"/>
                                          </p:stCondLst>
                                        </p:cTn>
                                        <p:tgtEl>
                                          <p:spTgt spid="20652"/>
                                        </p:tgtEl>
                                        <p:attrNameLst>
                                          <p:attrName>style.visibility</p:attrName>
                                        </p:attrNameLst>
                                      </p:cBhvr>
                                      <p:to>
                                        <p:strVal val="visible"/>
                                      </p:to>
                                    </p:set>
                                    <p:anim calcmode="lin" valueType="num">
                                      <p:cBhvr>
                                        <p:cTn id="190" dur="500" fill="hold"/>
                                        <p:tgtEl>
                                          <p:spTgt spid="20652"/>
                                        </p:tgtEl>
                                        <p:attrNameLst>
                                          <p:attrName>ppt_w</p:attrName>
                                        </p:attrNameLst>
                                      </p:cBhvr>
                                      <p:tavLst>
                                        <p:tav tm="0">
                                          <p:val>
                                            <p:strVal val="(6*min(max(#ppt_w*#ppt_h,.3),1)-7.4)/-.7*#ppt_w"/>
                                          </p:val>
                                        </p:tav>
                                        <p:tav tm="100000">
                                          <p:val>
                                            <p:strVal val="#ppt_w"/>
                                          </p:val>
                                        </p:tav>
                                      </p:tavLst>
                                    </p:anim>
                                    <p:anim calcmode="lin" valueType="num">
                                      <p:cBhvr>
                                        <p:cTn id="191" dur="500" fill="hold"/>
                                        <p:tgtEl>
                                          <p:spTgt spid="20652"/>
                                        </p:tgtEl>
                                        <p:attrNameLst>
                                          <p:attrName>ppt_h</p:attrName>
                                        </p:attrNameLst>
                                      </p:cBhvr>
                                      <p:tavLst>
                                        <p:tav tm="0">
                                          <p:val>
                                            <p:strVal val="(6*min(max(#ppt_w*#ppt_h,.3),1)-7.4)/-.7*#ppt_h"/>
                                          </p:val>
                                        </p:tav>
                                        <p:tav tm="100000">
                                          <p:val>
                                            <p:strVal val="#ppt_h"/>
                                          </p:val>
                                        </p:tav>
                                      </p:tavLst>
                                    </p:anim>
                                    <p:anim calcmode="lin" valueType="num">
                                      <p:cBhvr>
                                        <p:cTn id="192" dur="500" fill="hold"/>
                                        <p:tgtEl>
                                          <p:spTgt spid="20652"/>
                                        </p:tgtEl>
                                        <p:attrNameLst>
                                          <p:attrName>ppt_x</p:attrName>
                                        </p:attrNameLst>
                                      </p:cBhvr>
                                      <p:tavLst>
                                        <p:tav tm="0">
                                          <p:val>
                                            <p:fltVal val="0.5"/>
                                          </p:val>
                                        </p:tav>
                                        <p:tav tm="100000">
                                          <p:val>
                                            <p:strVal val="#ppt_x"/>
                                          </p:val>
                                        </p:tav>
                                      </p:tavLst>
                                    </p:anim>
                                    <p:anim calcmode="lin" valueType="num">
                                      <p:cBhvr>
                                        <p:cTn id="193" dur="500" fill="hold"/>
                                        <p:tgtEl>
                                          <p:spTgt spid="20652"/>
                                        </p:tgtEl>
                                        <p:attrNameLst>
                                          <p:attrName>ppt_y</p:attrName>
                                        </p:attrNameLst>
                                      </p:cBhvr>
                                      <p:tavLst>
                                        <p:tav tm="0">
                                          <p:val>
                                            <p:strVal val="1+(6*min(max(#ppt_w*#ppt_h,.3),1)-7.4)/-.7*#ppt_h/2"/>
                                          </p:val>
                                        </p:tav>
                                        <p:tav tm="100000">
                                          <p:val>
                                            <p:strVal val="#ppt_y"/>
                                          </p:val>
                                        </p:tav>
                                      </p:tavLst>
                                    </p:anim>
                                  </p:childTnLst>
                                </p:cTn>
                              </p:par>
                            </p:childTnLst>
                          </p:cTn>
                        </p:par>
                        <p:par>
                          <p:cTn id="194" fill="hold" nodeType="afterGroup">
                            <p:stCondLst>
                              <p:cond delay="15000"/>
                            </p:stCondLst>
                            <p:childTnLst>
                              <p:par>
                                <p:cTn id="195" presetID="23" presetClass="entr" presetSubtype="36" fill="hold" nodeType="afterEffect">
                                  <p:stCondLst>
                                    <p:cond delay="0"/>
                                  </p:stCondLst>
                                  <p:childTnLst>
                                    <p:set>
                                      <p:cBhvr>
                                        <p:cTn id="196" dur="1" fill="hold">
                                          <p:stCondLst>
                                            <p:cond delay="0"/>
                                          </p:stCondLst>
                                        </p:cTn>
                                        <p:tgtEl>
                                          <p:spTgt spid="20653"/>
                                        </p:tgtEl>
                                        <p:attrNameLst>
                                          <p:attrName>style.visibility</p:attrName>
                                        </p:attrNameLst>
                                      </p:cBhvr>
                                      <p:to>
                                        <p:strVal val="visible"/>
                                      </p:to>
                                    </p:set>
                                    <p:anim calcmode="lin" valueType="num">
                                      <p:cBhvr>
                                        <p:cTn id="197" dur="500" fill="hold"/>
                                        <p:tgtEl>
                                          <p:spTgt spid="20653"/>
                                        </p:tgtEl>
                                        <p:attrNameLst>
                                          <p:attrName>ppt_w</p:attrName>
                                        </p:attrNameLst>
                                      </p:cBhvr>
                                      <p:tavLst>
                                        <p:tav tm="0">
                                          <p:val>
                                            <p:strVal val="(6*min(max(#ppt_w*#ppt_h,.3),1)-7.4)/-.7*#ppt_w"/>
                                          </p:val>
                                        </p:tav>
                                        <p:tav tm="100000">
                                          <p:val>
                                            <p:strVal val="#ppt_w"/>
                                          </p:val>
                                        </p:tav>
                                      </p:tavLst>
                                    </p:anim>
                                    <p:anim calcmode="lin" valueType="num">
                                      <p:cBhvr>
                                        <p:cTn id="198" dur="500" fill="hold"/>
                                        <p:tgtEl>
                                          <p:spTgt spid="20653"/>
                                        </p:tgtEl>
                                        <p:attrNameLst>
                                          <p:attrName>ppt_h</p:attrName>
                                        </p:attrNameLst>
                                      </p:cBhvr>
                                      <p:tavLst>
                                        <p:tav tm="0">
                                          <p:val>
                                            <p:strVal val="(6*min(max(#ppt_w*#ppt_h,.3),1)-7.4)/-.7*#ppt_h"/>
                                          </p:val>
                                        </p:tav>
                                        <p:tav tm="100000">
                                          <p:val>
                                            <p:strVal val="#ppt_h"/>
                                          </p:val>
                                        </p:tav>
                                      </p:tavLst>
                                    </p:anim>
                                    <p:anim calcmode="lin" valueType="num">
                                      <p:cBhvr>
                                        <p:cTn id="199" dur="500" fill="hold"/>
                                        <p:tgtEl>
                                          <p:spTgt spid="20653"/>
                                        </p:tgtEl>
                                        <p:attrNameLst>
                                          <p:attrName>ppt_x</p:attrName>
                                        </p:attrNameLst>
                                      </p:cBhvr>
                                      <p:tavLst>
                                        <p:tav tm="0">
                                          <p:val>
                                            <p:fltVal val="0.5"/>
                                          </p:val>
                                        </p:tav>
                                        <p:tav tm="100000">
                                          <p:val>
                                            <p:strVal val="#ppt_x"/>
                                          </p:val>
                                        </p:tav>
                                      </p:tavLst>
                                    </p:anim>
                                    <p:anim calcmode="lin" valueType="num">
                                      <p:cBhvr>
                                        <p:cTn id="200" dur="500" fill="hold"/>
                                        <p:tgtEl>
                                          <p:spTgt spid="20653"/>
                                        </p:tgtEl>
                                        <p:attrNameLst>
                                          <p:attrName>ppt_y</p:attrName>
                                        </p:attrNameLst>
                                      </p:cBhvr>
                                      <p:tavLst>
                                        <p:tav tm="0">
                                          <p:val>
                                            <p:strVal val="1+(6*min(max(#ppt_w*#ppt_h,.3),1)-7.4)/-.7*#ppt_h/2"/>
                                          </p:val>
                                        </p:tav>
                                        <p:tav tm="100000">
                                          <p:val>
                                            <p:strVal val="#ppt_y"/>
                                          </p:val>
                                        </p:tav>
                                      </p:tavLst>
                                    </p:anim>
                                  </p:childTnLst>
                                </p:cTn>
                              </p:par>
                            </p:childTnLst>
                          </p:cTn>
                        </p:par>
                        <p:par>
                          <p:cTn id="201" fill="hold" nodeType="afterGroup">
                            <p:stCondLst>
                              <p:cond delay="15500"/>
                            </p:stCondLst>
                            <p:childTnLst>
                              <p:par>
                                <p:cTn id="202" presetID="23" presetClass="entr" presetSubtype="36" fill="hold" nodeType="afterEffect">
                                  <p:stCondLst>
                                    <p:cond delay="0"/>
                                  </p:stCondLst>
                                  <p:childTnLst>
                                    <p:set>
                                      <p:cBhvr>
                                        <p:cTn id="203" dur="1" fill="hold">
                                          <p:stCondLst>
                                            <p:cond delay="0"/>
                                          </p:stCondLst>
                                        </p:cTn>
                                        <p:tgtEl>
                                          <p:spTgt spid="20654"/>
                                        </p:tgtEl>
                                        <p:attrNameLst>
                                          <p:attrName>style.visibility</p:attrName>
                                        </p:attrNameLst>
                                      </p:cBhvr>
                                      <p:to>
                                        <p:strVal val="visible"/>
                                      </p:to>
                                    </p:set>
                                    <p:anim calcmode="lin" valueType="num">
                                      <p:cBhvr>
                                        <p:cTn id="204" dur="500" fill="hold"/>
                                        <p:tgtEl>
                                          <p:spTgt spid="20654"/>
                                        </p:tgtEl>
                                        <p:attrNameLst>
                                          <p:attrName>ppt_w</p:attrName>
                                        </p:attrNameLst>
                                      </p:cBhvr>
                                      <p:tavLst>
                                        <p:tav tm="0">
                                          <p:val>
                                            <p:strVal val="(6*min(max(#ppt_w*#ppt_h,.3),1)-7.4)/-.7*#ppt_w"/>
                                          </p:val>
                                        </p:tav>
                                        <p:tav tm="100000">
                                          <p:val>
                                            <p:strVal val="#ppt_w"/>
                                          </p:val>
                                        </p:tav>
                                      </p:tavLst>
                                    </p:anim>
                                    <p:anim calcmode="lin" valueType="num">
                                      <p:cBhvr>
                                        <p:cTn id="205" dur="500" fill="hold"/>
                                        <p:tgtEl>
                                          <p:spTgt spid="20654"/>
                                        </p:tgtEl>
                                        <p:attrNameLst>
                                          <p:attrName>ppt_h</p:attrName>
                                        </p:attrNameLst>
                                      </p:cBhvr>
                                      <p:tavLst>
                                        <p:tav tm="0">
                                          <p:val>
                                            <p:strVal val="(6*min(max(#ppt_w*#ppt_h,.3),1)-7.4)/-.7*#ppt_h"/>
                                          </p:val>
                                        </p:tav>
                                        <p:tav tm="100000">
                                          <p:val>
                                            <p:strVal val="#ppt_h"/>
                                          </p:val>
                                        </p:tav>
                                      </p:tavLst>
                                    </p:anim>
                                    <p:anim calcmode="lin" valueType="num">
                                      <p:cBhvr>
                                        <p:cTn id="206" dur="500" fill="hold"/>
                                        <p:tgtEl>
                                          <p:spTgt spid="20654"/>
                                        </p:tgtEl>
                                        <p:attrNameLst>
                                          <p:attrName>ppt_x</p:attrName>
                                        </p:attrNameLst>
                                      </p:cBhvr>
                                      <p:tavLst>
                                        <p:tav tm="0">
                                          <p:val>
                                            <p:fltVal val="0.5"/>
                                          </p:val>
                                        </p:tav>
                                        <p:tav tm="100000">
                                          <p:val>
                                            <p:strVal val="#ppt_x"/>
                                          </p:val>
                                        </p:tav>
                                      </p:tavLst>
                                    </p:anim>
                                    <p:anim calcmode="lin" valueType="num">
                                      <p:cBhvr>
                                        <p:cTn id="207" dur="500" fill="hold"/>
                                        <p:tgtEl>
                                          <p:spTgt spid="20654"/>
                                        </p:tgtEl>
                                        <p:attrNameLst>
                                          <p:attrName>ppt_y</p:attrName>
                                        </p:attrNameLst>
                                      </p:cBhvr>
                                      <p:tavLst>
                                        <p:tav tm="0">
                                          <p:val>
                                            <p:strVal val="1+(6*min(max(#ppt_w*#ppt_h,.3),1)-7.4)/-.7*#ppt_h/2"/>
                                          </p:val>
                                        </p:tav>
                                        <p:tav tm="100000">
                                          <p:val>
                                            <p:strVal val="#ppt_y"/>
                                          </p:val>
                                        </p:tav>
                                      </p:tavLst>
                                    </p:anim>
                                  </p:childTnLst>
                                </p:cTn>
                              </p:par>
                            </p:childTnLst>
                          </p:cTn>
                        </p:par>
                        <p:par>
                          <p:cTn id="208" fill="hold" nodeType="afterGroup">
                            <p:stCondLst>
                              <p:cond delay="16000"/>
                            </p:stCondLst>
                            <p:childTnLst>
                              <p:par>
                                <p:cTn id="209" presetID="23" presetClass="entr" presetSubtype="36" fill="hold" nodeType="afterEffect">
                                  <p:stCondLst>
                                    <p:cond delay="0"/>
                                  </p:stCondLst>
                                  <p:childTnLst>
                                    <p:set>
                                      <p:cBhvr>
                                        <p:cTn id="210" dur="1" fill="hold">
                                          <p:stCondLst>
                                            <p:cond delay="0"/>
                                          </p:stCondLst>
                                        </p:cTn>
                                        <p:tgtEl>
                                          <p:spTgt spid="20"/>
                                        </p:tgtEl>
                                        <p:attrNameLst>
                                          <p:attrName>style.visibility</p:attrName>
                                        </p:attrNameLst>
                                      </p:cBhvr>
                                      <p:to>
                                        <p:strVal val="visible"/>
                                      </p:to>
                                    </p:set>
                                    <p:anim calcmode="lin" valueType="num">
                                      <p:cBhvr>
                                        <p:cTn id="211" dur="500" fill="hold"/>
                                        <p:tgtEl>
                                          <p:spTgt spid="20"/>
                                        </p:tgtEl>
                                        <p:attrNameLst>
                                          <p:attrName>ppt_w</p:attrName>
                                        </p:attrNameLst>
                                      </p:cBhvr>
                                      <p:tavLst>
                                        <p:tav tm="0">
                                          <p:val>
                                            <p:strVal val="(6*min(max(#ppt_w*#ppt_h,.3),1)-7.4)/-.7*#ppt_w"/>
                                          </p:val>
                                        </p:tav>
                                        <p:tav tm="100000">
                                          <p:val>
                                            <p:strVal val="#ppt_w"/>
                                          </p:val>
                                        </p:tav>
                                      </p:tavLst>
                                    </p:anim>
                                    <p:anim calcmode="lin" valueType="num">
                                      <p:cBhvr>
                                        <p:cTn id="212" dur="500" fill="hold"/>
                                        <p:tgtEl>
                                          <p:spTgt spid="20"/>
                                        </p:tgtEl>
                                        <p:attrNameLst>
                                          <p:attrName>ppt_h</p:attrName>
                                        </p:attrNameLst>
                                      </p:cBhvr>
                                      <p:tavLst>
                                        <p:tav tm="0">
                                          <p:val>
                                            <p:strVal val="(6*min(max(#ppt_w*#ppt_h,.3),1)-7.4)/-.7*#ppt_h"/>
                                          </p:val>
                                        </p:tav>
                                        <p:tav tm="100000">
                                          <p:val>
                                            <p:strVal val="#ppt_h"/>
                                          </p:val>
                                        </p:tav>
                                      </p:tavLst>
                                    </p:anim>
                                    <p:anim calcmode="lin" valueType="num">
                                      <p:cBhvr>
                                        <p:cTn id="213" dur="500" fill="hold"/>
                                        <p:tgtEl>
                                          <p:spTgt spid="20"/>
                                        </p:tgtEl>
                                        <p:attrNameLst>
                                          <p:attrName>ppt_x</p:attrName>
                                        </p:attrNameLst>
                                      </p:cBhvr>
                                      <p:tavLst>
                                        <p:tav tm="0">
                                          <p:val>
                                            <p:fltVal val="0.5"/>
                                          </p:val>
                                        </p:tav>
                                        <p:tav tm="100000">
                                          <p:val>
                                            <p:strVal val="#ppt_x"/>
                                          </p:val>
                                        </p:tav>
                                      </p:tavLst>
                                    </p:anim>
                                    <p:anim calcmode="lin" valueType="num">
                                      <p:cBhvr>
                                        <p:cTn id="214"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215" fill="hold" nodeType="afterGroup">
                            <p:stCondLst>
                              <p:cond delay="16500"/>
                            </p:stCondLst>
                            <p:childTnLst>
                              <p:par>
                                <p:cTn id="216" presetID="23" presetClass="entr" presetSubtype="36" fill="hold" nodeType="afterEffect">
                                  <p:stCondLst>
                                    <p:cond delay="0"/>
                                  </p:stCondLst>
                                  <p:childTnLst>
                                    <p:set>
                                      <p:cBhvr>
                                        <p:cTn id="217" dur="1" fill="hold">
                                          <p:stCondLst>
                                            <p:cond delay="0"/>
                                          </p:stCondLst>
                                        </p:cTn>
                                        <p:tgtEl>
                                          <p:spTgt spid="21"/>
                                        </p:tgtEl>
                                        <p:attrNameLst>
                                          <p:attrName>style.visibility</p:attrName>
                                        </p:attrNameLst>
                                      </p:cBhvr>
                                      <p:to>
                                        <p:strVal val="visible"/>
                                      </p:to>
                                    </p:set>
                                    <p:anim calcmode="lin" valueType="num">
                                      <p:cBhvr>
                                        <p:cTn id="218" dur="500" fill="hold"/>
                                        <p:tgtEl>
                                          <p:spTgt spid="21"/>
                                        </p:tgtEl>
                                        <p:attrNameLst>
                                          <p:attrName>ppt_w</p:attrName>
                                        </p:attrNameLst>
                                      </p:cBhvr>
                                      <p:tavLst>
                                        <p:tav tm="0">
                                          <p:val>
                                            <p:strVal val="(6*min(max(#ppt_w*#ppt_h,.3),1)-7.4)/-.7*#ppt_w"/>
                                          </p:val>
                                        </p:tav>
                                        <p:tav tm="100000">
                                          <p:val>
                                            <p:strVal val="#ppt_w"/>
                                          </p:val>
                                        </p:tav>
                                      </p:tavLst>
                                    </p:anim>
                                    <p:anim calcmode="lin" valueType="num">
                                      <p:cBhvr>
                                        <p:cTn id="219" dur="500" fill="hold"/>
                                        <p:tgtEl>
                                          <p:spTgt spid="21"/>
                                        </p:tgtEl>
                                        <p:attrNameLst>
                                          <p:attrName>ppt_h</p:attrName>
                                        </p:attrNameLst>
                                      </p:cBhvr>
                                      <p:tavLst>
                                        <p:tav tm="0">
                                          <p:val>
                                            <p:strVal val="(6*min(max(#ppt_w*#ppt_h,.3),1)-7.4)/-.7*#ppt_h"/>
                                          </p:val>
                                        </p:tav>
                                        <p:tav tm="100000">
                                          <p:val>
                                            <p:strVal val="#ppt_h"/>
                                          </p:val>
                                        </p:tav>
                                      </p:tavLst>
                                    </p:anim>
                                    <p:anim calcmode="lin" valueType="num">
                                      <p:cBhvr>
                                        <p:cTn id="220" dur="500" fill="hold"/>
                                        <p:tgtEl>
                                          <p:spTgt spid="21"/>
                                        </p:tgtEl>
                                        <p:attrNameLst>
                                          <p:attrName>ppt_x</p:attrName>
                                        </p:attrNameLst>
                                      </p:cBhvr>
                                      <p:tavLst>
                                        <p:tav tm="0">
                                          <p:val>
                                            <p:fltVal val="0.5"/>
                                          </p:val>
                                        </p:tav>
                                        <p:tav tm="100000">
                                          <p:val>
                                            <p:strVal val="#ppt_x"/>
                                          </p:val>
                                        </p:tav>
                                      </p:tavLst>
                                    </p:anim>
                                    <p:anim calcmode="lin" valueType="num">
                                      <p:cBhvr>
                                        <p:cTn id="221"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222" fill="hold" nodeType="afterGroup">
                            <p:stCondLst>
                              <p:cond delay="17000"/>
                            </p:stCondLst>
                            <p:childTnLst>
                              <p:par>
                                <p:cTn id="223" presetID="23" presetClass="entr" presetSubtype="36" fill="hold" nodeType="afterEffect">
                                  <p:stCondLst>
                                    <p:cond delay="0"/>
                                  </p:stCondLst>
                                  <p:childTnLst>
                                    <p:set>
                                      <p:cBhvr>
                                        <p:cTn id="224" dur="1" fill="hold">
                                          <p:stCondLst>
                                            <p:cond delay="0"/>
                                          </p:stCondLst>
                                        </p:cTn>
                                        <p:tgtEl>
                                          <p:spTgt spid="22"/>
                                        </p:tgtEl>
                                        <p:attrNameLst>
                                          <p:attrName>style.visibility</p:attrName>
                                        </p:attrNameLst>
                                      </p:cBhvr>
                                      <p:to>
                                        <p:strVal val="visible"/>
                                      </p:to>
                                    </p:set>
                                    <p:anim calcmode="lin" valueType="num">
                                      <p:cBhvr>
                                        <p:cTn id="2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27" dur="500" fill="hold"/>
                                        <p:tgtEl>
                                          <p:spTgt spid="22"/>
                                        </p:tgtEl>
                                        <p:attrNameLst>
                                          <p:attrName>ppt_x</p:attrName>
                                        </p:attrNameLst>
                                      </p:cBhvr>
                                      <p:tavLst>
                                        <p:tav tm="0">
                                          <p:val>
                                            <p:fltVal val="0.5"/>
                                          </p:val>
                                        </p:tav>
                                        <p:tav tm="100000">
                                          <p:val>
                                            <p:strVal val="#ppt_x"/>
                                          </p:val>
                                        </p:tav>
                                      </p:tavLst>
                                    </p:anim>
                                    <p:anim calcmode="lin" valueType="num">
                                      <p:cBhvr>
                                        <p:cTn id="2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29" fill="hold" nodeType="afterGroup">
                            <p:stCondLst>
                              <p:cond delay="17500"/>
                            </p:stCondLst>
                            <p:childTnLst>
                              <p:par>
                                <p:cTn id="230" presetID="23" presetClass="entr" presetSubtype="36" fill="hold" nodeType="afterEffect">
                                  <p:stCondLst>
                                    <p:cond delay="0"/>
                                  </p:stCondLst>
                                  <p:childTnLst>
                                    <p:set>
                                      <p:cBhvr>
                                        <p:cTn id="231" dur="1" fill="hold">
                                          <p:stCondLst>
                                            <p:cond delay="0"/>
                                          </p:stCondLst>
                                        </p:cTn>
                                        <p:tgtEl>
                                          <p:spTgt spid="20655"/>
                                        </p:tgtEl>
                                        <p:attrNameLst>
                                          <p:attrName>style.visibility</p:attrName>
                                        </p:attrNameLst>
                                      </p:cBhvr>
                                      <p:to>
                                        <p:strVal val="visible"/>
                                      </p:to>
                                    </p:set>
                                    <p:anim calcmode="lin" valueType="num">
                                      <p:cBhvr>
                                        <p:cTn id="232" dur="500" fill="hold"/>
                                        <p:tgtEl>
                                          <p:spTgt spid="20655"/>
                                        </p:tgtEl>
                                        <p:attrNameLst>
                                          <p:attrName>ppt_w</p:attrName>
                                        </p:attrNameLst>
                                      </p:cBhvr>
                                      <p:tavLst>
                                        <p:tav tm="0">
                                          <p:val>
                                            <p:strVal val="(6*min(max(#ppt_w*#ppt_h,.3),1)-7.4)/-.7*#ppt_w"/>
                                          </p:val>
                                        </p:tav>
                                        <p:tav tm="100000">
                                          <p:val>
                                            <p:strVal val="#ppt_w"/>
                                          </p:val>
                                        </p:tav>
                                      </p:tavLst>
                                    </p:anim>
                                    <p:anim calcmode="lin" valueType="num">
                                      <p:cBhvr>
                                        <p:cTn id="233" dur="500" fill="hold"/>
                                        <p:tgtEl>
                                          <p:spTgt spid="20655"/>
                                        </p:tgtEl>
                                        <p:attrNameLst>
                                          <p:attrName>ppt_h</p:attrName>
                                        </p:attrNameLst>
                                      </p:cBhvr>
                                      <p:tavLst>
                                        <p:tav tm="0">
                                          <p:val>
                                            <p:strVal val="(6*min(max(#ppt_w*#ppt_h,.3),1)-7.4)/-.7*#ppt_h"/>
                                          </p:val>
                                        </p:tav>
                                        <p:tav tm="100000">
                                          <p:val>
                                            <p:strVal val="#ppt_h"/>
                                          </p:val>
                                        </p:tav>
                                      </p:tavLst>
                                    </p:anim>
                                    <p:anim calcmode="lin" valueType="num">
                                      <p:cBhvr>
                                        <p:cTn id="234" dur="500" fill="hold"/>
                                        <p:tgtEl>
                                          <p:spTgt spid="20655"/>
                                        </p:tgtEl>
                                        <p:attrNameLst>
                                          <p:attrName>ppt_x</p:attrName>
                                        </p:attrNameLst>
                                      </p:cBhvr>
                                      <p:tavLst>
                                        <p:tav tm="0">
                                          <p:val>
                                            <p:fltVal val="0.5"/>
                                          </p:val>
                                        </p:tav>
                                        <p:tav tm="100000">
                                          <p:val>
                                            <p:strVal val="#ppt_x"/>
                                          </p:val>
                                        </p:tav>
                                      </p:tavLst>
                                    </p:anim>
                                    <p:anim calcmode="lin" valueType="num">
                                      <p:cBhvr>
                                        <p:cTn id="235" dur="500" fill="hold"/>
                                        <p:tgtEl>
                                          <p:spTgt spid="20655"/>
                                        </p:tgtEl>
                                        <p:attrNameLst>
                                          <p:attrName>ppt_y</p:attrName>
                                        </p:attrNameLst>
                                      </p:cBhvr>
                                      <p:tavLst>
                                        <p:tav tm="0">
                                          <p:val>
                                            <p:strVal val="1+(6*min(max(#ppt_w*#ppt_h,.3),1)-7.4)/-.7*#ppt_h/2"/>
                                          </p:val>
                                        </p:tav>
                                        <p:tav tm="100000">
                                          <p:val>
                                            <p:strVal val="#ppt_y"/>
                                          </p:val>
                                        </p:tav>
                                      </p:tavLst>
                                    </p:anim>
                                  </p:childTnLst>
                                </p:cTn>
                              </p:par>
                            </p:childTnLst>
                          </p:cTn>
                        </p:par>
                        <p:par>
                          <p:cTn id="236" fill="hold" nodeType="afterGroup">
                            <p:stCondLst>
                              <p:cond delay="18000"/>
                            </p:stCondLst>
                            <p:childTnLst>
                              <p:par>
                                <p:cTn id="237" presetID="23" presetClass="entr" presetSubtype="36" fill="hold" nodeType="afterEffect">
                                  <p:stCondLst>
                                    <p:cond delay="0"/>
                                  </p:stCondLst>
                                  <p:childTnLst>
                                    <p:set>
                                      <p:cBhvr>
                                        <p:cTn id="238" dur="1" fill="hold">
                                          <p:stCondLst>
                                            <p:cond delay="0"/>
                                          </p:stCondLst>
                                        </p:cTn>
                                        <p:tgtEl>
                                          <p:spTgt spid="20656"/>
                                        </p:tgtEl>
                                        <p:attrNameLst>
                                          <p:attrName>style.visibility</p:attrName>
                                        </p:attrNameLst>
                                      </p:cBhvr>
                                      <p:to>
                                        <p:strVal val="visible"/>
                                      </p:to>
                                    </p:set>
                                    <p:anim calcmode="lin" valueType="num">
                                      <p:cBhvr>
                                        <p:cTn id="239" dur="500" fill="hold"/>
                                        <p:tgtEl>
                                          <p:spTgt spid="20656"/>
                                        </p:tgtEl>
                                        <p:attrNameLst>
                                          <p:attrName>ppt_w</p:attrName>
                                        </p:attrNameLst>
                                      </p:cBhvr>
                                      <p:tavLst>
                                        <p:tav tm="0">
                                          <p:val>
                                            <p:strVal val="(6*min(max(#ppt_w*#ppt_h,.3),1)-7.4)/-.7*#ppt_w"/>
                                          </p:val>
                                        </p:tav>
                                        <p:tav tm="100000">
                                          <p:val>
                                            <p:strVal val="#ppt_w"/>
                                          </p:val>
                                        </p:tav>
                                      </p:tavLst>
                                    </p:anim>
                                    <p:anim calcmode="lin" valueType="num">
                                      <p:cBhvr>
                                        <p:cTn id="240" dur="500" fill="hold"/>
                                        <p:tgtEl>
                                          <p:spTgt spid="20656"/>
                                        </p:tgtEl>
                                        <p:attrNameLst>
                                          <p:attrName>ppt_h</p:attrName>
                                        </p:attrNameLst>
                                      </p:cBhvr>
                                      <p:tavLst>
                                        <p:tav tm="0">
                                          <p:val>
                                            <p:strVal val="(6*min(max(#ppt_w*#ppt_h,.3),1)-7.4)/-.7*#ppt_h"/>
                                          </p:val>
                                        </p:tav>
                                        <p:tav tm="100000">
                                          <p:val>
                                            <p:strVal val="#ppt_h"/>
                                          </p:val>
                                        </p:tav>
                                      </p:tavLst>
                                    </p:anim>
                                    <p:anim calcmode="lin" valueType="num">
                                      <p:cBhvr>
                                        <p:cTn id="241" dur="500" fill="hold"/>
                                        <p:tgtEl>
                                          <p:spTgt spid="20656"/>
                                        </p:tgtEl>
                                        <p:attrNameLst>
                                          <p:attrName>ppt_x</p:attrName>
                                        </p:attrNameLst>
                                      </p:cBhvr>
                                      <p:tavLst>
                                        <p:tav tm="0">
                                          <p:val>
                                            <p:fltVal val="0.5"/>
                                          </p:val>
                                        </p:tav>
                                        <p:tav tm="100000">
                                          <p:val>
                                            <p:strVal val="#ppt_x"/>
                                          </p:val>
                                        </p:tav>
                                      </p:tavLst>
                                    </p:anim>
                                    <p:anim calcmode="lin" valueType="num">
                                      <p:cBhvr>
                                        <p:cTn id="242" dur="500" fill="hold"/>
                                        <p:tgtEl>
                                          <p:spTgt spid="20656"/>
                                        </p:tgtEl>
                                        <p:attrNameLst>
                                          <p:attrName>ppt_y</p:attrName>
                                        </p:attrNameLst>
                                      </p:cBhvr>
                                      <p:tavLst>
                                        <p:tav tm="0">
                                          <p:val>
                                            <p:strVal val="1+(6*min(max(#ppt_w*#ppt_h,.3),1)-7.4)/-.7*#ppt_h/2"/>
                                          </p:val>
                                        </p:tav>
                                        <p:tav tm="100000">
                                          <p:val>
                                            <p:strVal val="#ppt_y"/>
                                          </p:val>
                                        </p:tav>
                                      </p:tavLst>
                                    </p:anim>
                                  </p:childTnLst>
                                </p:cTn>
                              </p:par>
                            </p:childTnLst>
                          </p:cTn>
                        </p:par>
                        <p:par>
                          <p:cTn id="243" fill="hold" nodeType="afterGroup">
                            <p:stCondLst>
                              <p:cond delay="18500"/>
                            </p:stCondLst>
                            <p:childTnLst>
                              <p:par>
                                <p:cTn id="244" presetID="23" presetClass="entr" presetSubtype="36" fill="hold" nodeType="afterEffect">
                                  <p:stCondLst>
                                    <p:cond delay="0"/>
                                  </p:stCondLst>
                                  <p:childTnLst>
                                    <p:set>
                                      <p:cBhvr>
                                        <p:cTn id="245" dur="1" fill="hold">
                                          <p:stCondLst>
                                            <p:cond delay="0"/>
                                          </p:stCondLst>
                                        </p:cTn>
                                        <p:tgtEl>
                                          <p:spTgt spid="20670"/>
                                        </p:tgtEl>
                                        <p:attrNameLst>
                                          <p:attrName>style.visibility</p:attrName>
                                        </p:attrNameLst>
                                      </p:cBhvr>
                                      <p:to>
                                        <p:strVal val="visible"/>
                                      </p:to>
                                    </p:set>
                                    <p:anim calcmode="lin" valueType="num">
                                      <p:cBhvr>
                                        <p:cTn id="246" dur="500" fill="hold"/>
                                        <p:tgtEl>
                                          <p:spTgt spid="20670"/>
                                        </p:tgtEl>
                                        <p:attrNameLst>
                                          <p:attrName>ppt_w</p:attrName>
                                        </p:attrNameLst>
                                      </p:cBhvr>
                                      <p:tavLst>
                                        <p:tav tm="0">
                                          <p:val>
                                            <p:strVal val="(6*min(max(#ppt_w*#ppt_h,.3),1)-7.4)/-.7*#ppt_w"/>
                                          </p:val>
                                        </p:tav>
                                        <p:tav tm="100000">
                                          <p:val>
                                            <p:strVal val="#ppt_w"/>
                                          </p:val>
                                        </p:tav>
                                      </p:tavLst>
                                    </p:anim>
                                    <p:anim calcmode="lin" valueType="num">
                                      <p:cBhvr>
                                        <p:cTn id="247" dur="500" fill="hold"/>
                                        <p:tgtEl>
                                          <p:spTgt spid="20670"/>
                                        </p:tgtEl>
                                        <p:attrNameLst>
                                          <p:attrName>ppt_h</p:attrName>
                                        </p:attrNameLst>
                                      </p:cBhvr>
                                      <p:tavLst>
                                        <p:tav tm="0">
                                          <p:val>
                                            <p:strVal val="(6*min(max(#ppt_w*#ppt_h,.3),1)-7.4)/-.7*#ppt_h"/>
                                          </p:val>
                                        </p:tav>
                                        <p:tav tm="100000">
                                          <p:val>
                                            <p:strVal val="#ppt_h"/>
                                          </p:val>
                                        </p:tav>
                                      </p:tavLst>
                                    </p:anim>
                                    <p:anim calcmode="lin" valueType="num">
                                      <p:cBhvr>
                                        <p:cTn id="248" dur="500" fill="hold"/>
                                        <p:tgtEl>
                                          <p:spTgt spid="20670"/>
                                        </p:tgtEl>
                                        <p:attrNameLst>
                                          <p:attrName>ppt_x</p:attrName>
                                        </p:attrNameLst>
                                      </p:cBhvr>
                                      <p:tavLst>
                                        <p:tav tm="0">
                                          <p:val>
                                            <p:fltVal val="0.5"/>
                                          </p:val>
                                        </p:tav>
                                        <p:tav tm="100000">
                                          <p:val>
                                            <p:strVal val="#ppt_x"/>
                                          </p:val>
                                        </p:tav>
                                      </p:tavLst>
                                    </p:anim>
                                    <p:anim calcmode="lin" valueType="num">
                                      <p:cBhvr>
                                        <p:cTn id="249" dur="500" fill="hold"/>
                                        <p:tgtEl>
                                          <p:spTgt spid="20670"/>
                                        </p:tgtEl>
                                        <p:attrNameLst>
                                          <p:attrName>ppt_y</p:attrName>
                                        </p:attrNameLst>
                                      </p:cBhvr>
                                      <p:tavLst>
                                        <p:tav tm="0">
                                          <p:val>
                                            <p:strVal val="1+(6*min(max(#ppt_w*#ppt_h,.3),1)-7.4)/-.7*#ppt_h/2"/>
                                          </p:val>
                                        </p:tav>
                                        <p:tav tm="100000">
                                          <p:val>
                                            <p:strVal val="#ppt_y"/>
                                          </p:val>
                                        </p:tav>
                                      </p:tavLst>
                                    </p:anim>
                                  </p:childTnLst>
                                </p:cTn>
                              </p:par>
                            </p:childTnLst>
                          </p:cTn>
                        </p:par>
                        <p:par>
                          <p:cTn id="250" fill="hold" nodeType="afterGroup">
                            <p:stCondLst>
                              <p:cond delay="19000"/>
                            </p:stCondLst>
                            <p:childTnLst>
                              <p:par>
                                <p:cTn id="251" presetID="23" presetClass="entr" presetSubtype="36" fill="hold" nodeType="afterEffect">
                                  <p:stCondLst>
                                    <p:cond delay="0"/>
                                  </p:stCondLst>
                                  <p:childTnLst>
                                    <p:set>
                                      <p:cBhvr>
                                        <p:cTn id="252" dur="1" fill="hold">
                                          <p:stCondLst>
                                            <p:cond delay="0"/>
                                          </p:stCondLst>
                                        </p:cTn>
                                        <p:tgtEl>
                                          <p:spTgt spid="20669"/>
                                        </p:tgtEl>
                                        <p:attrNameLst>
                                          <p:attrName>style.visibility</p:attrName>
                                        </p:attrNameLst>
                                      </p:cBhvr>
                                      <p:to>
                                        <p:strVal val="visible"/>
                                      </p:to>
                                    </p:set>
                                    <p:anim calcmode="lin" valueType="num">
                                      <p:cBhvr>
                                        <p:cTn id="253" dur="500" fill="hold"/>
                                        <p:tgtEl>
                                          <p:spTgt spid="20669"/>
                                        </p:tgtEl>
                                        <p:attrNameLst>
                                          <p:attrName>ppt_w</p:attrName>
                                        </p:attrNameLst>
                                      </p:cBhvr>
                                      <p:tavLst>
                                        <p:tav tm="0">
                                          <p:val>
                                            <p:strVal val="(6*min(max(#ppt_w*#ppt_h,.3),1)-7.4)/-.7*#ppt_w"/>
                                          </p:val>
                                        </p:tav>
                                        <p:tav tm="100000">
                                          <p:val>
                                            <p:strVal val="#ppt_w"/>
                                          </p:val>
                                        </p:tav>
                                      </p:tavLst>
                                    </p:anim>
                                    <p:anim calcmode="lin" valueType="num">
                                      <p:cBhvr>
                                        <p:cTn id="254" dur="500" fill="hold"/>
                                        <p:tgtEl>
                                          <p:spTgt spid="20669"/>
                                        </p:tgtEl>
                                        <p:attrNameLst>
                                          <p:attrName>ppt_h</p:attrName>
                                        </p:attrNameLst>
                                      </p:cBhvr>
                                      <p:tavLst>
                                        <p:tav tm="0">
                                          <p:val>
                                            <p:strVal val="(6*min(max(#ppt_w*#ppt_h,.3),1)-7.4)/-.7*#ppt_h"/>
                                          </p:val>
                                        </p:tav>
                                        <p:tav tm="100000">
                                          <p:val>
                                            <p:strVal val="#ppt_h"/>
                                          </p:val>
                                        </p:tav>
                                      </p:tavLst>
                                    </p:anim>
                                    <p:anim calcmode="lin" valueType="num">
                                      <p:cBhvr>
                                        <p:cTn id="255" dur="500" fill="hold"/>
                                        <p:tgtEl>
                                          <p:spTgt spid="20669"/>
                                        </p:tgtEl>
                                        <p:attrNameLst>
                                          <p:attrName>ppt_x</p:attrName>
                                        </p:attrNameLst>
                                      </p:cBhvr>
                                      <p:tavLst>
                                        <p:tav tm="0">
                                          <p:val>
                                            <p:fltVal val="0.5"/>
                                          </p:val>
                                        </p:tav>
                                        <p:tav tm="100000">
                                          <p:val>
                                            <p:strVal val="#ppt_x"/>
                                          </p:val>
                                        </p:tav>
                                      </p:tavLst>
                                    </p:anim>
                                    <p:anim calcmode="lin" valueType="num">
                                      <p:cBhvr>
                                        <p:cTn id="256" dur="500" fill="hold"/>
                                        <p:tgtEl>
                                          <p:spTgt spid="20669"/>
                                        </p:tgtEl>
                                        <p:attrNameLst>
                                          <p:attrName>ppt_y</p:attrName>
                                        </p:attrNameLst>
                                      </p:cBhvr>
                                      <p:tavLst>
                                        <p:tav tm="0">
                                          <p:val>
                                            <p:strVal val="1+(6*min(max(#ppt_w*#ppt_h,.3),1)-7.4)/-.7*#ppt_h/2"/>
                                          </p:val>
                                        </p:tav>
                                        <p:tav tm="100000">
                                          <p:val>
                                            <p:strVal val="#ppt_y"/>
                                          </p:val>
                                        </p:tav>
                                      </p:tavLst>
                                    </p:anim>
                                  </p:childTnLst>
                                </p:cTn>
                              </p:par>
                            </p:childTnLst>
                          </p:cTn>
                        </p:par>
                        <p:par>
                          <p:cTn id="257" fill="hold" nodeType="afterGroup">
                            <p:stCondLst>
                              <p:cond delay="19500"/>
                            </p:stCondLst>
                            <p:childTnLst>
                              <p:par>
                                <p:cTn id="258" presetID="23" presetClass="entr" presetSubtype="36" fill="hold" nodeType="afterEffect">
                                  <p:stCondLst>
                                    <p:cond delay="0"/>
                                  </p:stCondLst>
                                  <p:childTnLst>
                                    <p:set>
                                      <p:cBhvr>
                                        <p:cTn id="259" dur="1" fill="hold">
                                          <p:stCondLst>
                                            <p:cond delay="0"/>
                                          </p:stCondLst>
                                        </p:cTn>
                                        <p:tgtEl>
                                          <p:spTgt spid="20668"/>
                                        </p:tgtEl>
                                        <p:attrNameLst>
                                          <p:attrName>style.visibility</p:attrName>
                                        </p:attrNameLst>
                                      </p:cBhvr>
                                      <p:to>
                                        <p:strVal val="visible"/>
                                      </p:to>
                                    </p:set>
                                    <p:anim calcmode="lin" valueType="num">
                                      <p:cBhvr>
                                        <p:cTn id="260" dur="500" fill="hold"/>
                                        <p:tgtEl>
                                          <p:spTgt spid="20668"/>
                                        </p:tgtEl>
                                        <p:attrNameLst>
                                          <p:attrName>ppt_w</p:attrName>
                                        </p:attrNameLst>
                                      </p:cBhvr>
                                      <p:tavLst>
                                        <p:tav tm="0">
                                          <p:val>
                                            <p:strVal val="(6*min(max(#ppt_w*#ppt_h,.3),1)-7.4)/-.7*#ppt_w"/>
                                          </p:val>
                                        </p:tav>
                                        <p:tav tm="100000">
                                          <p:val>
                                            <p:strVal val="#ppt_w"/>
                                          </p:val>
                                        </p:tav>
                                      </p:tavLst>
                                    </p:anim>
                                    <p:anim calcmode="lin" valueType="num">
                                      <p:cBhvr>
                                        <p:cTn id="261" dur="500" fill="hold"/>
                                        <p:tgtEl>
                                          <p:spTgt spid="20668"/>
                                        </p:tgtEl>
                                        <p:attrNameLst>
                                          <p:attrName>ppt_h</p:attrName>
                                        </p:attrNameLst>
                                      </p:cBhvr>
                                      <p:tavLst>
                                        <p:tav tm="0">
                                          <p:val>
                                            <p:strVal val="(6*min(max(#ppt_w*#ppt_h,.3),1)-7.4)/-.7*#ppt_h"/>
                                          </p:val>
                                        </p:tav>
                                        <p:tav tm="100000">
                                          <p:val>
                                            <p:strVal val="#ppt_h"/>
                                          </p:val>
                                        </p:tav>
                                      </p:tavLst>
                                    </p:anim>
                                    <p:anim calcmode="lin" valueType="num">
                                      <p:cBhvr>
                                        <p:cTn id="262" dur="500" fill="hold"/>
                                        <p:tgtEl>
                                          <p:spTgt spid="20668"/>
                                        </p:tgtEl>
                                        <p:attrNameLst>
                                          <p:attrName>ppt_x</p:attrName>
                                        </p:attrNameLst>
                                      </p:cBhvr>
                                      <p:tavLst>
                                        <p:tav tm="0">
                                          <p:val>
                                            <p:fltVal val="0.5"/>
                                          </p:val>
                                        </p:tav>
                                        <p:tav tm="100000">
                                          <p:val>
                                            <p:strVal val="#ppt_x"/>
                                          </p:val>
                                        </p:tav>
                                      </p:tavLst>
                                    </p:anim>
                                    <p:anim calcmode="lin" valueType="num">
                                      <p:cBhvr>
                                        <p:cTn id="263" dur="500" fill="hold"/>
                                        <p:tgtEl>
                                          <p:spTgt spid="20668"/>
                                        </p:tgtEl>
                                        <p:attrNameLst>
                                          <p:attrName>ppt_y</p:attrName>
                                        </p:attrNameLst>
                                      </p:cBhvr>
                                      <p:tavLst>
                                        <p:tav tm="0">
                                          <p:val>
                                            <p:strVal val="1+(6*min(max(#ppt_w*#ppt_h,.3),1)-7.4)/-.7*#ppt_h/2"/>
                                          </p:val>
                                        </p:tav>
                                        <p:tav tm="100000">
                                          <p:val>
                                            <p:strVal val="#ppt_y"/>
                                          </p:val>
                                        </p:tav>
                                      </p:tavLst>
                                    </p:anim>
                                  </p:childTnLst>
                                </p:cTn>
                              </p:par>
                            </p:childTnLst>
                          </p:cTn>
                        </p:par>
                        <p:par>
                          <p:cTn id="264" fill="hold" nodeType="afterGroup">
                            <p:stCondLst>
                              <p:cond delay="20000"/>
                            </p:stCondLst>
                            <p:childTnLst>
                              <p:par>
                                <p:cTn id="265" presetID="23" presetClass="entr" presetSubtype="36" fill="hold" nodeType="afterEffect">
                                  <p:stCondLst>
                                    <p:cond delay="0"/>
                                  </p:stCondLst>
                                  <p:childTnLst>
                                    <p:set>
                                      <p:cBhvr>
                                        <p:cTn id="266" dur="1" fill="hold">
                                          <p:stCondLst>
                                            <p:cond delay="0"/>
                                          </p:stCondLst>
                                        </p:cTn>
                                        <p:tgtEl>
                                          <p:spTgt spid="20667"/>
                                        </p:tgtEl>
                                        <p:attrNameLst>
                                          <p:attrName>style.visibility</p:attrName>
                                        </p:attrNameLst>
                                      </p:cBhvr>
                                      <p:to>
                                        <p:strVal val="visible"/>
                                      </p:to>
                                    </p:set>
                                    <p:anim calcmode="lin" valueType="num">
                                      <p:cBhvr>
                                        <p:cTn id="267" dur="500" fill="hold"/>
                                        <p:tgtEl>
                                          <p:spTgt spid="20667"/>
                                        </p:tgtEl>
                                        <p:attrNameLst>
                                          <p:attrName>ppt_w</p:attrName>
                                        </p:attrNameLst>
                                      </p:cBhvr>
                                      <p:tavLst>
                                        <p:tav tm="0">
                                          <p:val>
                                            <p:strVal val="(6*min(max(#ppt_w*#ppt_h,.3),1)-7.4)/-.7*#ppt_w"/>
                                          </p:val>
                                        </p:tav>
                                        <p:tav tm="100000">
                                          <p:val>
                                            <p:strVal val="#ppt_w"/>
                                          </p:val>
                                        </p:tav>
                                      </p:tavLst>
                                    </p:anim>
                                    <p:anim calcmode="lin" valueType="num">
                                      <p:cBhvr>
                                        <p:cTn id="268" dur="500" fill="hold"/>
                                        <p:tgtEl>
                                          <p:spTgt spid="20667"/>
                                        </p:tgtEl>
                                        <p:attrNameLst>
                                          <p:attrName>ppt_h</p:attrName>
                                        </p:attrNameLst>
                                      </p:cBhvr>
                                      <p:tavLst>
                                        <p:tav tm="0">
                                          <p:val>
                                            <p:strVal val="(6*min(max(#ppt_w*#ppt_h,.3),1)-7.4)/-.7*#ppt_h"/>
                                          </p:val>
                                        </p:tav>
                                        <p:tav tm="100000">
                                          <p:val>
                                            <p:strVal val="#ppt_h"/>
                                          </p:val>
                                        </p:tav>
                                      </p:tavLst>
                                    </p:anim>
                                    <p:anim calcmode="lin" valueType="num">
                                      <p:cBhvr>
                                        <p:cTn id="269" dur="500" fill="hold"/>
                                        <p:tgtEl>
                                          <p:spTgt spid="20667"/>
                                        </p:tgtEl>
                                        <p:attrNameLst>
                                          <p:attrName>ppt_x</p:attrName>
                                        </p:attrNameLst>
                                      </p:cBhvr>
                                      <p:tavLst>
                                        <p:tav tm="0">
                                          <p:val>
                                            <p:fltVal val="0.5"/>
                                          </p:val>
                                        </p:tav>
                                        <p:tav tm="100000">
                                          <p:val>
                                            <p:strVal val="#ppt_x"/>
                                          </p:val>
                                        </p:tav>
                                      </p:tavLst>
                                    </p:anim>
                                    <p:anim calcmode="lin" valueType="num">
                                      <p:cBhvr>
                                        <p:cTn id="270" dur="500" fill="hold"/>
                                        <p:tgtEl>
                                          <p:spTgt spid="20667"/>
                                        </p:tgtEl>
                                        <p:attrNameLst>
                                          <p:attrName>ppt_y</p:attrName>
                                        </p:attrNameLst>
                                      </p:cBhvr>
                                      <p:tavLst>
                                        <p:tav tm="0">
                                          <p:val>
                                            <p:strVal val="1+(6*min(max(#ppt_w*#ppt_h,.3),1)-7.4)/-.7*#ppt_h/2"/>
                                          </p:val>
                                        </p:tav>
                                        <p:tav tm="100000">
                                          <p:val>
                                            <p:strVal val="#ppt_y"/>
                                          </p:val>
                                        </p:tav>
                                      </p:tavLst>
                                    </p:anim>
                                  </p:childTnLst>
                                </p:cTn>
                              </p:par>
                            </p:childTnLst>
                          </p:cTn>
                        </p:par>
                        <p:par>
                          <p:cTn id="271" fill="hold" nodeType="afterGroup">
                            <p:stCondLst>
                              <p:cond delay="20500"/>
                            </p:stCondLst>
                            <p:childTnLst>
                              <p:par>
                                <p:cTn id="272" presetID="23" presetClass="entr" presetSubtype="36" fill="hold" nodeType="afterEffect">
                                  <p:stCondLst>
                                    <p:cond delay="0"/>
                                  </p:stCondLst>
                                  <p:childTnLst>
                                    <p:set>
                                      <p:cBhvr>
                                        <p:cTn id="273" dur="1" fill="hold">
                                          <p:stCondLst>
                                            <p:cond delay="0"/>
                                          </p:stCondLst>
                                        </p:cTn>
                                        <p:tgtEl>
                                          <p:spTgt spid="20666"/>
                                        </p:tgtEl>
                                        <p:attrNameLst>
                                          <p:attrName>style.visibility</p:attrName>
                                        </p:attrNameLst>
                                      </p:cBhvr>
                                      <p:to>
                                        <p:strVal val="visible"/>
                                      </p:to>
                                    </p:set>
                                    <p:anim calcmode="lin" valueType="num">
                                      <p:cBhvr>
                                        <p:cTn id="274" dur="500" fill="hold"/>
                                        <p:tgtEl>
                                          <p:spTgt spid="20666"/>
                                        </p:tgtEl>
                                        <p:attrNameLst>
                                          <p:attrName>ppt_w</p:attrName>
                                        </p:attrNameLst>
                                      </p:cBhvr>
                                      <p:tavLst>
                                        <p:tav tm="0">
                                          <p:val>
                                            <p:strVal val="(6*min(max(#ppt_w*#ppt_h,.3),1)-7.4)/-.7*#ppt_w"/>
                                          </p:val>
                                        </p:tav>
                                        <p:tav tm="100000">
                                          <p:val>
                                            <p:strVal val="#ppt_w"/>
                                          </p:val>
                                        </p:tav>
                                      </p:tavLst>
                                    </p:anim>
                                    <p:anim calcmode="lin" valueType="num">
                                      <p:cBhvr>
                                        <p:cTn id="275" dur="500" fill="hold"/>
                                        <p:tgtEl>
                                          <p:spTgt spid="20666"/>
                                        </p:tgtEl>
                                        <p:attrNameLst>
                                          <p:attrName>ppt_h</p:attrName>
                                        </p:attrNameLst>
                                      </p:cBhvr>
                                      <p:tavLst>
                                        <p:tav tm="0">
                                          <p:val>
                                            <p:strVal val="(6*min(max(#ppt_w*#ppt_h,.3),1)-7.4)/-.7*#ppt_h"/>
                                          </p:val>
                                        </p:tav>
                                        <p:tav tm="100000">
                                          <p:val>
                                            <p:strVal val="#ppt_h"/>
                                          </p:val>
                                        </p:tav>
                                      </p:tavLst>
                                    </p:anim>
                                    <p:anim calcmode="lin" valueType="num">
                                      <p:cBhvr>
                                        <p:cTn id="276" dur="500" fill="hold"/>
                                        <p:tgtEl>
                                          <p:spTgt spid="20666"/>
                                        </p:tgtEl>
                                        <p:attrNameLst>
                                          <p:attrName>ppt_x</p:attrName>
                                        </p:attrNameLst>
                                      </p:cBhvr>
                                      <p:tavLst>
                                        <p:tav tm="0">
                                          <p:val>
                                            <p:fltVal val="0.5"/>
                                          </p:val>
                                        </p:tav>
                                        <p:tav tm="100000">
                                          <p:val>
                                            <p:strVal val="#ppt_x"/>
                                          </p:val>
                                        </p:tav>
                                      </p:tavLst>
                                    </p:anim>
                                    <p:anim calcmode="lin" valueType="num">
                                      <p:cBhvr>
                                        <p:cTn id="277" dur="500" fill="hold"/>
                                        <p:tgtEl>
                                          <p:spTgt spid="20666"/>
                                        </p:tgtEl>
                                        <p:attrNameLst>
                                          <p:attrName>ppt_y</p:attrName>
                                        </p:attrNameLst>
                                      </p:cBhvr>
                                      <p:tavLst>
                                        <p:tav tm="0">
                                          <p:val>
                                            <p:strVal val="1+(6*min(max(#ppt_w*#ppt_h,.3),1)-7.4)/-.7*#ppt_h/2"/>
                                          </p:val>
                                        </p:tav>
                                        <p:tav tm="100000">
                                          <p:val>
                                            <p:strVal val="#ppt_y"/>
                                          </p:val>
                                        </p:tav>
                                      </p:tavLst>
                                    </p:anim>
                                  </p:childTnLst>
                                </p:cTn>
                              </p:par>
                            </p:childTnLst>
                          </p:cTn>
                        </p:par>
                        <p:par>
                          <p:cTn id="278" fill="hold" nodeType="afterGroup">
                            <p:stCondLst>
                              <p:cond delay="21000"/>
                            </p:stCondLst>
                            <p:childTnLst>
                              <p:par>
                                <p:cTn id="279" presetID="23" presetClass="entr" presetSubtype="36" fill="hold" nodeType="afterEffect">
                                  <p:stCondLst>
                                    <p:cond delay="0"/>
                                  </p:stCondLst>
                                  <p:childTnLst>
                                    <p:set>
                                      <p:cBhvr>
                                        <p:cTn id="280" dur="1" fill="hold">
                                          <p:stCondLst>
                                            <p:cond delay="0"/>
                                          </p:stCondLst>
                                        </p:cTn>
                                        <p:tgtEl>
                                          <p:spTgt spid="20665"/>
                                        </p:tgtEl>
                                        <p:attrNameLst>
                                          <p:attrName>style.visibility</p:attrName>
                                        </p:attrNameLst>
                                      </p:cBhvr>
                                      <p:to>
                                        <p:strVal val="visible"/>
                                      </p:to>
                                    </p:set>
                                    <p:anim calcmode="lin" valueType="num">
                                      <p:cBhvr>
                                        <p:cTn id="281" dur="500" fill="hold"/>
                                        <p:tgtEl>
                                          <p:spTgt spid="20665"/>
                                        </p:tgtEl>
                                        <p:attrNameLst>
                                          <p:attrName>ppt_w</p:attrName>
                                        </p:attrNameLst>
                                      </p:cBhvr>
                                      <p:tavLst>
                                        <p:tav tm="0">
                                          <p:val>
                                            <p:strVal val="(6*min(max(#ppt_w*#ppt_h,.3),1)-7.4)/-.7*#ppt_w"/>
                                          </p:val>
                                        </p:tav>
                                        <p:tav tm="100000">
                                          <p:val>
                                            <p:strVal val="#ppt_w"/>
                                          </p:val>
                                        </p:tav>
                                      </p:tavLst>
                                    </p:anim>
                                    <p:anim calcmode="lin" valueType="num">
                                      <p:cBhvr>
                                        <p:cTn id="282" dur="500" fill="hold"/>
                                        <p:tgtEl>
                                          <p:spTgt spid="20665"/>
                                        </p:tgtEl>
                                        <p:attrNameLst>
                                          <p:attrName>ppt_h</p:attrName>
                                        </p:attrNameLst>
                                      </p:cBhvr>
                                      <p:tavLst>
                                        <p:tav tm="0">
                                          <p:val>
                                            <p:strVal val="(6*min(max(#ppt_w*#ppt_h,.3),1)-7.4)/-.7*#ppt_h"/>
                                          </p:val>
                                        </p:tav>
                                        <p:tav tm="100000">
                                          <p:val>
                                            <p:strVal val="#ppt_h"/>
                                          </p:val>
                                        </p:tav>
                                      </p:tavLst>
                                    </p:anim>
                                    <p:anim calcmode="lin" valueType="num">
                                      <p:cBhvr>
                                        <p:cTn id="283" dur="500" fill="hold"/>
                                        <p:tgtEl>
                                          <p:spTgt spid="20665"/>
                                        </p:tgtEl>
                                        <p:attrNameLst>
                                          <p:attrName>ppt_x</p:attrName>
                                        </p:attrNameLst>
                                      </p:cBhvr>
                                      <p:tavLst>
                                        <p:tav tm="0">
                                          <p:val>
                                            <p:fltVal val="0.5"/>
                                          </p:val>
                                        </p:tav>
                                        <p:tav tm="100000">
                                          <p:val>
                                            <p:strVal val="#ppt_x"/>
                                          </p:val>
                                        </p:tav>
                                      </p:tavLst>
                                    </p:anim>
                                    <p:anim calcmode="lin" valueType="num">
                                      <p:cBhvr>
                                        <p:cTn id="284" dur="500" fill="hold"/>
                                        <p:tgtEl>
                                          <p:spTgt spid="20665"/>
                                        </p:tgtEl>
                                        <p:attrNameLst>
                                          <p:attrName>ppt_y</p:attrName>
                                        </p:attrNameLst>
                                      </p:cBhvr>
                                      <p:tavLst>
                                        <p:tav tm="0">
                                          <p:val>
                                            <p:strVal val="1+(6*min(max(#ppt_w*#ppt_h,.3),1)-7.4)/-.7*#ppt_h/2"/>
                                          </p:val>
                                        </p:tav>
                                        <p:tav tm="100000">
                                          <p:val>
                                            <p:strVal val="#ppt_y"/>
                                          </p:val>
                                        </p:tav>
                                      </p:tavLst>
                                    </p:anim>
                                  </p:childTnLst>
                                </p:cTn>
                              </p:par>
                            </p:childTnLst>
                          </p:cTn>
                        </p:par>
                        <p:par>
                          <p:cTn id="285" fill="hold" nodeType="afterGroup">
                            <p:stCondLst>
                              <p:cond delay="21500"/>
                            </p:stCondLst>
                            <p:childTnLst>
                              <p:par>
                                <p:cTn id="286" presetID="23" presetClass="entr" presetSubtype="36" fill="hold" nodeType="afterEffect">
                                  <p:stCondLst>
                                    <p:cond delay="0"/>
                                  </p:stCondLst>
                                  <p:childTnLst>
                                    <p:set>
                                      <p:cBhvr>
                                        <p:cTn id="287" dur="1" fill="hold">
                                          <p:stCondLst>
                                            <p:cond delay="0"/>
                                          </p:stCondLst>
                                        </p:cTn>
                                        <p:tgtEl>
                                          <p:spTgt spid="20664"/>
                                        </p:tgtEl>
                                        <p:attrNameLst>
                                          <p:attrName>style.visibility</p:attrName>
                                        </p:attrNameLst>
                                      </p:cBhvr>
                                      <p:to>
                                        <p:strVal val="visible"/>
                                      </p:to>
                                    </p:set>
                                    <p:anim calcmode="lin" valueType="num">
                                      <p:cBhvr>
                                        <p:cTn id="288" dur="500" fill="hold"/>
                                        <p:tgtEl>
                                          <p:spTgt spid="20664"/>
                                        </p:tgtEl>
                                        <p:attrNameLst>
                                          <p:attrName>ppt_w</p:attrName>
                                        </p:attrNameLst>
                                      </p:cBhvr>
                                      <p:tavLst>
                                        <p:tav tm="0">
                                          <p:val>
                                            <p:strVal val="(6*min(max(#ppt_w*#ppt_h,.3),1)-7.4)/-.7*#ppt_w"/>
                                          </p:val>
                                        </p:tav>
                                        <p:tav tm="100000">
                                          <p:val>
                                            <p:strVal val="#ppt_w"/>
                                          </p:val>
                                        </p:tav>
                                      </p:tavLst>
                                    </p:anim>
                                    <p:anim calcmode="lin" valueType="num">
                                      <p:cBhvr>
                                        <p:cTn id="289" dur="500" fill="hold"/>
                                        <p:tgtEl>
                                          <p:spTgt spid="20664"/>
                                        </p:tgtEl>
                                        <p:attrNameLst>
                                          <p:attrName>ppt_h</p:attrName>
                                        </p:attrNameLst>
                                      </p:cBhvr>
                                      <p:tavLst>
                                        <p:tav tm="0">
                                          <p:val>
                                            <p:strVal val="(6*min(max(#ppt_w*#ppt_h,.3),1)-7.4)/-.7*#ppt_h"/>
                                          </p:val>
                                        </p:tav>
                                        <p:tav tm="100000">
                                          <p:val>
                                            <p:strVal val="#ppt_h"/>
                                          </p:val>
                                        </p:tav>
                                      </p:tavLst>
                                    </p:anim>
                                    <p:anim calcmode="lin" valueType="num">
                                      <p:cBhvr>
                                        <p:cTn id="290" dur="500" fill="hold"/>
                                        <p:tgtEl>
                                          <p:spTgt spid="20664"/>
                                        </p:tgtEl>
                                        <p:attrNameLst>
                                          <p:attrName>ppt_x</p:attrName>
                                        </p:attrNameLst>
                                      </p:cBhvr>
                                      <p:tavLst>
                                        <p:tav tm="0">
                                          <p:val>
                                            <p:fltVal val="0.5"/>
                                          </p:val>
                                        </p:tav>
                                        <p:tav tm="100000">
                                          <p:val>
                                            <p:strVal val="#ppt_x"/>
                                          </p:val>
                                        </p:tav>
                                      </p:tavLst>
                                    </p:anim>
                                    <p:anim calcmode="lin" valueType="num">
                                      <p:cBhvr>
                                        <p:cTn id="291" dur="500" fill="hold"/>
                                        <p:tgtEl>
                                          <p:spTgt spid="20664"/>
                                        </p:tgtEl>
                                        <p:attrNameLst>
                                          <p:attrName>ppt_y</p:attrName>
                                        </p:attrNameLst>
                                      </p:cBhvr>
                                      <p:tavLst>
                                        <p:tav tm="0">
                                          <p:val>
                                            <p:strVal val="1+(6*min(max(#ppt_w*#ppt_h,.3),1)-7.4)/-.7*#ppt_h/2"/>
                                          </p:val>
                                        </p:tav>
                                        <p:tav tm="100000">
                                          <p:val>
                                            <p:strVal val="#ppt_y"/>
                                          </p:val>
                                        </p:tav>
                                      </p:tavLst>
                                    </p:anim>
                                  </p:childTnLst>
                                </p:cTn>
                              </p:par>
                            </p:childTnLst>
                          </p:cTn>
                        </p:par>
                        <p:par>
                          <p:cTn id="292" fill="hold" nodeType="afterGroup">
                            <p:stCondLst>
                              <p:cond delay="22000"/>
                            </p:stCondLst>
                            <p:childTnLst>
                              <p:par>
                                <p:cTn id="293" presetID="23" presetClass="entr" presetSubtype="36" fill="hold" nodeType="afterEffect">
                                  <p:stCondLst>
                                    <p:cond delay="0"/>
                                  </p:stCondLst>
                                  <p:childTnLst>
                                    <p:set>
                                      <p:cBhvr>
                                        <p:cTn id="294" dur="1" fill="hold">
                                          <p:stCondLst>
                                            <p:cond delay="0"/>
                                          </p:stCondLst>
                                        </p:cTn>
                                        <p:tgtEl>
                                          <p:spTgt spid="23"/>
                                        </p:tgtEl>
                                        <p:attrNameLst>
                                          <p:attrName>style.visibility</p:attrName>
                                        </p:attrNameLst>
                                      </p:cBhvr>
                                      <p:to>
                                        <p:strVal val="visible"/>
                                      </p:to>
                                    </p:set>
                                    <p:anim calcmode="lin" valueType="num">
                                      <p:cBhvr>
                                        <p:cTn id="295" dur="500" fill="hold"/>
                                        <p:tgtEl>
                                          <p:spTgt spid="23"/>
                                        </p:tgtEl>
                                        <p:attrNameLst>
                                          <p:attrName>ppt_w</p:attrName>
                                        </p:attrNameLst>
                                      </p:cBhvr>
                                      <p:tavLst>
                                        <p:tav tm="0">
                                          <p:val>
                                            <p:strVal val="(6*min(max(#ppt_w*#ppt_h,.3),1)-7.4)/-.7*#ppt_w"/>
                                          </p:val>
                                        </p:tav>
                                        <p:tav tm="100000">
                                          <p:val>
                                            <p:strVal val="#ppt_w"/>
                                          </p:val>
                                        </p:tav>
                                      </p:tavLst>
                                    </p:anim>
                                    <p:anim calcmode="lin" valueType="num">
                                      <p:cBhvr>
                                        <p:cTn id="296" dur="500" fill="hold"/>
                                        <p:tgtEl>
                                          <p:spTgt spid="23"/>
                                        </p:tgtEl>
                                        <p:attrNameLst>
                                          <p:attrName>ppt_h</p:attrName>
                                        </p:attrNameLst>
                                      </p:cBhvr>
                                      <p:tavLst>
                                        <p:tav tm="0">
                                          <p:val>
                                            <p:strVal val="(6*min(max(#ppt_w*#ppt_h,.3),1)-7.4)/-.7*#ppt_h"/>
                                          </p:val>
                                        </p:tav>
                                        <p:tav tm="100000">
                                          <p:val>
                                            <p:strVal val="#ppt_h"/>
                                          </p:val>
                                        </p:tav>
                                      </p:tavLst>
                                    </p:anim>
                                    <p:anim calcmode="lin" valueType="num">
                                      <p:cBhvr>
                                        <p:cTn id="297" dur="500" fill="hold"/>
                                        <p:tgtEl>
                                          <p:spTgt spid="23"/>
                                        </p:tgtEl>
                                        <p:attrNameLst>
                                          <p:attrName>ppt_x</p:attrName>
                                        </p:attrNameLst>
                                      </p:cBhvr>
                                      <p:tavLst>
                                        <p:tav tm="0">
                                          <p:val>
                                            <p:fltVal val="0.5"/>
                                          </p:val>
                                        </p:tav>
                                        <p:tav tm="100000">
                                          <p:val>
                                            <p:strVal val="#ppt_x"/>
                                          </p:val>
                                        </p:tav>
                                      </p:tavLst>
                                    </p:anim>
                                    <p:anim calcmode="lin" valueType="num">
                                      <p:cBhvr>
                                        <p:cTn id="298"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299" fill="hold" nodeType="afterGroup">
                            <p:stCondLst>
                              <p:cond delay="22500"/>
                            </p:stCondLst>
                            <p:childTnLst>
                              <p:par>
                                <p:cTn id="300" presetID="23" presetClass="entr" presetSubtype="36" fill="hold" nodeType="afterEffect">
                                  <p:stCondLst>
                                    <p:cond delay="0"/>
                                  </p:stCondLst>
                                  <p:childTnLst>
                                    <p:set>
                                      <p:cBhvr>
                                        <p:cTn id="301" dur="1" fill="hold">
                                          <p:stCondLst>
                                            <p:cond delay="0"/>
                                          </p:stCondLst>
                                        </p:cTn>
                                        <p:tgtEl>
                                          <p:spTgt spid="20663"/>
                                        </p:tgtEl>
                                        <p:attrNameLst>
                                          <p:attrName>style.visibility</p:attrName>
                                        </p:attrNameLst>
                                      </p:cBhvr>
                                      <p:to>
                                        <p:strVal val="visible"/>
                                      </p:to>
                                    </p:set>
                                    <p:anim calcmode="lin" valueType="num">
                                      <p:cBhvr>
                                        <p:cTn id="302" dur="500" fill="hold"/>
                                        <p:tgtEl>
                                          <p:spTgt spid="20663"/>
                                        </p:tgtEl>
                                        <p:attrNameLst>
                                          <p:attrName>ppt_w</p:attrName>
                                        </p:attrNameLst>
                                      </p:cBhvr>
                                      <p:tavLst>
                                        <p:tav tm="0">
                                          <p:val>
                                            <p:strVal val="(6*min(max(#ppt_w*#ppt_h,.3),1)-7.4)/-.7*#ppt_w"/>
                                          </p:val>
                                        </p:tav>
                                        <p:tav tm="100000">
                                          <p:val>
                                            <p:strVal val="#ppt_w"/>
                                          </p:val>
                                        </p:tav>
                                      </p:tavLst>
                                    </p:anim>
                                    <p:anim calcmode="lin" valueType="num">
                                      <p:cBhvr>
                                        <p:cTn id="303" dur="500" fill="hold"/>
                                        <p:tgtEl>
                                          <p:spTgt spid="20663"/>
                                        </p:tgtEl>
                                        <p:attrNameLst>
                                          <p:attrName>ppt_h</p:attrName>
                                        </p:attrNameLst>
                                      </p:cBhvr>
                                      <p:tavLst>
                                        <p:tav tm="0">
                                          <p:val>
                                            <p:strVal val="(6*min(max(#ppt_w*#ppt_h,.3),1)-7.4)/-.7*#ppt_h"/>
                                          </p:val>
                                        </p:tav>
                                        <p:tav tm="100000">
                                          <p:val>
                                            <p:strVal val="#ppt_h"/>
                                          </p:val>
                                        </p:tav>
                                      </p:tavLst>
                                    </p:anim>
                                    <p:anim calcmode="lin" valueType="num">
                                      <p:cBhvr>
                                        <p:cTn id="304" dur="500" fill="hold"/>
                                        <p:tgtEl>
                                          <p:spTgt spid="20663"/>
                                        </p:tgtEl>
                                        <p:attrNameLst>
                                          <p:attrName>ppt_x</p:attrName>
                                        </p:attrNameLst>
                                      </p:cBhvr>
                                      <p:tavLst>
                                        <p:tav tm="0">
                                          <p:val>
                                            <p:fltVal val="0.5"/>
                                          </p:val>
                                        </p:tav>
                                        <p:tav tm="100000">
                                          <p:val>
                                            <p:strVal val="#ppt_x"/>
                                          </p:val>
                                        </p:tav>
                                      </p:tavLst>
                                    </p:anim>
                                    <p:anim calcmode="lin" valueType="num">
                                      <p:cBhvr>
                                        <p:cTn id="305" dur="500" fill="hold"/>
                                        <p:tgtEl>
                                          <p:spTgt spid="20663"/>
                                        </p:tgtEl>
                                        <p:attrNameLst>
                                          <p:attrName>ppt_y</p:attrName>
                                        </p:attrNameLst>
                                      </p:cBhvr>
                                      <p:tavLst>
                                        <p:tav tm="0">
                                          <p:val>
                                            <p:strVal val="1+(6*min(max(#ppt_w*#ppt_h,.3),1)-7.4)/-.7*#ppt_h/2"/>
                                          </p:val>
                                        </p:tav>
                                        <p:tav tm="100000">
                                          <p:val>
                                            <p:strVal val="#ppt_y"/>
                                          </p:val>
                                        </p:tav>
                                      </p:tavLst>
                                    </p:anim>
                                  </p:childTnLst>
                                </p:cTn>
                              </p:par>
                            </p:childTnLst>
                          </p:cTn>
                        </p:par>
                        <p:par>
                          <p:cTn id="306" fill="hold" nodeType="afterGroup">
                            <p:stCondLst>
                              <p:cond delay="23000"/>
                            </p:stCondLst>
                            <p:childTnLst>
                              <p:par>
                                <p:cTn id="307" presetID="23" presetClass="entr" presetSubtype="36" fill="hold" nodeType="afterEffect">
                                  <p:stCondLst>
                                    <p:cond delay="0"/>
                                  </p:stCondLst>
                                  <p:childTnLst>
                                    <p:set>
                                      <p:cBhvr>
                                        <p:cTn id="308" dur="1" fill="hold">
                                          <p:stCondLst>
                                            <p:cond delay="0"/>
                                          </p:stCondLst>
                                        </p:cTn>
                                        <p:tgtEl>
                                          <p:spTgt spid="24"/>
                                        </p:tgtEl>
                                        <p:attrNameLst>
                                          <p:attrName>style.visibility</p:attrName>
                                        </p:attrNameLst>
                                      </p:cBhvr>
                                      <p:to>
                                        <p:strVal val="visible"/>
                                      </p:to>
                                    </p:set>
                                    <p:anim calcmode="lin" valueType="num">
                                      <p:cBhvr>
                                        <p:cTn id="309" dur="500" fill="hold"/>
                                        <p:tgtEl>
                                          <p:spTgt spid="24"/>
                                        </p:tgtEl>
                                        <p:attrNameLst>
                                          <p:attrName>ppt_w</p:attrName>
                                        </p:attrNameLst>
                                      </p:cBhvr>
                                      <p:tavLst>
                                        <p:tav tm="0">
                                          <p:val>
                                            <p:strVal val="(6*min(max(#ppt_w*#ppt_h,.3),1)-7.4)/-.7*#ppt_w"/>
                                          </p:val>
                                        </p:tav>
                                        <p:tav tm="100000">
                                          <p:val>
                                            <p:strVal val="#ppt_w"/>
                                          </p:val>
                                        </p:tav>
                                      </p:tavLst>
                                    </p:anim>
                                    <p:anim calcmode="lin" valueType="num">
                                      <p:cBhvr>
                                        <p:cTn id="310" dur="500" fill="hold"/>
                                        <p:tgtEl>
                                          <p:spTgt spid="24"/>
                                        </p:tgtEl>
                                        <p:attrNameLst>
                                          <p:attrName>ppt_h</p:attrName>
                                        </p:attrNameLst>
                                      </p:cBhvr>
                                      <p:tavLst>
                                        <p:tav tm="0">
                                          <p:val>
                                            <p:strVal val="(6*min(max(#ppt_w*#ppt_h,.3),1)-7.4)/-.7*#ppt_h"/>
                                          </p:val>
                                        </p:tav>
                                        <p:tav tm="100000">
                                          <p:val>
                                            <p:strVal val="#ppt_h"/>
                                          </p:val>
                                        </p:tav>
                                      </p:tavLst>
                                    </p:anim>
                                    <p:anim calcmode="lin" valueType="num">
                                      <p:cBhvr>
                                        <p:cTn id="311" dur="500" fill="hold"/>
                                        <p:tgtEl>
                                          <p:spTgt spid="24"/>
                                        </p:tgtEl>
                                        <p:attrNameLst>
                                          <p:attrName>ppt_x</p:attrName>
                                        </p:attrNameLst>
                                      </p:cBhvr>
                                      <p:tavLst>
                                        <p:tav tm="0">
                                          <p:val>
                                            <p:fltVal val="0.5"/>
                                          </p:val>
                                        </p:tav>
                                        <p:tav tm="100000">
                                          <p:val>
                                            <p:strVal val="#ppt_x"/>
                                          </p:val>
                                        </p:tav>
                                      </p:tavLst>
                                    </p:anim>
                                    <p:anim calcmode="lin" valueType="num">
                                      <p:cBhvr>
                                        <p:cTn id="312"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313" fill="hold" nodeType="afterGroup">
                            <p:stCondLst>
                              <p:cond delay="23500"/>
                            </p:stCondLst>
                            <p:childTnLst>
                              <p:par>
                                <p:cTn id="314" presetID="23" presetClass="entr" presetSubtype="36" fill="hold" nodeType="afterEffect">
                                  <p:stCondLst>
                                    <p:cond delay="0"/>
                                  </p:stCondLst>
                                  <p:childTnLst>
                                    <p:set>
                                      <p:cBhvr>
                                        <p:cTn id="315" dur="1" fill="hold">
                                          <p:stCondLst>
                                            <p:cond delay="0"/>
                                          </p:stCondLst>
                                        </p:cTn>
                                        <p:tgtEl>
                                          <p:spTgt spid="20662"/>
                                        </p:tgtEl>
                                        <p:attrNameLst>
                                          <p:attrName>style.visibility</p:attrName>
                                        </p:attrNameLst>
                                      </p:cBhvr>
                                      <p:to>
                                        <p:strVal val="visible"/>
                                      </p:to>
                                    </p:set>
                                    <p:anim calcmode="lin" valueType="num">
                                      <p:cBhvr>
                                        <p:cTn id="316" dur="500" fill="hold"/>
                                        <p:tgtEl>
                                          <p:spTgt spid="20662"/>
                                        </p:tgtEl>
                                        <p:attrNameLst>
                                          <p:attrName>ppt_w</p:attrName>
                                        </p:attrNameLst>
                                      </p:cBhvr>
                                      <p:tavLst>
                                        <p:tav tm="0">
                                          <p:val>
                                            <p:strVal val="(6*min(max(#ppt_w*#ppt_h,.3),1)-7.4)/-.7*#ppt_w"/>
                                          </p:val>
                                        </p:tav>
                                        <p:tav tm="100000">
                                          <p:val>
                                            <p:strVal val="#ppt_w"/>
                                          </p:val>
                                        </p:tav>
                                      </p:tavLst>
                                    </p:anim>
                                    <p:anim calcmode="lin" valueType="num">
                                      <p:cBhvr>
                                        <p:cTn id="317" dur="500" fill="hold"/>
                                        <p:tgtEl>
                                          <p:spTgt spid="20662"/>
                                        </p:tgtEl>
                                        <p:attrNameLst>
                                          <p:attrName>ppt_h</p:attrName>
                                        </p:attrNameLst>
                                      </p:cBhvr>
                                      <p:tavLst>
                                        <p:tav tm="0">
                                          <p:val>
                                            <p:strVal val="(6*min(max(#ppt_w*#ppt_h,.3),1)-7.4)/-.7*#ppt_h"/>
                                          </p:val>
                                        </p:tav>
                                        <p:tav tm="100000">
                                          <p:val>
                                            <p:strVal val="#ppt_h"/>
                                          </p:val>
                                        </p:tav>
                                      </p:tavLst>
                                    </p:anim>
                                    <p:anim calcmode="lin" valueType="num">
                                      <p:cBhvr>
                                        <p:cTn id="318" dur="500" fill="hold"/>
                                        <p:tgtEl>
                                          <p:spTgt spid="20662"/>
                                        </p:tgtEl>
                                        <p:attrNameLst>
                                          <p:attrName>ppt_x</p:attrName>
                                        </p:attrNameLst>
                                      </p:cBhvr>
                                      <p:tavLst>
                                        <p:tav tm="0">
                                          <p:val>
                                            <p:fltVal val="0.5"/>
                                          </p:val>
                                        </p:tav>
                                        <p:tav tm="100000">
                                          <p:val>
                                            <p:strVal val="#ppt_x"/>
                                          </p:val>
                                        </p:tav>
                                      </p:tavLst>
                                    </p:anim>
                                    <p:anim calcmode="lin" valueType="num">
                                      <p:cBhvr>
                                        <p:cTn id="319" dur="500" fill="hold"/>
                                        <p:tgtEl>
                                          <p:spTgt spid="20662"/>
                                        </p:tgtEl>
                                        <p:attrNameLst>
                                          <p:attrName>ppt_y</p:attrName>
                                        </p:attrNameLst>
                                      </p:cBhvr>
                                      <p:tavLst>
                                        <p:tav tm="0">
                                          <p:val>
                                            <p:strVal val="1+(6*min(max(#ppt_w*#ppt_h,.3),1)-7.4)/-.7*#ppt_h/2"/>
                                          </p:val>
                                        </p:tav>
                                        <p:tav tm="100000">
                                          <p:val>
                                            <p:strVal val="#ppt_y"/>
                                          </p:val>
                                        </p:tav>
                                      </p:tavLst>
                                    </p:anim>
                                  </p:childTnLst>
                                </p:cTn>
                              </p:par>
                            </p:childTnLst>
                          </p:cTn>
                        </p:par>
                        <p:par>
                          <p:cTn id="320" fill="hold" nodeType="afterGroup">
                            <p:stCondLst>
                              <p:cond delay="24000"/>
                            </p:stCondLst>
                            <p:childTnLst>
                              <p:par>
                                <p:cTn id="321" presetID="23" presetClass="entr" presetSubtype="36" fill="hold" nodeType="afterEffect">
                                  <p:stCondLst>
                                    <p:cond delay="0"/>
                                  </p:stCondLst>
                                  <p:childTnLst>
                                    <p:set>
                                      <p:cBhvr>
                                        <p:cTn id="322" dur="1" fill="hold">
                                          <p:stCondLst>
                                            <p:cond delay="0"/>
                                          </p:stCondLst>
                                        </p:cTn>
                                        <p:tgtEl>
                                          <p:spTgt spid="25"/>
                                        </p:tgtEl>
                                        <p:attrNameLst>
                                          <p:attrName>style.visibility</p:attrName>
                                        </p:attrNameLst>
                                      </p:cBhvr>
                                      <p:to>
                                        <p:strVal val="visible"/>
                                      </p:to>
                                    </p:set>
                                    <p:anim calcmode="lin" valueType="num">
                                      <p:cBhvr>
                                        <p:cTn id="323" dur="500" fill="hold"/>
                                        <p:tgtEl>
                                          <p:spTgt spid="25"/>
                                        </p:tgtEl>
                                        <p:attrNameLst>
                                          <p:attrName>ppt_w</p:attrName>
                                        </p:attrNameLst>
                                      </p:cBhvr>
                                      <p:tavLst>
                                        <p:tav tm="0">
                                          <p:val>
                                            <p:strVal val="(6*min(max(#ppt_w*#ppt_h,.3),1)-7.4)/-.7*#ppt_w"/>
                                          </p:val>
                                        </p:tav>
                                        <p:tav tm="100000">
                                          <p:val>
                                            <p:strVal val="#ppt_w"/>
                                          </p:val>
                                        </p:tav>
                                      </p:tavLst>
                                    </p:anim>
                                    <p:anim calcmode="lin" valueType="num">
                                      <p:cBhvr>
                                        <p:cTn id="324" dur="500" fill="hold"/>
                                        <p:tgtEl>
                                          <p:spTgt spid="25"/>
                                        </p:tgtEl>
                                        <p:attrNameLst>
                                          <p:attrName>ppt_h</p:attrName>
                                        </p:attrNameLst>
                                      </p:cBhvr>
                                      <p:tavLst>
                                        <p:tav tm="0">
                                          <p:val>
                                            <p:strVal val="(6*min(max(#ppt_w*#ppt_h,.3),1)-7.4)/-.7*#ppt_h"/>
                                          </p:val>
                                        </p:tav>
                                        <p:tav tm="100000">
                                          <p:val>
                                            <p:strVal val="#ppt_h"/>
                                          </p:val>
                                        </p:tav>
                                      </p:tavLst>
                                    </p:anim>
                                    <p:anim calcmode="lin" valueType="num">
                                      <p:cBhvr>
                                        <p:cTn id="325" dur="500" fill="hold"/>
                                        <p:tgtEl>
                                          <p:spTgt spid="25"/>
                                        </p:tgtEl>
                                        <p:attrNameLst>
                                          <p:attrName>ppt_x</p:attrName>
                                        </p:attrNameLst>
                                      </p:cBhvr>
                                      <p:tavLst>
                                        <p:tav tm="0">
                                          <p:val>
                                            <p:fltVal val="0.5"/>
                                          </p:val>
                                        </p:tav>
                                        <p:tav tm="100000">
                                          <p:val>
                                            <p:strVal val="#ppt_x"/>
                                          </p:val>
                                        </p:tav>
                                      </p:tavLst>
                                    </p:anim>
                                    <p:anim calcmode="lin" valueType="num">
                                      <p:cBhvr>
                                        <p:cTn id="32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327" fill="hold" nodeType="afterGroup">
                            <p:stCondLst>
                              <p:cond delay="24500"/>
                            </p:stCondLst>
                            <p:childTnLst>
                              <p:par>
                                <p:cTn id="328" presetID="23" presetClass="entr" presetSubtype="36" fill="hold" nodeType="afterEffect">
                                  <p:stCondLst>
                                    <p:cond delay="0"/>
                                  </p:stCondLst>
                                  <p:childTnLst>
                                    <p:set>
                                      <p:cBhvr>
                                        <p:cTn id="329" dur="1" fill="hold">
                                          <p:stCondLst>
                                            <p:cond delay="0"/>
                                          </p:stCondLst>
                                        </p:cTn>
                                        <p:tgtEl>
                                          <p:spTgt spid="20661"/>
                                        </p:tgtEl>
                                        <p:attrNameLst>
                                          <p:attrName>style.visibility</p:attrName>
                                        </p:attrNameLst>
                                      </p:cBhvr>
                                      <p:to>
                                        <p:strVal val="visible"/>
                                      </p:to>
                                    </p:set>
                                    <p:anim calcmode="lin" valueType="num">
                                      <p:cBhvr>
                                        <p:cTn id="330" dur="500" fill="hold"/>
                                        <p:tgtEl>
                                          <p:spTgt spid="20661"/>
                                        </p:tgtEl>
                                        <p:attrNameLst>
                                          <p:attrName>ppt_w</p:attrName>
                                        </p:attrNameLst>
                                      </p:cBhvr>
                                      <p:tavLst>
                                        <p:tav tm="0">
                                          <p:val>
                                            <p:strVal val="(6*min(max(#ppt_w*#ppt_h,.3),1)-7.4)/-.7*#ppt_w"/>
                                          </p:val>
                                        </p:tav>
                                        <p:tav tm="100000">
                                          <p:val>
                                            <p:strVal val="#ppt_w"/>
                                          </p:val>
                                        </p:tav>
                                      </p:tavLst>
                                    </p:anim>
                                    <p:anim calcmode="lin" valueType="num">
                                      <p:cBhvr>
                                        <p:cTn id="331" dur="500" fill="hold"/>
                                        <p:tgtEl>
                                          <p:spTgt spid="20661"/>
                                        </p:tgtEl>
                                        <p:attrNameLst>
                                          <p:attrName>ppt_h</p:attrName>
                                        </p:attrNameLst>
                                      </p:cBhvr>
                                      <p:tavLst>
                                        <p:tav tm="0">
                                          <p:val>
                                            <p:strVal val="(6*min(max(#ppt_w*#ppt_h,.3),1)-7.4)/-.7*#ppt_h"/>
                                          </p:val>
                                        </p:tav>
                                        <p:tav tm="100000">
                                          <p:val>
                                            <p:strVal val="#ppt_h"/>
                                          </p:val>
                                        </p:tav>
                                      </p:tavLst>
                                    </p:anim>
                                    <p:anim calcmode="lin" valueType="num">
                                      <p:cBhvr>
                                        <p:cTn id="332" dur="500" fill="hold"/>
                                        <p:tgtEl>
                                          <p:spTgt spid="20661"/>
                                        </p:tgtEl>
                                        <p:attrNameLst>
                                          <p:attrName>ppt_x</p:attrName>
                                        </p:attrNameLst>
                                      </p:cBhvr>
                                      <p:tavLst>
                                        <p:tav tm="0">
                                          <p:val>
                                            <p:fltVal val="0.5"/>
                                          </p:val>
                                        </p:tav>
                                        <p:tav tm="100000">
                                          <p:val>
                                            <p:strVal val="#ppt_x"/>
                                          </p:val>
                                        </p:tav>
                                      </p:tavLst>
                                    </p:anim>
                                    <p:anim calcmode="lin" valueType="num">
                                      <p:cBhvr>
                                        <p:cTn id="333" dur="500" fill="hold"/>
                                        <p:tgtEl>
                                          <p:spTgt spid="20661"/>
                                        </p:tgtEl>
                                        <p:attrNameLst>
                                          <p:attrName>ppt_y</p:attrName>
                                        </p:attrNameLst>
                                      </p:cBhvr>
                                      <p:tavLst>
                                        <p:tav tm="0">
                                          <p:val>
                                            <p:strVal val="1+(6*min(max(#ppt_w*#ppt_h,.3),1)-7.4)/-.7*#ppt_h/2"/>
                                          </p:val>
                                        </p:tav>
                                        <p:tav tm="100000">
                                          <p:val>
                                            <p:strVal val="#ppt_y"/>
                                          </p:val>
                                        </p:tav>
                                      </p:tavLst>
                                    </p:anim>
                                  </p:childTnLst>
                                </p:cTn>
                              </p:par>
                            </p:childTnLst>
                          </p:cTn>
                        </p:par>
                        <p:par>
                          <p:cTn id="334" fill="hold" nodeType="afterGroup">
                            <p:stCondLst>
                              <p:cond delay="25000"/>
                            </p:stCondLst>
                            <p:childTnLst>
                              <p:par>
                                <p:cTn id="335" presetID="23" presetClass="entr" presetSubtype="36" fill="hold" nodeType="afterEffect">
                                  <p:stCondLst>
                                    <p:cond delay="0"/>
                                  </p:stCondLst>
                                  <p:childTnLst>
                                    <p:set>
                                      <p:cBhvr>
                                        <p:cTn id="336" dur="1" fill="hold">
                                          <p:stCondLst>
                                            <p:cond delay="0"/>
                                          </p:stCondLst>
                                        </p:cTn>
                                        <p:tgtEl>
                                          <p:spTgt spid="20660"/>
                                        </p:tgtEl>
                                        <p:attrNameLst>
                                          <p:attrName>style.visibility</p:attrName>
                                        </p:attrNameLst>
                                      </p:cBhvr>
                                      <p:to>
                                        <p:strVal val="visible"/>
                                      </p:to>
                                    </p:set>
                                    <p:anim calcmode="lin" valueType="num">
                                      <p:cBhvr>
                                        <p:cTn id="337" dur="500" fill="hold"/>
                                        <p:tgtEl>
                                          <p:spTgt spid="20660"/>
                                        </p:tgtEl>
                                        <p:attrNameLst>
                                          <p:attrName>ppt_w</p:attrName>
                                        </p:attrNameLst>
                                      </p:cBhvr>
                                      <p:tavLst>
                                        <p:tav tm="0">
                                          <p:val>
                                            <p:strVal val="(6*min(max(#ppt_w*#ppt_h,.3),1)-7.4)/-.7*#ppt_w"/>
                                          </p:val>
                                        </p:tav>
                                        <p:tav tm="100000">
                                          <p:val>
                                            <p:strVal val="#ppt_w"/>
                                          </p:val>
                                        </p:tav>
                                      </p:tavLst>
                                    </p:anim>
                                    <p:anim calcmode="lin" valueType="num">
                                      <p:cBhvr>
                                        <p:cTn id="338" dur="500" fill="hold"/>
                                        <p:tgtEl>
                                          <p:spTgt spid="20660"/>
                                        </p:tgtEl>
                                        <p:attrNameLst>
                                          <p:attrName>ppt_h</p:attrName>
                                        </p:attrNameLst>
                                      </p:cBhvr>
                                      <p:tavLst>
                                        <p:tav tm="0">
                                          <p:val>
                                            <p:strVal val="(6*min(max(#ppt_w*#ppt_h,.3),1)-7.4)/-.7*#ppt_h"/>
                                          </p:val>
                                        </p:tav>
                                        <p:tav tm="100000">
                                          <p:val>
                                            <p:strVal val="#ppt_h"/>
                                          </p:val>
                                        </p:tav>
                                      </p:tavLst>
                                    </p:anim>
                                    <p:anim calcmode="lin" valueType="num">
                                      <p:cBhvr>
                                        <p:cTn id="339" dur="500" fill="hold"/>
                                        <p:tgtEl>
                                          <p:spTgt spid="20660"/>
                                        </p:tgtEl>
                                        <p:attrNameLst>
                                          <p:attrName>ppt_x</p:attrName>
                                        </p:attrNameLst>
                                      </p:cBhvr>
                                      <p:tavLst>
                                        <p:tav tm="0">
                                          <p:val>
                                            <p:fltVal val="0.5"/>
                                          </p:val>
                                        </p:tav>
                                        <p:tav tm="100000">
                                          <p:val>
                                            <p:strVal val="#ppt_x"/>
                                          </p:val>
                                        </p:tav>
                                      </p:tavLst>
                                    </p:anim>
                                    <p:anim calcmode="lin" valueType="num">
                                      <p:cBhvr>
                                        <p:cTn id="340" dur="500" fill="hold"/>
                                        <p:tgtEl>
                                          <p:spTgt spid="20660"/>
                                        </p:tgtEl>
                                        <p:attrNameLst>
                                          <p:attrName>ppt_y</p:attrName>
                                        </p:attrNameLst>
                                      </p:cBhvr>
                                      <p:tavLst>
                                        <p:tav tm="0">
                                          <p:val>
                                            <p:strVal val="1+(6*min(max(#ppt_w*#ppt_h,.3),1)-7.4)/-.7*#ppt_h/2"/>
                                          </p:val>
                                        </p:tav>
                                        <p:tav tm="100000">
                                          <p:val>
                                            <p:strVal val="#ppt_y"/>
                                          </p:val>
                                        </p:tav>
                                      </p:tavLst>
                                    </p:anim>
                                  </p:childTnLst>
                                </p:cTn>
                              </p:par>
                            </p:childTnLst>
                          </p:cTn>
                        </p:par>
                        <p:par>
                          <p:cTn id="341" fill="hold" nodeType="afterGroup">
                            <p:stCondLst>
                              <p:cond delay="25500"/>
                            </p:stCondLst>
                            <p:childTnLst>
                              <p:par>
                                <p:cTn id="342" presetID="23" presetClass="entr" presetSubtype="36" fill="hold" nodeType="afterEffect">
                                  <p:stCondLst>
                                    <p:cond delay="0"/>
                                  </p:stCondLst>
                                  <p:childTnLst>
                                    <p:set>
                                      <p:cBhvr>
                                        <p:cTn id="343" dur="1" fill="hold">
                                          <p:stCondLst>
                                            <p:cond delay="0"/>
                                          </p:stCondLst>
                                        </p:cTn>
                                        <p:tgtEl>
                                          <p:spTgt spid="20659"/>
                                        </p:tgtEl>
                                        <p:attrNameLst>
                                          <p:attrName>style.visibility</p:attrName>
                                        </p:attrNameLst>
                                      </p:cBhvr>
                                      <p:to>
                                        <p:strVal val="visible"/>
                                      </p:to>
                                    </p:set>
                                    <p:anim calcmode="lin" valueType="num">
                                      <p:cBhvr>
                                        <p:cTn id="344" dur="500" fill="hold"/>
                                        <p:tgtEl>
                                          <p:spTgt spid="20659"/>
                                        </p:tgtEl>
                                        <p:attrNameLst>
                                          <p:attrName>ppt_w</p:attrName>
                                        </p:attrNameLst>
                                      </p:cBhvr>
                                      <p:tavLst>
                                        <p:tav tm="0">
                                          <p:val>
                                            <p:strVal val="(6*min(max(#ppt_w*#ppt_h,.3),1)-7.4)/-.7*#ppt_w"/>
                                          </p:val>
                                        </p:tav>
                                        <p:tav tm="100000">
                                          <p:val>
                                            <p:strVal val="#ppt_w"/>
                                          </p:val>
                                        </p:tav>
                                      </p:tavLst>
                                    </p:anim>
                                    <p:anim calcmode="lin" valueType="num">
                                      <p:cBhvr>
                                        <p:cTn id="345" dur="500" fill="hold"/>
                                        <p:tgtEl>
                                          <p:spTgt spid="20659"/>
                                        </p:tgtEl>
                                        <p:attrNameLst>
                                          <p:attrName>ppt_h</p:attrName>
                                        </p:attrNameLst>
                                      </p:cBhvr>
                                      <p:tavLst>
                                        <p:tav tm="0">
                                          <p:val>
                                            <p:strVal val="(6*min(max(#ppt_w*#ppt_h,.3),1)-7.4)/-.7*#ppt_h"/>
                                          </p:val>
                                        </p:tav>
                                        <p:tav tm="100000">
                                          <p:val>
                                            <p:strVal val="#ppt_h"/>
                                          </p:val>
                                        </p:tav>
                                      </p:tavLst>
                                    </p:anim>
                                    <p:anim calcmode="lin" valueType="num">
                                      <p:cBhvr>
                                        <p:cTn id="346" dur="500" fill="hold"/>
                                        <p:tgtEl>
                                          <p:spTgt spid="20659"/>
                                        </p:tgtEl>
                                        <p:attrNameLst>
                                          <p:attrName>ppt_x</p:attrName>
                                        </p:attrNameLst>
                                      </p:cBhvr>
                                      <p:tavLst>
                                        <p:tav tm="0">
                                          <p:val>
                                            <p:fltVal val="0.5"/>
                                          </p:val>
                                        </p:tav>
                                        <p:tav tm="100000">
                                          <p:val>
                                            <p:strVal val="#ppt_x"/>
                                          </p:val>
                                        </p:tav>
                                      </p:tavLst>
                                    </p:anim>
                                    <p:anim calcmode="lin" valueType="num">
                                      <p:cBhvr>
                                        <p:cTn id="347" dur="500" fill="hold"/>
                                        <p:tgtEl>
                                          <p:spTgt spid="20659"/>
                                        </p:tgtEl>
                                        <p:attrNameLst>
                                          <p:attrName>ppt_y</p:attrName>
                                        </p:attrNameLst>
                                      </p:cBhvr>
                                      <p:tavLst>
                                        <p:tav tm="0">
                                          <p:val>
                                            <p:strVal val="1+(6*min(max(#ppt_w*#ppt_h,.3),1)-7.4)/-.7*#ppt_h/2"/>
                                          </p:val>
                                        </p:tav>
                                        <p:tav tm="100000">
                                          <p:val>
                                            <p:strVal val="#ppt_y"/>
                                          </p:val>
                                        </p:tav>
                                      </p:tavLst>
                                    </p:anim>
                                  </p:childTnLst>
                                </p:cTn>
                              </p:par>
                            </p:childTnLst>
                          </p:cTn>
                        </p:par>
                        <p:par>
                          <p:cTn id="348" fill="hold" nodeType="afterGroup">
                            <p:stCondLst>
                              <p:cond delay="26000"/>
                            </p:stCondLst>
                            <p:childTnLst>
                              <p:par>
                                <p:cTn id="349" presetID="23" presetClass="entr" presetSubtype="36" fill="hold" nodeType="afterEffect">
                                  <p:stCondLst>
                                    <p:cond delay="0"/>
                                  </p:stCondLst>
                                  <p:childTnLst>
                                    <p:set>
                                      <p:cBhvr>
                                        <p:cTn id="350" dur="1" fill="hold">
                                          <p:stCondLst>
                                            <p:cond delay="0"/>
                                          </p:stCondLst>
                                        </p:cTn>
                                        <p:tgtEl>
                                          <p:spTgt spid="20658"/>
                                        </p:tgtEl>
                                        <p:attrNameLst>
                                          <p:attrName>style.visibility</p:attrName>
                                        </p:attrNameLst>
                                      </p:cBhvr>
                                      <p:to>
                                        <p:strVal val="visible"/>
                                      </p:to>
                                    </p:set>
                                    <p:anim calcmode="lin" valueType="num">
                                      <p:cBhvr>
                                        <p:cTn id="351" dur="500" fill="hold"/>
                                        <p:tgtEl>
                                          <p:spTgt spid="20658"/>
                                        </p:tgtEl>
                                        <p:attrNameLst>
                                          <p:attrName>ppt_w</p:attrName>
                                        </p:attrNameLst>
                                      </p:cBhvr>
                                      <p:tavLst>
                                        <p:tav tm="0">
                                          <p:val>
                                            <p:strVal val="(6*min(max(#ppt_w*#ppt_h,.3),1)-7.4)/-.7*#ppt_w"/>
                                          </p:val>
                                        </p:tav>
                                        <p:tav tm="100000">
                                          <p:val>
                                            <p:strVal val="#ppt_w"/>
                                          </p:val>
                                        </p:tav>
                                      </p:tavLst>
                                    </p:anim>
                                    <p:anim calcmode="lin" valueType="num">
                                      <p:cBhvr>
                                        <p:cTn id="352" dur="500" fill="hold"/>
                                        <p:tgtEl>
                                          <p:spTgt spid="20658"/>
                                        </p:tgtEl>
                                        <p:attrNameLst>
                                          <p:attrName>ppt_h</p:attrName>
                                        </p:attrNameLst>
                                      </p:cBhvr>
                                      <p:tavLst>
                                        <p:tav tm="0">
                                          <p:val>
                                            <p:strVal val="(6*min(max(#ppt_w*#ppt_h,.3),1)-7.4)/-.7*#ppt_h"/>
                                          </p:val>
                                        </p:tav>
                                        <p:tav tm="100000">
                                          <p:val>
                                            <p:strVal val="#ppt_h"/>
                                          </p:val>
                                        </p:tav>
                                      </p:tavLst>
                                    </p:anim>
                                    <p:anim calcmode="lin" valueType="num">
                                      <p:cBhvr>
                                        <p:cTn id="353" dur="500" fill="hold"/>
                                        <p:tgtEl>
                                          <p:spTgt spid="20658"/>
                                        </p:tgtEl>
                                        <p:attrNameLst>
                                          <p:attrName>ppt_x</p:attrName>
                                        </p:attrNameLst>
                                      </p:cBhvr>
                                      <p:tavLst>
                                        <p:tav tm="0">
                                          <p:val>
                                            <p:fltVal val="0.5"/>
                                          </p:val>
                                        </p:tav>
                                        <p:tav tm="100000">
                                          <p:val>
                                            <p:strVal val="#ppt_x"/>
                                          </p:val>
                                        </p:tav>
                                      </p:tavLst>
                                    </p:anim>
                                    <p:anim calcmode="lin" valueType="num">
                                      <p:cBhvr>
                                        <p:cTn id="354" dur="500" fill="hold"/>
                                        <p:tgtEl>
                                          <p:spTgt spid="20658"/>
                                        </p:tgtEl>
                                        <p:attrNameLst>
                                          <p:attrName>ppt_y</p:attrName>
                                        </p:attrNameLst>
                                      </p:cBhvr>
                                      <p:tavLst>
                                        <p:tav tm="0">
                                          <p:val>
                                            <p:strVal val="1+(6*min(max(#ppt_w*#ppt_h,.3),1)-7.4)/-.7*#ppt_h/2"/>
                                          </p:val>
                                        </p:tav>
                                        <p:tav tm="100000">
                                          <p:val>
                                            <p:strVal val="#ppt_y"/>
                                          </p:val>
                                        </p:tav>
                                      </p:tavLst>
                                    </p:anim>
                                  </p:childTnLst>
                                </p:cTn>
                              </p:par>
                            </p:childTnLst>
                          </p:cTn>
                        </p:par>
                        <p:par>
                          <p:cTn id="355" fill="hold" nodeType="afterGroup">
                            <p:stCondLst>
                              <p:cond delay="26500"/>
                            </p:stCondLst>
                            <p:childTnLst>
                              <p:par>
                                <p:cTn id="356" presetID="23" presetClass="entr" presetSubtype="36" fill="hold" nodeType="afterEffect">
                                  <p:stCondLst>
                                    <p:cond delay="0"/>
                                  </p:stCondLst>
                                  <p:childTnLst>
                                    <p:set>
                                      <p:cBhvr>
                                        <p:cTn id="357" dur="1" fill="hold">
                                          <p:stCondLst>
                                            <p:cond delay="0"/>
                                          </p:stCondLst>
                                        </p:cTn>
                                        <p:tgtEl>
                                          <p:spTgt spid="20657"/>
                                        </p:tgtEl>
                                        <p:attrNameLst>
                                          <p:attrName>style.visibility</p:attrName>
                                        </p:attrNameLst>
                                      </p:cBhvr>
                                      <p:to>
                                        <p:strVal val="visible"/>
                                      </p:to>
                                    </p:set>
                                    <p:anim calcmode="lin" valueType="num">
                                      <p:cBhvr>
                                        <p:cTn id="358" dur="500" fill="hold"/>
                                        <p:tgtEl>
                                          <p:spTgt spid="20657"/>
                                        </p:tgtEl>
                                        <p:attrNameLst>
                                          <p:attrName>ppt_w</p:attrName>
                                        </p:attrNameLst>
                                      </p:cBhvr>
                                      <p:tavLst>
                                        <p:tav tm="0">
                                          <p:val>
                                            <p:strVal val="(6*min(max(#ppt_w*#ppt_h,.3),1)-7.4)/-.7*#ppt_w"/>
                                          </p:val>
                                        </p:tav>
                                        <p:tav tm="100000">
                                          <p:val>
                                            <p:strVal val="#ppt_w"/>
                                          </p:val>
                                        </p:tav>
                                      </p:tavLst>
                                    </p:anim>
                                    <p:anim calcmode="lin" valueType="num">
                                      <p:cBhvr>
                                        <p:cTn id="359" dur="500" fill="hold"/>
                                        <p:tgtEl>
                                          <p:spTgt spid="20657"/>
                                        </p:tgtEl>
                                        <p:attrNameLst>
                                          <p:attrName>ppt_h</p:attrName>
                                        </p:attrNameLst>
                                      </p:cBhvr>
                                      <p:tavLst>
                                        <p:tav tm="0">
                                          <p:val>
                                            <p:strVal val="(6*min(max(#ppt_w*#ppt_h,.3),1)-7.4)/-.7*#ppt_h"/>
                                          </p:val>
                                        </p:tav>
                                        <p:tav tm="100000">
                                          <p:val>
                                            <p:strVal val="#ppt_h"/>
                                          </p:val>
                                        </p:tav>
                                      </p:tavLst>
                                    </p:anim>
                                    <p:anim calcmode="lin" valueType="num">
                                      <p:cBhvr>
                                        <p:cTn id="360" dur="500" fill="hold"/>
                                        <p:tgtEl>
                                          <p:spTgt spid="20657"/>
                                        </p:tgtEl>
                                        <p:attrNameLst>
                                          <p:attrName>ppt_x</p:attrName>
                                        </p:attrNameLst>
                                      </p:cBhvr>
                                      <p:tavLst>
                                        <p:tav tm="0">
                                          <p:val>
                                            <p:fltVal val="0.5"/>
                                          </p:val>
                                        </p:tav>
                                        <p:tav tm="100000">
                                          <p:val>
                                            <p:strVal val="#ppt_x"/>
                                          </p:val>
                                        </p:tav>
                                      </p:tavLst>
                                    </p:anim>
                                    <p:anim calcmode="lin" valueType="num">
                                      <p:cBhvr>
                                        <p:cTn id="361" dur="500" fill="hold"/>
                                        <p:tgtEl>
                                          <p:spTgt spid="20657"/>
                                        </p:tgtEl>
                                        <p:attrNameLst>
                                          <p:attrName>ppt_y</p:attrName>
                                        </p:attrNameLst>
                                      </p:cBhvr>
                                      <p:tavLst>
                                        <p:tav tm="0">
                                          <p:val>
                                            <p:strVal val="1+(6*min(max(#ppt_w*#ppt_h,.3),1)-7.4)/-.7*#ppt_h/2"/>
                                          </p:val>
                                        </p:tav>
                                        <p:tav tm="100000">
                                          <p:val>
                                            <p:strVal val="#ppt_y"/>
                                          </p:val>
                                        </p:tav>
                                      </p:tavLst>
                                    </p:anim>
                                  </p:childTnLst>
                                </p:cTn>
                              </p:par>
                            </p:childTnLst>
                          </p:cTn>
                        </p:par>
                        <p:par>
                          <p:cTn id="362" fill="hold" nodeType="afterGroup">
                            <p:stCondLst>
                              <p:cond delay="27000"/>
                            </p:stCondLst>
                            <p:childTnLst>
                              <p:par>
                                <p:cTn id="363" presetID="23" presetClass="entr" presetSubtype="36" fill="hold" nodeType="afterEffect">
                                  <p:stCondLst>
                                    <p:cond delay="0"/>
                                  </p:stCondLst>
                                  <p:childTnLst>
                                    <p:set>
                                      <p:cBhvr>
                                        <p:cTn id="364" dur="1" fill="hold">
                                          <p:stCondLst>
                                            <p:cond delay="0"/>
                                          </p:stCondLst>
                                        </p:cTn>
                                        <p:tgtEl>
                                          <p:spTgt spid="27"/>
                                        </p:tgtEl>
                                        <p:attrNameLst>
                                          <p:attrName>style.visibility</p:attrName>
                                        </p:attrNameLst>
                                      </p:cBhvr>
                                      <p:to>
                                        <p:strVal val="visible"/>
                                      </p:to>
                                    </p:set>
                                    <p:anim calcmode="lin" valueType="num">
                                      <p:cBhvr>
                                        <p:cTn id="365" dur="500" fill="hold"/>
                                        <p:tgtEl>
                                          <p:spTgt spid="27"/>
                                        </p:tgtEl>
                                        <p:attrNameLst>
                                          <p:attrName>ppt_w</p:attrName>
                                        </p:attrNameLst>
                                      </p:cBhvr>
                                      <p:tavLst>
                                        <p:tav tm="0">
                                          <p:val>
                                            <p:strVal val="(6*min(max(#ppt_w*#ppt_h,.3),1)-7.4)/-.7*#ppt_w"/>
                                          </p:val>
                                        </p:tav>
                                        <p:tav tm="100000">
                                          <p:val>
                                            <p:strVal val="#ppt_w"/>
                                          </p:val>
                                        </p:tav>
                                      </p:tavLst>
                                    </p:anim>
                                    <p:anim calcmode="lin" valueType="num">
                                      <p:cBhvr>
                                        <p:cTn id="366" dur="500" fill="hold"/>
                                        <p:tgtEl>
                                          <p:spTgt spid="27"/>
                                        </p:tgtEl>
                                        <p:attrNameLst>
                                          <p:attrName>ppt_h</p:attrName>
                                        </p:attrNameLst>
                                      </p:cBhvr>
                                      <p:tavLst>
                                        <p:tav tm="0">
                                          <p:val>
                                            <p:strVal val="(6*min(max(#ppt_w*#ppt_h,.3),1)-7.4)/-.7*#ppt_h"/>
                                          </p:val>
                                        </p:tav>
                                        <p:tav tm="100000">
                                          <p:val>
                                            <p:strVal val="#ppt_h"/>
                                          </p:val>
                                        </p:tav>
                                      </p:tavLst>
                                    </p:anim>
                                    <p:anim calcmode="lin" valueType="num">
                                      <p:cBhvr>
                                        <p:cTn id="367" dur="500" fill="hold"/>
                                        <p:tgtEl>
                                          <p:spTgt spid="27"/>
                                        </p:tgtEl>
                                        <p:attrNameLst>
                                          <p:attrName>ppt_x</p:attrName>
                                        </p:attrNameLst>
                                      </p:cBhvr>
                                      <p:tavLst>
                                        <p:tav tm="0">
                                          <p:val>
                                            <p:fltVal val="0.5"/>
                                          </p:val>
                                        </p:tav>
                                        <p:tav tm="100000">
                                          <p:val>
                                            <p:strVal val="#ppt_x"/>
                                          </p:val>
                                        </p:tav>
                                      </p:tavLst>
                                    </p:anim>
                                    <p:anim calcmode="lin" valueType="num">
                                      <p:cBhvr>
                                        <p:cTn id="368"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par>
                          <p:cTn id="369" fill="hold" nodeType="afterGroup">
                            <p:stCondLst>
                              <p:cond delay="27500"/>
                            </p:stCondLst>
                            <p:childTnLst>
                              <p:par>
                                <p:cTn id="370" presetID="23" presetClass="entr" presetSubtype="36" fill="hold" nodeType="afterEffect">
                                  <p:stCondLst>
                                    <p:cond delay="0"/>
                                  </p:stCondLst>
                                  <p:childTnLst>
                                    <p:set>
                                      <p:cBhvr>
                                        <p:cTn id="371" dur="1" fill="hold">
                                          <p:stCondLst>
                                            <p:cond delay="0"/>
                                          </p:stCondLst>
                                        </p:cTn>
                                        <p:tgtEl>
                                          <p:spTgt spid="123008"/>
                                        </p:tgtEl>
                                        <p:attrNameLst>
                                          <p:attrName>style.visibility</p:attrName>
                                        </p:attrNameLst>
                                      </p:cBhvr>
                                      <p:to>
                                        <p:strVal val="visible"/>
                                      </p:to>
                                    </p:set>
                                    <p:anim calcmode="lin" valueType="num">
                                      <p:cBhvr>
                                        <p:cTn id="372" dur="500" fill="hold"/>
                                        <p:tgtEl>
                                          <p:spTgt spid="123008"/>
                                        </p:tgtEl>
                                        <p:attrNameLst>
                                          <p:attrName>ppt_w</p:attrName>
                                        </p:attrNameLst>
                                      </p:cBhvr>
                                      <p:tavLst>
                                        <p:tav tm="0">
                                          <p:val>
                                            <p:strVal val="(6*min(max(#ppt_w*#ppt_h,.3),1)-7.4)/-.7*#ppt_w"/>
                                          </p:val>
                                        </p:tav>
                                        <p:tav tm="100000">
                                          <p:val>
                                            <p:strVal val="#ppt_w"/>
                                          </p:val>
                                        </p:tav>
                                      </p:tavLst>
                                    </p:anim>
                                    <p:anim calcmode="lin" valueType="num">
                                      <p:cBhvr>
                                        <p:cTn id="373" dur="500" fill="hold"/>
                                        <p:tgtEl>
                                          <p:spTgt spid="123008"/>
                                        </p:tgtEl>
                                        <p:attrNameLst>
                                          <p:attrName>ppt_h</p:attrName>
                                        </p:attrNameLst>
                                      </p:cBhvr>
                                      <p:tavLst>
                                        <p:tav tm="0">
                                          <p:val>
                                            <p:strVal val="(6*min(max(#ppt_w*#ppt_h,.3),1)-7.4)/-.7*#ppt_h"/>
                                          </p:val>
                                        </p:tav>
                                        <p:tav tm="100000">
                                          <p:val>
                                            <p:strVal val="#ppt_h"/>
                                          </p:val>
                                        </p:tav>
                                      </p:tavLst>
                                    </p:anim>
                                    <p:anim calcmode="lin" valueType="num">
                                      <p:cBhvr>
                                        <p:cTn id="374" dur="500" fill="hold"/>
                                        <p:tgtEl>
                                          <p:spTgt spid="123008"/>
                                        </p:tgtEl>
                                        <p:attrNameLst>
                                          <p:attrName>ppt_x</p:attrName>
                                        </p:attrNameLst>
                                      </p:cBhvr>
                                      <p:tavLst>
                                        <p:tav tm="0">
                                          <p:val>
                                            <p:fltVal val="0.5"/>
                                          </p:val>
                                        </p:tav>
                                        <p:tav tm="100000">
                                          <p:val>
                                            <p:strVal val="#ppt_x"/>
                                          </p:val>
                                        </p:tav>
                                      </p:tavLst>
                                    </p:anim>
                                    <p:anim calcmode="lin" valueType="num">
                                      <p:cBhvr>
                                        <p:cTn id="375" dur="500" fill="hold"/>
                                        <p:tgtEl>
                                          <p:spTgt spid="123008"/>
                                        </p:tgtEl>
                                        <p:attrNameLst>
                                          <p:attrName>ppt_y</p:attrName>
                                        </p:attrNameLst>
                                      </p:cBhvr>
                                      <p:tavLst>
                                        <p:tav tm="0">
                                          <p:val>
                                            <p:strVal val="1+(6*min(max(#ppt_w*#ppt_h,.3),1)-7.4)/-.7*#ppt_h/2"/>
                                          </p:val>
                                        </p:tav>
                                        <p:tav tm="100000">
                                          <p:val>
                                            <p:strVal val="#ppt_y"/>
                                          </p:val>
                                        </p:tav>
                                      </p:tavLst>
                                    </p:anim>
                                  </p:childTnLst>
                                </p:cTn>
                              </p:par>
                            </p:childTnLst>
                          </p:cTn>
                        </p:par>
                        <p:par>
                          <p:cTn id="376" fill="hold" nodeType="afterGroup">
                            <p:stCondLst>
                              <p:cond delay="28000"/>
                            </p:stCondLst>
                            <p:childTnLst>
                              <p:par>
                                <p:cTn id="377" presetID="23" presetClass="entr" presetSubtype="36" fill="hold" nodeType="afterEffect">
                                  <p:stCondLst>
                                    <p:cond delay="0"/>
                                  </p:stCondLst>
                                  <p:childTnLst>
                                    <p:set>
                                      <p:cBhvr>
                                        <p:cTn id="378" dur="1" fill="hold">
                                          <p:stCondLst>
                                            <p:cond delay="0"/>
                                          </p:stCondLst>
                                        </p:cTn>
                                        <p:tgtEl>
                                          <p:spTgt spid="26"/>
                                        </p:tgtEl>
                                        <p:attrNameLst>
                                          <p:attrName>style.visibility</p:attrName>
                                        </p:attrNameLst>
                                      </p:cBhvr>
                                      <p:to>
                                        <p:strVal val="visible"/>
                                      </p:to>
                                    </p:set>
                                    <p:anim calcmode="lin" valueType="num">
                                      <p:cBhvr>
                                        <p:cTn id="379" dur="500" fill="hold"/>
                                        <p:tgtEl>
                                          <p:spTgt spid="26"/>
                                        </p:tgtEl>
                                        <p:attrNameLst>
                                          <p:attrName>ppt_w</p:attrName>
                                        </p:attrNameLst>
                                      </p:cBhvr>
                                      <p:tavLst>
                                        <p:tav tm="0">
                                          <p:val>
                                            <p:strVal val="(6*min(max(#ppt_w*#ppt_h,.3),1)-7.4)/-.7*#ppt_w"/>
                                          </p:val>
                                        </p:tav>
                                        <p:tav tm="100000">
                                          <p:val>
                                            <p:strVal val="#ppt_w"/>
                                          </p:val>
                                        </p:tav>
                                      </p:tavLst>
                                    </p:anim>
                                    <p:anim calcmode="lin" valueType="num">
                                      <p:cBhvr>
                                        <p:cTn id="380" dur="500" fill="hold"/>
                                        <p:tgtEl>
                                          <p:spTgt spid="26"/>
                                        </p:tgtEl>
                                        <p:attrNameLst>
                                          <p:attrName>ppt_h</p:attrName>
                                        </p:attrNameLst>
                                      </p:cBhvr>
                                      <p:tavLst>
                                        <p:tav tm="0">
                                          <p:val>
                                            <p:strVal val="(6*min(max(#ppt_w*#ppt_h,.3),1)-7.4)/-.7*#ppt_h"/>
                                          </p:val>
                                        </p:tav>
                                        <p:tav tm="100000">
                                          <p:val>
                                            <p:strVal val="#ppt_h"/>
                                          </p:val>
                                        </p:tav>
                                      </p:tavLst>
                                    </p:anim>
                                    <p:anim calcmode="lin" valueType="num">
                                      <p:cBhvr>
                                        <p:cTn id="381" dur="500" fill="hold"/>
                                        <p:tgtEl>
                                          <p:spTgt spid="26"/>
                                        </p:tgtEl>
                                        <p:attrNameLst>
                                          <p:attrName>ppt_x</p:attrName>
                                        </p:attrNameLst>
                                      </p:cBhvr>
                                      <p:tavLst>
                                        <p:tav tm="0">
                                          <p:val>
                                            <p:fltVal val="0.5"/>
                                          </p:val>
                                        </p:tav>
                                        <p:tav tm="100000">
                                          <p:val>
                                            <p:strVal val="#ppt_x"/>
                                          </p:val>
                                        </p:tav>
                                      </p:tavLst>
                                    </p:anim>
                                    <p:anim calcmode="lin" valueType="num">
                                      <p:cBhvr>
                                        <p:cTn id="382"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383" fill="hold" nodeType="afterGroup">
                            <p:stCondLst>
                              <p:cond delay="28500"/>
                            </p:stCondLst>
                            <p:childTnLst>
                              <p:par>
                                <p:cTn id="384" presetID="23" presetClass="entr" presetSubtype="36" fill="hold" nodeType="afterEffect">
                                  <p:stCondLst>
                                    <p:cond delay="0"/>
                                  </p:stCondLst>
                                  <p:childTnLst>
                                    <p:set>
                                      <p:cBhvr>
                                        <p:cTn id="385" dur="1" fill="hold">
                                          <p:stCondLst>
                                            <p:cond delay="0"/>
                                          </p:stCondLst>
                                        </p:cTn>
                                        <p:tgtEl>
                                          <p:spTgt spid="20671"/>
                                        </p:tgtEl>
                                        <p:attrNameLst>
                                          <p:attrName>style.visibility</p:attrName>
                                        </p:attrNameLst>
                                      </p:cBhvr>
                                      <p:to>
                                        <p:strVal val="visible"/>
                                      </p:to>
                                    </p:set>
                                    <p:anim calcmode="lin" valueType="num">
                                      <p:cBhvr>
                                        <p:cTn id="386" dur="500" fill="hold"/>
                                        <p:tgtEl>
                                          <p:spTgt spid="20671"/>
                                        </p:tgtEl>
                                        <p:attrNameLst>
                                          <p:attrName>ppt_w</p:attrName>
                                        </p:attrNameLst>
                                      </p:cBhvr>
                                      <p:tavLst>
                                        <p:tav tm="0">
                                          <p:val>
                                            <p:strVal val="(6*min(max(#ppt_w*#ppt_h,.3),1)-7.4)/-.7*#ppt_w"/>
                                          </p:val>
                                        </p:tav>
                                        <p:tav tm="100000">
                                          <p:val>
                                            <p:strVal val="#ppt_w"/>
                                          </p:val>
                                        </p:tav>
                                      </p:tavLst>
                                    </p:anim>
                                    <p:anim calcmode="lin" valueType="num">
                                      <p:cBhvr>
                                        <p:cTn id="387" dur="500" fill="hold"/>
                                        <p:tgtEl>
                                          <p:spTgt spid="20671"/>
                                        </p:tgtEl>
                                        <p:attrNameLst>
                                          <p:attrName>ppt_h</p:attrName>
                                        </p:attrNameLst>
                                      </p:cBhvr>
                                      <p:tavLst>
                                        <p:tav tm="0">
                                          <p:val>
                                            <p:strVal val="(6*min(max(#ppt_w*#ppt_h,.3),1)-7.4)/-.7*#ppt_h"/>
                                          </p:val>
                                        </p:tav>
                                        <p:tav tm="100000">
                                          <p:val>
                                            <p:strVal val="#ppt_h"/>
                                          </p:val>
                                        </p:tav>
                                      </p:tavLst>
                                    </p:anim>
                                    <p:anim calcmode="lin" valueType="num">
                                      <p:cBhvr>
                                        <p:cTn id="388" dur="500" fill="hold"/>
                                        <p:tgtEl>
                                          <p:spTgt spid="20671"/>
                                        </p:tgtEl>
                                        <p:attrNameLst>
                                          <p:attrName>ppt_x</p:attrName>
                                        </p:attrNameLst>
                                      </p:cBhvr>
                                      <p:tavLst>
                                        <p:tav tm="0">
                                          <p:val>
                                            <p:fltVal val="0.5"/>
                                          </p:val>
                                        </p:tav>
                                        <p:tav tm="100000">
                                          <p:val>
                                            <p:strVal val="#ppt_x"/>
                                          </p:val>
                                        </p:tav>
                                      </p:tavLst>
                                    </p:anim>
                                    <p:anim calcmode="lin" valueType="num">
                                      <p:cBhvr>
                                        <p:cTn id="389" dur="500" fill="hold"/>
                                        <p:tgtEl>
                                          <p:spTgt spid="2067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23" grpId="0" autoUpdateAnimBg="0"/>
      <p:bldP spid="12318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0" y="0"/>
            <a:ext cx="9144000" cy="6858000"/>
          </a:xfrm>
          <a:prstGeom prst="rect">
            <a:avLst/>
          </a:prstGeom>
          <a:solidFill>
            <a:schemeClr val="tx1"/>
          </a:solidFill>
          <a:ln w="12700">
            <a:solidFill>
              <a:schemeClr val="tx1"/>
            </a:solidFill>
            <a:miter lim="800000"/>
            <a:headEnd/>
            <a:tailEnd/>
          </a:ln>
        </p:spPr>
        <p:txBody>
          <a:bodyPr wrap="none" lIns="82058" tIns="41029" rIns="82058" bIns="41029" anchor="ctr"/>
          <a:lstStyle/>
          <a:p>
            <a:pPr algn="ctr" defTabSz="820738"/>
            <a:endParaRPr lang="en-US" sz="1800" b="1">
              <a:latin typeface="Comic Sans MS" charset="0"/>
            </a:endParaRPr>
          </a:p>
        </p:txBody>
      </p:sp>
      <p:sp>
        <p:nvSpPr>
          <p:cNvPr id="94211" name="Text Box 3"/>
          <p:cNvSpPr txBox="1">
            <a:spLocks noChangeArrowheads="1"/>
          </p:cNvSpPr>
          <p:nvPr/>
        </p:nvSpPr>
        <p:spPr bwMode="auto">
          <a:xfrm>
            <a:off x="496888" y="6545263"/>
            <a:ext cx="89693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rgbClr val="FFFFFF"/>
                </a:solidFill>
                <a:latin typeface="Arial" charset="0"/>
              </a:rPr>
              <a:t>©2005 TBBMI</a:t>
            </a:r>
          </a:p>
        </p:txBody>
      </p:sp>
      <p:sp>
        <p:nvSpPr>
          <p:cNvPr id="94212" name="Rectangle 4"/>
          <p:cNvSpPr>
            <a:spLocks noChangeArrowheads="1"/>
          </p:cNvSpPr>
          <p:nvPr/>
        </p:nvSpPr>
        <p:spPr bwMode="auto">
          <a:xfrm>
            <a:off x="813911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40</a:t>
            </a:r>
          </a:p>
        </p:txBody>
      </p:sp>
      <p:sp>
        <p:nvSpPr>
          <p:cNvPr id="94213" name="Rectangle 5"/>
          <p:cNvSpPr>
            <a:spLocks noChangeArrowheads="1"/>
          </p:cNvSpPr>
          <p:nvPr/>
        </p:nvSpPr>
        <p:spPr bwMode="auto">
          <a:xfrm>
            <a:off x="7594600"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p:spPr>
      </p:pic>
      <p:pic>
        <p:nvPicPr>
          <p:cNvPr id="119811" name="Picture 3"/>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p:spPr>
      </p:pic>
      <p:grpSp>
        <p:nvGrpSpPr>
          <p:cNvPr id="22532" name="Group 311"/>
          <p:cNvGrpSpPr>
            <a:grpSpLocks/>
          </p:cNvGrpSpPr>
          <p:nvPr/>
        </p:nvGrpSpPr>
        <p:grpSpPr bwMode="auto">
          <a:xfrm>
            <a:off x="1809750" y="1617663"/>
            <a:ext cx="6010275" cy="3440112"/>
            <a:chOff x="1140" y="1019"/>
            <a:chExt cx="3786" cy="2167"/>
          </a:xfrm>
        </p:grpSpPr>
        <p:grpSp>
          <p:nvGrpSpPr>
            <p:cNvPr id="22538" name="Group 312"/>
            <p:cNvGrpSpPr>
              <a:grpSpLocks/>
            </p:cNvGrpSpPr>
            <p:nvPr/>
          </p:nvGrpSpPr>
          <p:grpSpPr bwMode="auto">
            <a:xfrm>
              <a:off x="1140" y="1991"/>
              <a:ext cx="239" cy="239"/>
              <a:chOff x="3461" y="3471"/>
              <a:chExt cx="239" cy="239"/>
            </a:xfrm>
          </p:grpSpPr>
          <p:pic>
            <p:nvPicPr>
              <p:cNvPr id="22698" name="Picture 31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99" name="Picture 3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39" name="Group 315"/>
            <p:cNvGrpSpPr>
              <a:grpSpLocks/>
            </p:cNvGrpSpPr>
            <p:nvPr/>
          </p:nvGrpSpPr>
          <p:grpSpPr bwMode="auto">
            <a:xfrm>
              <a:off x="1195" y="1825"/>
              <a:ext cx="239" cy="239"/>
              <a:chOff x="3461" y="3471"/>
              <a:chExt cx="239" cy="239"/>
            </a:xfrm>
          </p:grpSpPr>
          <p:pic>
            <p:nvPicPr>
              <p:cNvPr id="22696" name="Picture 31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97" name="Picture 3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0" name="Group 318"/>
            <p:cNvGrpSpPr>
              <a:grpSpLocks/>
            </p:cNvGrpSpPr>
            <p:nvPr/>
          </p:nvGrpSpPr>
          <p:grpSpPr bwMode="auto">
            <a:xfrm>
              <a:off x="1277" y="1673"/>
              <a:ext cx="239" cy="239"/>
              <a:chOff x="3461" y="3471"/>
              <a:chExt cx="239" cy="239"/>
            </a:xfrm>
          </p:grpSpPr>
          <p:pic>
            <p:nvPicPr>
              <p:cNvPr id="22694" name="Picture 31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95" name="Picture 3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1" name="Group 321"/>
            <p:cNvGrpSpPr>
              <a:grpSpLocks/>
            </p:cNvGrpSpPr>
            <p:nvPr/>
          </p:nvGrpSpPr>
          <p:grpSpPr bwMode="auto">
            <a:xfrm>
              <a:off x="1384" y="1538"/>
              <a:ext cx="239" cy="239"/>
              <a:chOff x="3461" y="3471"/>
              <a:chExt cx="239" cy="239"/>
            </a:xfrm>
          </p:grpSpPr>
          <p:pic>
            <p:nvPicPr>
              <p:cNvPr id="22692" name="Picture 32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93" name="Picture 3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2" name="Group 324"/>
            <p:cNvGrpSpPr>
              <a:grpSpLocks/>
            </p:cNvGrpSpPr>
            <p:nvPr/>
          </p:nvGrpSpPr>
          <p:grpSpPr bwMode="auto">
            <a:xfrm>
              <a:off x="1493" y="1394"/>
              <a:ext cx="239" cy="239"/>
              <a:chOff x="3461" y="3471"/>
              <a:chExt cx="239" cy="239"/>
            </a:xfrm>
          </p:grpSpPr>
          <p:pic>
            <p:nvPicPr>
              <p:cNvPr id="22690" name="Picture 32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91" name="Picture 3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3" name="Group 327"/>
            <p:cNvGrpSpPr>
              <a:grpSpLocks/>
            </p:cNvGrpSpPr>
            <p:nvPr/>
          </p:nvGrpSpPr>
          <p:grpSpPr bwMode="auto">
            <a:xfrm>
              <a:off x="1618" y="1272"/>
              <a:ext cx="239" cy="239"/>
              <a:chOff x="3461" y="3471"/>
              <a:chExt cx="239" cy="239"/>
            </a:xfrm>
          </p:grpSpPr>
          <p:pic>
            <p:nvPicPr>
              <p:cNvPr id="22688" name="Picture 32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89" name="Picture 3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4" name="Group 330"/>
            <p:cNvGrpSpPr>
              <a:grpSpLocks/>
            </p:cNvGrpSpPr>
            <p:nvPr/>
          </p:nvGrpSpPr>
          <p:grpSpPr bwMode="auto">
            <a:xfrm>
              <a:off x="1751" y="1164"/>
              <a:ext cx="239" cy="239"/>
              <a:chOff x="3461" y="3471"/>
              <a:chExt cx="239" cy="239"/>
            </a:xfrm>
          </p:grpSpPr>
          <p:pic>
            <p:nvPicPr>
              <p:cNvPr id="22686" name="Picture 33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87" name="Picture 3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5" name="Group 333"/>
            <p:cNvGrpSpPr>
              <a:grpSpLocks/>
            </p:cNvGrpSpPr>
            <p:nvPr/>
          </p:nvGrpSpPr>
          <p:grpSpPr bwMode="auto">
            <a:xfrm>
              <a:off x="1904" y="1076"/>
              <a:ext cx="239" cy="239"/>
              <a:chOff x="3461" y="3471"/>
              <a:chExt cx="239" cy="239"/>
            </a:xfrm>
          </p:grpSpPr>
          <p:pic>
            <p:nvPicPr>
              <p:cNvPr id="22684" name="Picture 33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85" name="Picture 3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6" name="Group 336"/>
            <p:cNvGrpSpPr>
              <a:grpSpLocks/>
            </p:cNvGrpSpPr>
            <p:nvPr/>
          </p:nvGrpSpPr>
          <p:grpSpPr bwMode="auto">
            <a:xfrm>
              <a:off x="2073" y="1019"/>
              <a:ext cx="239" cy="239"/>
              <a:chOff x="3461" y="3471"/>
              <a:chExt cx="239" cy="239"/>
            </a:xfrm>
          </p:grpSpPr>
          <p:pic>
            <p:nvPicPr>
              <p:cNvPr id="22682" name="Picture 33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83" name="Picture 3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7" name="Group 339"/>
            <p:cNvGrpSpPr>
              <a:grpSpLocks/>
            </p:cNvGrpSpPr>
            <p:nvPr/>
          </p:nvGrpSpPr>
          <p:grpSpPr bwMode="auto">
            <a:xfrm>
              <a:off x="2258" y="1046"/>
              <a:ext cx="239" cy="239"/>
              <a:chOff x="3461" y="3471"/>
              <a:chExt cx="239" cy="239"/>
            </a:xfrm>
          </p:grpSpPr>
          <p:pic>
            <p:nvPicPr>
              <p:cNvPr id="22680" name="Picture 34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81" name="Picture 3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8" name="Group 342"/>
            <p:cNvGrpSpPr>
              <a:grpSpLocks/>
            </p:cNvGrpSpPr>
            <p:nvPr/>
          </p:nvGrpSpPr>
          <p:grpSpPr bwMode="auto">
            <a:xfrm>
              <a:off x="2416" y="1147"/>
              <a:ext cx="239" cy="239"/>
              <a:chOff x="3461" y="3471"/>
              <a:chExt cx="239" cy="239"/>
            </a:xfrm>
          </p:grpSpPr>
          <p:pic>
            <p:nvPicPr>
              <p:cNvPr id="22678" name="Picture 34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79" name="Picture 3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49" name="Group 345"/>
            <p:cNvGrpSpPr>
              <a:grpSpLocks/>
            </p:cNvGrpSpPr>
            <p:nvPr/>
          </p:nvGrpSpPr>
          <p:grpSpPr bwMode="auto">
            <a:xfrm>
              <a:off x="2571" y="1243"/>
              <a:ext cx="239" cy="239"/>
              <a:chOff x="3461" y="3471"/>
              <a:chExt cx="239" cy="239"/>
            </a:xfrm>
          </p:grpSpPr>
          <p:pic>
            <p:nvPicPr>
              <p:cNvPr id="22676" name="Picture 34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77" name="Picture 3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0" name="Group 348"/>
            <p:cNvGrpSpPr>
              <a:grpSpLocks/>
            </p:cNvGrpSpPr>
            <p:nvPr/>
          </p:nvGrpSpPr>
          <p:grpSpPr bwMode="auto">
            <a:xfrm>
              <a:off x="2747" y="1314"/>
              <a:ext cx="239" cy="239"/>
              <a:chOff x="3461" y="3471"/>
              <a:chExt cx="239" cy="239"/>
            </a:xfrm>
          </p:grpSpPr>
          <p:pic>
            <p:nvPicPr>
              <p:cNvPr id="22674" name="Picture 34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75" name="Picture 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1" name="Group 351"/>
            <p:cNvGrpSpPr>
              <a:grpSpLocks/>
            </p:cNvGrpSpPr>
            <p:nvPr/>
          </p:nvGrpSpPr>
          <p:grpSpPr bwMode="auto">
            <a:xfrm>
              <a:off x="2933" y="1307"/>
              <a:ext cx="239" cy="239"/>
              <a:chOff x="3461" y="3471"/>
              <a:chExt cx="239" cy="239"/>
            </a:xfrm>
          </p:grpSpPr>
          <p:pic>
            <p:nvPicPr>
              <p:cNvPr id="22672" name="Picture 35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73" name="Picture 3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2" name="Group 354"/>
            <p:cNvGrpSpPr>
              <a:grpSpLocks/>
            </p:cNvGrpSpPr>
            <p:nvPr/>
          </p:nvGrpSpPr>
          <p:grpSpPr bwMode="auto">
            <a:xfrm>
              <a:off x="3090" y="1220"/>
              <a:ext cx="239" cy="239"/>
              <a:chOff x="3461" y="3471"/>
              <a:chExt cx="239" cy="239"/>
            </a:xfrm>
          </p:grpSpPr>
          <p:pic>
            <p:nvPicPr>
              <p:cNvPr id="22670" name="Picture 35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71" name="Picture 3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3" name="Group 357"/>
            <p:cNvGrpSpPr>
              <a:grpSpLocks/>
            </p:cNvGrpSpPr>
            <p:nvPr/>
          </p:nvGrpSpPr>
          <p:grpSpPr bwMode="auto">
            <a:xfrm>
              <a:off x="3232" y="1122"/>
              <a:ext cx="239" cy="239"/>
              <a:chOff x="3461" y="3471"/>
              <a:chExt cx="239" cy="239"/>
            </a:xfrm>
          </p:grpSpPr>
          <p:pic>
            <p:nvPicPr>
              <p:cNvPr id="22668" name="Picture 35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69" name="Picture 3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4" name="Group 360"/>
            <p:cNvGrpSpPr>
              <a:grpSpLocks/>
            </p:cNvGrpSpPr>
            <p:nvPr/>
          </p:nvGrpSpPr>
          <p:grpSpPr bwMode="auto">
            <a:xfrm>
              <a:off x="3388" y="1044"/>
              <a:ext cx="239" cy="239"/>
              <a:chOff x="3461" y="3471"/>
              <a:chExt cx="239" cy="239"/>
            </a:xfrm>
          </p:grpSpPr>
          <p:pic>
            <p:nvPicPr>
              <p:cNvPr id="22666" name="Picture 36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67" name="Picture 3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5" name="Group 363"/>
            <p:cNvGrpSpPr>
              <a:grpSpLocks/>
            </p:cNvGrpSpPr>
            <p:nvPr/>
          </p:nvGrpSpPr>
          <p:grpSpPr bwMode="auto">
            <a:xfrm>
              <a:off x="3572" y="1028"/>
              <a:ext cx="239" cy="239"/>
              <a:chOff x="3461" y="3471"/>
              <a:chExt cx="239" cy="239"/>
            </a:xfrm>
          </p:grpSpPr>
          <p:pic>
            <p:nvPicPr>
              <p:cNvPr id="22664" name="Picture 36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65" name="Picture 3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6" name="Group 366"/>
            <p:cNvGrpSpPr>
              <a:grpSpLocks/>
            </p:cNvGrpSpPr>
            <p:nvPr/>
          </p:nvGrpSpPr>
          <p:grpSpPr bwMode="auto">
            <a:xfrm>
              <a:off x="4559" y="2389"/>
              <a:ext cx="239" cy="239"/>
              <a:chOff x="3461" y="3471"/>
              <a:chExt cx="239" cy="239"/>
            </a:xfrm>
          </p:grpSpPr>
          <p:pic>
            <p:nvPicPr>
              <p:cNvPr id="22662" name="Picture 36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63" name="Picture 3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7" name="Group 369"/>
            <p:cNvGrpSpPr>
              <a:grpSpLocks/>
            </p:cNvGrpSpPr>
            <p:nvPr/>
          </p:nvGrpSpPr>
          <p:grpSpPr bwMode="auto">
            <a:xfrm>
              <a:off x="4460" y="2503"/>
              <a:ext cx="239" cy="239"/>
              <a:chOff x="3461" y="3471"/>
              <a:chExt cx="239" cy="239"/>
            </a:xfrm>
          </p:grpSpPr>
          <p:pic>
            <p:nvPicPr>
              <p:cNvPr id="22660" name="Picture 37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61" name="Picture 3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8" name="Group 372"/>
            <p:cNvGrpSpPr>
              <a:grpSpLocks/>
            </p:cNvGrpSpPr>
            <p:nvPr/>
          </p:nvGrpSpPr>
          <p:grpSpPr bwMode="auto">
            <a:xfrm>
              <a:off x="4350" y="2624"/>
              <a:ext cx="239" cy="239"/>
              <a:chOff x="3461" y="3471"/>
              <a:chExt cx="239" cy="239"/>
            </a:xfrm>
          </p:grpSpPr>
          <p:pic>
            <p:nvPicPr>
              <p:cNvPr id="22658" name="Picture 37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59" name="Picture 3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59" name="Group 375"/>
            <p:cNvGrpSpPr>
              <a:grpSpLocks/>
            </p:cNvGrpSpPr>
            <p:nvPr/>
          </p:nvGrpSpPr>
          <p:grpSpPr bwMode="auto">
            <a:xfrm>
              <a:off x="2787" y="2420"/>
              <a:ext cx="239" cy="239"/>
              <a:chOff x="3461" y="3471"/>
              <a:chExt cx="239" cy="239"/>
            </a:xfrm>
          </p:grpSpPr>
          <p:pic>
            <p:nvPicPr>
              <p:cNvPr id="22656" name="Picture 37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57" name="Picture 3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0" name="Group 378"/>
            <p:cNvGrpSpPr>
              <a:grpSpLocks/>
            </p:cNvGrpSpPr>
            <p:nvPr/>
          </p:nvGrpSpPr>
          <p:grpSpPr bwMode="auto">
            <a:xfrm>
              <a:off x="2462" y="2518"/>
              <a:ext cx="239" cy="239"/>
              <a:chOff x="3461" y="3471"/>
              <a:chExt cx="239" cy="239"/>
            </a:xfrm>
          </p:grpSpPr>
          <p:pic>
            <p:nvPicPr>
              <p:cNvPr id="22654" name="Picture 37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55" name="Picture 3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1" name="Group 381"/>
            <p:cNvGrpSpPr>
              <a:grpSpLocks/>
            </p:cNvGrpSpPr>
            <p:nvPr/>
          </p:nvGrpSpPr>
          <p:grpSpPr bwMode="auto">
            <a:xfrm>
              <a:off x="2206" y="2751"/>
              <a:ext cx="239" cy="239"/>
              <a:chOff x="3461" y="3471"/>
              <a:chExt cx="239" cy="239"/>
            </a:xfrm>
          </p:grpSpPr>
          <p:pic>
            <p:nvPicPr>
              <p:cNvPr id="22652" name="Picture 38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53" name="Picture 3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2" name="Group 384"/>
            <p:cNvGrpSpPr>
              <a:grpSpLocks/>
            </p:cNvGrpSpPr>
            <p:nvPr/>
          </p:nvGrpSpPr>
          <p:grpSpPr bwMode="auto">
            <a:xfrm rot="-805157">
              <a:off x="1216" y="2251"/>
              <a:ext cx="66" cy="141"/>
              <a:chOff x="3461" y="3471"/>
              <a:chExt cx="239" cy="239"/>
            </a:xfrm>
          </p:grpSpPr>
          <p:pic>
            <p:nvPicPr>
              <p:cNvPr id="22650" name="Picture 38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51" name="Picture 3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3" name="Group 387"/>
            <p:cNvGrpSpPr>
              <a:grpSpLocks/>
            </p:cNvGrpSpPr>
            <p:nvPr/>
          </p:nvGrpSpPr>
          <p:grpSpPr bwMode="auto">
            <a:xfrm>
              <a:off x="1271" y="2494"/>
              <a:ext cx="239" cy="239"/>
              <a:chOff x="3461" y="3471"/>
              <a:chExt cx="239" cy="239"/>
            </a:xfrm>
          </p:grpSpPr>
          <p:pic>
            <p:nvPicPr>
              <p:cNvPr id="22648" name="Picture 38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49" name="Picture 3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4" name="Group 390"/>
            <p:cNvGrpSpPr>
              <a:grpSpLocks/>
            </p:cNvGrpSpPr>
            <p:nvPr/>
          </p:nvGrpSpPr>
          <p:grpSpPr bwMode="auto">
            <a:xfrm>
              <a:off x="3748" y="1059"/>
              <a:ext cx="239" cy="239"/>
              <a:chOff x="3461" y="3471"/>
              <a:chExt cx="239" cy="239"/>
            </a:xfrm>
          </p:grpSpPr>
          <p:pic>
            <p:nvPicPr>
              <p:cNvPr id="22646" name="Picture 39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47" name="Picture 3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5" name="Group 393"/>
            <p:cNvGrpSpPr>
              <a:grpSpLocks/>
            </p:cNvGrpSpPr>
            <p:nvPr/>
          </p:nvGrpSpPr>
          <p:grpSpPr bwMode="auto">
            <a:xfrm>
              <a:off x="3921" y="1118"/>
              <a:ext cx="239" cy="239"/>
              <a:chOff x="3461" y="3471"/>
              <a:chExt cx="239" cy="239"/>
            </a:xfrm>
          </p:grpSpPr>
          <p:pic>
            <p:nvPicPr>
              <p:cNvPr id="22644" name="Picture 39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45" name="Picture 3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6" name="Group 396"/>
            <p:cNvGrpSpPr>
              <a:grpSpLocks/>
            </p:cNvGrpSpPr>
            <p:nvPr/>
          </p:nvGrpSpPr>
          <p:grpSpPr bwMode="auto">
            <a:xfrm>
              <a:off x="4106" y="1177"/>
              <a:ext cx="239" cy="239"/>
              <a:chOff x="3461" y="3471"/>
              <a:chExt cx="239" cy="239"/>
            </a:xfrm>
          </p:grpSpPr>
          <p:pic>
            <p:nvPicPr>
              <p:cNvPr id="22642" name="Picture 39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43" name="Picture 3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7" name="Group 399"/>
            <p:cNvGrpSpPr>
              <a:grpSpLocks/>
            </p:cNvGrpSpPr>
            <p:nvPr/>
          </p:nvGrpSpPr>
          <p:grpSpPr bwMode="auto">
            <a:xfrm>
              <a:off x="4275" y="1283"/>
              <a:ext cx="239" cy="239"/>
              <a:chOff x="3461" y="3471"/>
              <a:chExt cx="239" cy="239"/>
            </a:xfrm>
          </p:grpSpPr>
          <p:pic>
            <p:nvPicPr>
              <p:cNvPr id="22640" name="Picture 40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41" name="Picture 4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8" name="Group 402"/>
            <p:cNvGrpSpPr>
              <a:grpSpLocks/>
            </p:cNvGrpSpPr>
            <p:nvPr/>
          </p:nvGrpSpPr>
          <p:grpSpPr bwMode="auto">
            <a:xfrm>
              <a:off x="4421" y="1407"/>
              <a:ext cx="239" cy="239"/>
              <a:chOff x="3461" y="3471"/>
              <a:chExt cx="239" cy="239"/>
            </a:xfrm>
          </p:grpSpPr>
          <p:pic>
            <p:nvPicPr>
              <p:cNvPr id="22638" name="Picture 40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39" name="Picture 4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69" name="Group 405"/>
            <p:cNvGrpSpPr>
              <a:grpSpLocks/>
            </p:cNvGrpSpPr>
            <p:nvPr/>
          </p:nvGrpSpPr>
          <p:grpSpPr bwMode="auto">
            <a:xfrm>
              <a:off x="4542" y="1548"/>
              <a:ext cx="239" cy="239"/>
              <a:chOff x="3461" y="3471"/>
              <a:chExt cx="239" cy="239"/>
            </a:xfrm>
          </p:grpSpPr>
          <p:pic>
            <p:nvPicPr>
              <p:cNvPr id="22636" name="Picture 40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37" name="Picture 4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0" name="Group 408"/>
            <p:cNvGrpSpPr>
              <a:grpSpLocks/>
            </p:cNvGrpSpPr>
            <p:nvPr/>
          </p:nvGrpSpPr>
          <p:grpSpPr bwMode="auto">
            <a:xfrm>
              <a:off x="4628" y="1716"/>
              <a:ext cx="239" cy="239"/>
              <a:chOff x="3461" y="3471"/>
              <a:chExt cx="239" cy="239"/>
            </a:xfrm>
          </p:grpSpPr>
          <p:pic>
            <p:nvPicPr>
              <p:cNvPr id="22634" name="Picture 40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35" name="Picture 4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1" name="Group 411"/>
            <p:cNvGrpSpPr>
              <a:grpSpLocks/>
            </p:cNvGrpSpPr>
            <p:nvPr/>
          </p:nvGrpSpPr>
          <p:grpSpPr bwMode="auto">
            <a:xfrm>
              <a:off x="4677" y="1896"/>
              <a:ext cx="239" cy="239"/>
              <a:chOff x="3461" y="3471"/>
              <a:chExt cx="239" cy="239"/>
            </a:xfrm>
          </p:grpSpPr>
          <p:pic>
            <p:nvPicPr>
              <p:cNvPr id="22632" name="Picture 41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33" name="Picture 4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2" name="Group 414"/>
            <p:cNvGrpSpPr>
              <a:grpSpLocks/>
            </p:cNvGrpSpPr>
            <p:nvPr/>
          </p:nvGrpSpPr>
          <p:grpSpPr bwMode="auto">
            <a:xfrm>
              <a:off x="4687" y="2082"/>
              <a:ext cx="239" cy="239"/>
              <a:chOff x="3461" y="3471"/>
              <a:chExt cx="239" cy="239"/>
            </a:xfrm>
          </p:grpSpPr>
          <p:pic>
            <p:nvPicPr>
              <p:cNvPr id="22630" name="Picture 41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31" name="Picture 4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3" name="Group 417"/>
            <p:cNvGrpSpPr>
              <a:grpSpLocks/>
            </p:cNvGrpSpPr>
            <p:nvPr/>
          </p:nvGrpSpPr>
          <p:grpSpPr bwMode="auto">
            <a:xfrm>
              <a:off x="4641" y="2239"/>
              <a:ext cx="239" cy="239"/>
              <a:chOff x="3461" y="3471"/>
              <a:chExt cx="239" cy="239"/>
            </a:xfrm>
          </p:grpSpPr>
          <p:pic>
            <p:nvPicPr>
              <p:cNvPr id="22628" name="Picture 41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29" name="Picture 4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4" name="Group 420"/>
            <p:cNvGrpSpPr>
              <a:grpSpLocks/>
            </p:cNvGrpSpPr>
            <p:nvPr/>
          </p:nvGrpSpPr>
          <p:grpSpPr bwMode="auto">
            <a:xfrm>
              <a:off x="4213" y="2721"/>
              <a:ext cx="239" cy="239"/>
              <a:chOff x="3461" y="3471"/>
              <a:chExt cx="239" cy="239"/>
            </a:xfrm>
          </p:grpSpPr>
          <p:pic>
            <p:nvPicPr>
              <p:cNvPr id="22626" name="Picture 42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27" name="Picture 4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5" name="Group 423"/>
            <p:cNvGrpSpPr>
              <a:grpSpLocks/>
            </p:cNvGrpSpPr>
            <p:nvPr/>
          </p:nvGrpSpPr>
          <p:grpSpPr bwMode="auto">
            <a:xfrm>
              <a:off x="4058" y="2813"/>
              <a:ext cx="239" cy="239"/>
              <a:chOff x="3461" y="3471"/>
              <a:chExt cx="239" cy="239"/>
            </a:xfrm>
          </p:grpSpPr>
          <p:pic>
            <p:nvPicPr>
              <p:cNvPr id="22624" name="Picture 42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25" name="Picture 4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6" name="Group 426"/>
            <p:cNvGrpSpPr>
              <a:grpSpLocks/>
            </p:cNvGrpSpPr>
            <p:nvPr/>
          </p:nvGrpSpPr>
          <p:grpSpPr bwMode="auto">
            <a:xfrm>
              <a:off x="1389" y="2645"/>
              <a:ext cx="239" cy="239"/>
              <a:chOff x="3461" y="3471"/>
              <a:chExt cx="239" cy="239"/>
            </a:xfrm>
          </p:grpSpPr>
          <p:pic>
            <p:nvPicPr>
              <p:cNvPr id="22622" name="Picture 42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23" name="Picture 4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7" name="Group 429"/>
            <p:cNvGrpSpPr>
              <a:grpSpLocks/>
            </p:cNvGrpSpPr>
            <p:nvPr/>
          </p:nvGrpSpPr>
          <p:grpSpPr bwMode="auto">
            <a:xfrm>
              <a:off x="1544" y="2759"/>
              <a:ext cx="239" cy="239"/>
              <a:chOff x="3461" y="3471"/>
              <a:chExt cx="239" cy="239"/>
            </a:xfrm>
          </p:grpSpPr>
          <p:pic>
            <p:nvPicPr>
              <p:cNvPr id="22620" name="Picture 43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21" name="Picture 4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8" name="Group 432"/>
            <p:cNvGrpSpPr>
              <a:grpSpLocks/>
            </p:cNvGrpSpPr>
            <p:nvPr/>
          </p:nvGrpSpPr>
          <p:grpSpPr bwMode="auto">
            <a:xfrm>
              <a:off x="1709" y="2843"/>
              <a:ext cx="239" cy="239"/>
              <a:chOff x="3461" y="3471"/>
              <a:chExt cx="239" cy="239"/>
            </a:xfrm>
          </p:grpSpPr>
          <p:pic>
            <p:nvPicPr>
              <p:cNvPr id="22618" name="Picture 43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19" name="Picture 4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79" name="Group 435"/>
            <p:cNvGrpSpPr>
              <a:grpSpLocks/>
            </p:cNvGrpSpPr>
            <p:nvPr/>
          </p:nvGrpSpPr>
          <p:grpSpPr bwMode="auto">
            <a:xfrm>
              <a:off x="1875" y="2870"/>
              <a:ext cx="239" cy="239"/>
              <a:chOff x="3461" y="3471"/>
              <a:chExt cx="239" cy="239"/>
            </a:xfrm>
          </p:grpSpPr>
          <p:pic>
            <p:nvPicPr>
              <p:cNvPr id="22616" name="Picture 43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17" name="Picture 4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0" name="Group 438"/>
            <p:cNvGrpSpPr>
              <a:grpSpLocks/>
            </p:cNvGrpSpPr>
            <p:nvPr/>
          </p:nvGrpSpPr>
          <p:grpSpPr bwMode="auto">
            <a:xfrm>
              <a:off x="2057" y="2843"/>
              <a:ext cx="239" cy="239"/>
              <a:chOff x="3461" y="3471"/>
              <a:chExt cx="239" cy="239"/>
            </a:xfrm>
          </p:grpSpPr>
          <p:pic>
            <p:nvPicPr>
              <p:cNvPr id="22614" name="Picture 43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15" name="Picture 4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1" name="Group 441"/>
            <p:cNvGrpSpPr>
              <a:grpSpLocks/>
            </p:cNvGrpSpPr>
            <p:nvPr/>
          </p:nvGrpSpPr>
          <p:grpSpPr bwMode="auto">
            <a:xfrm>
              <a:off x="2326" y="2617"/>
              <a:ext cx="239" cy="239"/>
              <a:chOff x="3461" y="3471"/>
              <a:chExt cx="239" cy="239"/>
            </a:xfrm>
          </p:grpSpPr>
          <p:pic>
            <p:nvPicPr>
              <p:cNvPr id="22612" name="Picture 44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13" name="Picture 4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2" name="Group 444"/>
            <p:cNvGrpSpPr>
              <a:grpSpLocks/>
            </p:cNvGrpSpPr>
            <p:nvPr/>
          </p:nvGrpSpPr>
          <p:grpSpPr bwMode="auto">
            <a:xfrm>
              <a:off x="2614" y="2433"/>
              <a:ext cx="239" cy="239"/>
              <a:chOff x="3461" y="3471"/>
              <a:chExt cx="239" cy="239"/>
            </a:xfrm>
          </p:grpSpPr>
          <p:pic>
            <p:nvPicPr>
              <p:cNvPr id="22610" name="Picture 44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11" name="Picture 4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3" name="Group 447"/>
            <p:cNvGrpSpPr>
              <a:grpSpLocks/>
            </p:cNvGrpSpPr>
            <p:nvPr/>
          </p:nvGrpSpPr>
          <p:grpSpPr bwMode="auto">
            <a:xfrm>
              <a:off x="2969" y="2506"/>
              <a:ext cx="239" cy="239"/>
              <a:chOff x="3461" y="3471"/>
              <a:chExt cx="239" cy="239"/>
            </a:xfrm>
          </p:grpSpPr>
          <p:pic>
            <p:nvPicPr>
              <p:cNvPr id="22608" name="Picture 44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09" name="Picture 4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4" name="Group 450"/>
            <p:cNvGrpSpPr>
              <a:grpSpLocks/>
            </p:cNvGrpSpPr>
            <p:nvPr/>
          </p:nvGrpSpPr>
          <p:grpSpPr bwMode="auto">
            <a:xfrm>
              <a:off x="3132" y="2630"/>
              <a:ext cx="239" cy="239"/>
              <a:chOff x="3461" y="3471"/>
              <a:chExt cx="239" cy="239"/>
            </a:xfrm>
          </p:grpSpPr>
          <p:pic>
            <p:nvPicPr>
              <p:cNvPr id="22606" name="Picture 45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07" name="Picture 4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5" name="Group 453"/>
            <p:cNvGrpSpPr>
              <a:grpSpLocks/>
            </p:cNvGrpSpPr>
            <p:nvPr/>
          </p:nvGrpSpPr>
          <p:grpSpPr bwMode="auto">
            <a:xfrm>
              <a:off x="3274" y="2765"/>
              <a:ext cx="239" cy="239"/>
              <a:chOff x="3461" y="3471"/>
              <a:chExt cx="239" cy="239"/>
            </a:xfrm>
          </p:grpSpPr>
          <p:pic>
            <p:nvPicPr>
              <p:cNvPr id="22604" name="Picture 45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05" name="Picture 4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6" name="Group 456"/>
            <p:cNvGrpSpPr>
              <a:grpSpLocks/>
            </p:cNvGrpSpPr>
            <p:nvPr/>
          </p:nvGrpSpPr>
          <p:grpSpPr bwMode="auto">
            <a:xfrm>
              <a:off x="3441" y="2845"/>
              <a:ext cx="239" cy="239"/>
              <a:chOff x="3461" y="3471"/>
              <a:chExt cx="239" cy="239"/>
            </a:xfrm>
          </p:grpSpPr>
          <p:pic>
            <p:nvPicPr>
              <p:cNvPr id="22602" name="Picture 45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03" name="Picture 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7" name="Group 459"/>
            <p:cNvGrpSpPr>
              <a:grpSpLocks/>
            </p:cNvGrpSpPr>
            <p:nvPr/>
          </p:nvGrpSpPr>
          <p:grpSpPr bwMode="auto">
            <a:xfrm>
              <a:off x="3602" y="2920"/>
              <a:ext cx="239" cy="239"/>
              <a:chOff x="3461" y="3471"/>
              <a:chExt cx="239" cy="239"/>
            </a:xfrm>
          </p:grpSpPr>
          <p:pic>
            <p:nvPicPr>
              <p:cNvPr id="22600" name="Picture 46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601" name="Picture 4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8" name="Group 462"/>
            <p:cNvGrpSpPr>
              <a:grpSpLocks/>
            </p:cNvGrpSpPr>
            <p:nvPr/>
          </p:nvGrpSpPr>
          <p:grpSpPr bwMode="auto">
            <a:xfrm>
              <a:off x="3778" y="2947"/>
              <a:ext cx="239" cy="239"/>
              <a:chOff x="3461" y="3471"/>
              <a:chExt cx="239" cy="239"/>
            </a:xfrm>
          </p:grpSpPr>
          <p:pic>
            <p:nvPicPr>
              <p:cNvPr id="22598" name="Picture 46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599" name="Picture 4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89" name="Group 465"/>
            <p:cNvGrpSpPr>
              <a:grpSpLocks/>
            </p:cNvGrpSpPr>
            <p:nvPr/>
          </p:nvGrpSpPr>
          <p:grpSpPr bwMode="auto">
            <a:xfrm>
              <a:off x="3922" y="2894"/>
              <a:ext cx="239" cy="239"/>
              <a:chOff x="3461" y="3471"/>
              <a:chExt cx="239" cy="239"/>
            </a:xfrm>
          </p:grpSpPr>
          <p:pic>
            <p:nvPicPr>
              <p:cNvPr id="22596" name="Picture 46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597" name="Picture 4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90" name="Group 468"/>
            <p:cNvGrpSpPr>
              <a:grpSpLocks/>
            </p:cNvGrpSpPr>
            <p:nvPr/>
          </p:nvGrpSpPr>
          <p:grpSpPr bwMode="auto">
            <a:xfrm>
              <a:off x="1187" y="2147"/>
              <a:ext cx="66" cy="141"/>
              <a:chOff x="3461" y="3471"/>
              <a:chExt cx="239" cy="239"/>
            </a:xfrm>
          </p:grpSpPr>
          <p:pic>
            <p:nvPicPr>
              <p:cNvPr id="22594" name="Picture 46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595" name="Picture 4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591" name="Group 471"/>
            <p:cNvGrpSpPr>
              <a:grpSpLocks/>
            </p:cNvGrpSpPr>
            <p:nvPr/>
          </p:nvGrpSpPr>
          <p:grpSpPr bwMode="auto">
            <a:xfrm>
              <a:off x="1171" y="2334"/>
              <a:ext cx="239" cy="239"/>
              <a:chOff x="3461" y="3471"/>
              <a:chExt cx="239" cy="239"/>
            </a:xfrm>
          </p:grpSpPr>
          <p:pic>
            <p:nvPicPr>
              <p:cNvPr id="22592" name="Picture 47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2593" name="Picture 4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sp>
        <p:nvSpPr>
          <p:cNvPr id="22533" name="Rectangle 147"/>
          <p:cNvSpPr>
            <a:spLocks noChangeArrowheads="1"/>
          </p:cNvSpPr>
          <p:nvPr/>
        </p:nvSpPr>
        <p:spPr bwMode="auto">
          <a:xfrm>
            <a:off x="966788" y="1014413"/>
            <a:ext cx="7329487" cy="488315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9952" name="Text Box 144"/>
          <p:cNvSpPr txBox="1">
            <a:spLocks noChangeArrowheads="1"/>
          </p:cNvSpPr>
          <p:nvPr/>
        </p:nvSpPr>
        <p:spPr bwMode="auto">
          <a:xfrm>
            <a:off x="915988" y="1460500"/>
            <a:ext cx="7261225" cy="1600200"/>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p>
            <a:pPr lvl="1" algn="ctr">
              <a:spcBef>
                <a:spcPct val="50000"/>
              </a:spcBef>
              <a:defRPr/>
            </a:pPr>
            <a:r>
              <a:rPr lang="en-US" sz="4900" b="1">
                <a:solidFill>
                  <a:srgbClr val="66FFFF"/>
                </a:solidFill>
                <a:latin typeface="Comic Sans MS" pitchFamily="-107" charset="0"/>
                <a:ea typeface="+mn-ea"/>
                <a:cs typeface="+mn-cs"/>
              </a:rPr>
              <a:t>Ngayon na sama-sama na ang lahat</a:t>
            </a:r>
          </a:p>
        </p:txBody>
      </p:sp>
      <p:sp>
        <p:nvSpPr>
          <p:cNvPr id="119953" name="Text Box 145"/>
          <p:cNvSpPr txBox="1">
            <a:spLocks noChangeArrowheads="1"/>
          </p:cNvSpPr>
          <p:nvPr/>
        </p:nvSpPr>
        <p:spPr bwMode="auto">
          <a:xfrm>
            <a:off x="209550" y="3451225"/>
            <a:ext cx="8667750" cy="1931988"/>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p>
            <a:pPr algn="ctr">
              <a:lnSpc>
                <a:spcPct val="90000"/>
              </a:lnSpc>
              <a:spcBef>
                <a:spcPct val="50000"/>
              </a:spcBef>
              <a:defRPr/>
            </a:pPr>
            <a:r>
              <a:rPr lang="en-US" sz="4400" b="1">
                <a:solidFill>
                  <a:srgbClr val="FFEA18"/>
                </a:solidFill>
                <a:latin typeface="Comic Sans MS" pitchFamily="-107" charset="0"/>
                <a:ea typeface="+mn-ea"/>
                <a:cs typeface="+mn-cs"/>
              </a:rPr>
              <a:t>TAYO’Y NAIWAN NA MAY DALAWANG MAHALAGANG TANONG.</a:t>
            </a:r>
          </a:p>
        </p:txBody>
      </p:sp>
      <p:sp>
        <p:nvSpPr>
          <p:cNvPr id="120282" name="Rectangle 474"/>
          <p:cNvSpPr>
            <a:spLocks noChangeArrowheads="1"/>
          </p:cNvSpPr>
          <p:nvPr/>
        </p:nvSpPr>
        <p:spPr bwMode="auto">
          <a:xfrm>
            <a:off x="8174038" y="651827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05</a:t>
            </a:r>
          </a:p>
        </p:txBody>
      </p:sp>
      <p:sp>
        <p:nvSpPr>
          <p:cNvPr id="22537" name="Text Box 475"/>
          <p:cNvSpPr txBox="1">
            <a:spLocks noChangeArrowheads="1"/>
          </p:cNvSpPr>
          <p:nvPr/>
        </p:nvSpPr>
        <p:spPr bwMode="auto">
          <a:xfrm>
            <a:off x="8602663" y="64484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1800">
              <a:solidFill>
                <a:schemeClr val="bg1"/>
              </a:solidFill>
              <a:latin typeface="Comic Sans MS"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952"/>
                                        </p:tgtEl>
                                        <p:attrNameLst>
                                          <p:attrName>style.visibility</p:attrName>
                                        </p:attrNameLst>
                                      </p:cBhvr>
                                      <p:to>
                                        <p:strVal val="visible"/>
                                      </p:to>
                                    </p:set>
                                    <p:animEffect transition="in" filter="fade">
                                      <p:cBhvr>
                                        <p:cTn id="7" dur="1000"/>
                                        <p:tgtEl>
                                          <p:spTgt spid="119952"/>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19953"/>
                                        </p:tgtEl>
                                        <p:attrNameLst>
                                          <p:attrName>style.visibility</p:attrName>
                                        </p:attrNameLst>
                                      </p:cBhvr>
                                      <p:to>
                                        <p:strVal val="visible"/>
                                      </p:to>
                                    </p:set>
                                    <p:animEffect transition="in" filter="fade">
                                      <p:cBhvr>
                                        <p:cTn id="11" dur="1000"/>
                                        <p:tgtEl>
                                          <p:spTgt spid="119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52" grpId="0" autoUpdateAnimBg="0"/>
      <p:bldP spid="11995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02"/>
          <p:cNvSpPr>
            <a:spLocks noChangeArrowheads="1"/>
          </p:cNvSpPr>
          <p:nvPr/>
        </p:nvSpPr>
        <p:spPr bwMode="auto">
          <a:xfrm>
            <a:off x="34925"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4579" name="Picture 201"/>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63513" y="174625"/>
            <a:ext cx="883285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17" name="Text Box 189"/>
          <p:cNvSpPr txBox="1">
            <a:spLocks noChangeArrowheads="1"/>
          </p:cNvSpPr>
          <p:nvPr/>
        </p:nvSpPr>
        <p:spPr bwMode="auto">
          <a:xfrm>
            <a:off x="274638" y="4016375"/>
            <a:ext cx="8512175" cy="2058988"/>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p>
            <a:pPr algn="ctr">
              <a:spcBef>
                <a:spcPct val="50000"/>
              </a:spcBef>
              <a:defRPr/>
            </a:pPr>
            <a:r>
              <a:rPr lang="en-US" sz="4300" b="1">
                <a:solidFill>
                  <a:srgbClr val="FFEA18"/>
                </a:solidFill>
                <a:latin typeface="Comic Sans MS" pitchFamily="-107" charset="0"/>
                <a:ea typeface="+mn-ea"/>
                <a:cs typeface="+mn-cs"/>
              </a:rPr>
              <a:t>NA SAAN KA SA IYONG KAUGNAYAN SA ATING</a:t>
            </a:r>
            <a:br>
              <a:rPr lang="en-US" sz="4300" b="1">
                <a:solidFill>
                  <a:srgbClr val="FFEA18"/>
                </a:solidFill>
                <a:latin typeface="Comic Sans MS" pitchFamily="-107" charset="0"/>
                <a:ea typeface="+mn-ea"/>
                <a:cs typeface="+mn-cs"/>
              </a:rPr>
            </a:br>
            <a:r>
              <a:rPr lang="en-US" sz="4300" b="1" i="1" u="sng">
                <a:solidFill>
                  <a:srgbClr val="FFEA18"/>
                </a:solidFill>
                <a:latin typeface="Comic Sans MS" pitchFamily="-107" charset="0"/>
                <a:ea typeface="+mn-ea"/>
                <a:cs typeface="+mn-cs"/>
              </a:rPr>
              <a:t>PANGINOONG JESUKRISTO</a:t>
            </a:r>
            <a:r>
              <a:rPr lang="en-US" sz="4300" b="1">
                <a:solidFill>
                  <a:srgbClr val="FFEA18"/>
                </a:solidFill>
                <a:latin typeface="Comic Sans MS" pitchFamily="-107" charset="0"/>
                <a:ea typeface="+mn-ea"/>
                <a:cs typeface="+mn-cs"/>
              </a:rPr>
              <a:t>?</a:t>
            </a:r>
          </a:p>
        </p:txBody>
      </p:sp>
      <p:sp>
        <p:nvSpPr>
          <p:cNvPr id="24581" name="Text Box 192"/>
          <p:cNvSpPr txBox="1">
            <a:spLocks noChangeArrowheads="1"/>
          </p:cNvSpPr>
          <p:nvPr/>
        </p:nvSpPr>
        <p:spPr bwMode="auto">
          <a:xfrm>
            <a:off x="8461375" y="6289675"/>
            <a:ext cx="1651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1100" b="1">
              <a:solidFill>
                <a:srgbClr val="FFFFFF"/>
              </a:solidFill>
              <a:latin typeface="Arial" charset="0"/>
            </a:endParaRPr>
          </a:p>
        </p:txBody>
      </p:sp>
      <p:sp>
        <p:nvSpPr>
          <p:cNvPr id="22722" name="Text Box 194"/>
          <p:cNvSpPr txBox="1">
            <a:spLocks noChangeArrowheads="1"/>
          </p:cNvSpPr>
          <p:nvPr/>
        </p:nvSpPr>
        <p:spPr bwMode="auto">
          <a:xfrm>
            <a:off x="619125" y="2382838"/>
            <a:ext cx="7773988" cy="1323975"/>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p>
            <a:pPr algn="ctr">
              <a:spcBef>
                <a:spcPct val="50000"/>
              </a:spcBef>
              <a:defRPr/>
            </a:pPr>
            <a:r>
              <a:rPr lang="en-US" sz="4000" b="1">
                <a:solidFill>
                  <a:srgbClr val="FFEA18"/>
                </a:solidFill>
                <a:latin typeface="Comic Sans MS" pitchFamily="-107" charset="0"/>
                <a:ea typeface="+mn-ea"/>
                <a:cs typeface="+mn-cs"/>
              </a:rPr>
              <a:t>Sa pagtapos ng ating paglakbay sa Salita ng Diyos</a:t>
            </a:r>
          </a:p>
        </p:txBody>
      </p:sp>
      <p:sp>
        <p:nvSpPr>
          <p:cNvPr id="22723" name="Text Box 195"/>
          <p:cNvSpPr txBox="1">
            <a:spLocks noChangeArrowheads="1"/>
          </p:cNvSpPr>
          <p:nvPr/>
        </p:nvSpPr>
        <p:spPr bwMode="auto">
          <a:xfrm>
            <a:off x="752475" y="114300"/>
            <a:ext cx="7548563" cy="1006475"/>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82058" tIns="41029" rIns="82058" bIns="41029">
            <a:spAutoFit/>
          </a:bodyPr>
          <a:lstStyle/>
          <a:p>
            <a:pPr algn="ctr" defTabSz="820738">
              <a:spcBef>
                <a:spcPct val="50000"/>
              </a:spcBef>
              <a:defRPr/>
            </a:pPr>
            <a:r>
              <a:rPr lang="en-US" sz="6000" b="1" i="1">
                <a:solidFill>
                  <a:srgbClr val="1822CD"/>
                </a:solidFill>
                <a:latin typeface="Comic Sans MS" pitchFamily="-107" charset="0"/>
                <a:ea typeface="+mn-ea"/>
                <a:cs typeface="+mn-cs"/>
              </a:rPr>
              <a:t>UNANG TANONG:</a:t>
            </a:r>
          </a:p>
        </p:txBody>
      </p:sp>
      <p:sp>
        <p:nvSpPr>
          <p:cNvPr id="24584" name="Rectangle 196"/>
          <p:cNvSpPr>
            <a:spLocks noChangeArrowheads="1"/>
          </p:cNvSpPr>
          <p:nvPr/>
        </p:nvSpPr>
        <p:spPr bwMode="auto">
          <a:xfrm>
            <a:off x="8170863" y="6519863"/>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06</a:t>
            </a:r>
          </a:p>
        </p:txBody>
      </p:sp>
      <p:sp>
        <p:nvSpPr>
          <p:cNvPr id="24585" name="Text Box 198"/>
          <p:cNvSpPr txBox="1">
            <a:spLocks noChangeArrowheads="1"/>
          </p:cNvSpPr>
          <p:nvPr/>
        </p:nvSpPr>
        <p:spPr bwMode="auto">
          <a:xfrm>
            <a:off x="8532813" y="64611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b="1">
                <a:solidFill>
                  <a:schemeClr val="bg1"/>
                </a:solidFill>
                <a:latin typeface="Comic Sans MS" charset="0"/>
              </a:rPr>
              <a:t>2</a:t>
            </a:r>
          </a:p>
        </p:txBody>
      </p:sp>
      <p:sp>
        <p:nvSpPr>
          <p:cNvPr id="24586" name="Text Box 199"/>
          <p:cNvSpPr txBox="1">
            <a:spLocks noChangeArrowheads="1"/>
          </p:cNvSpPr>
          <p:nvPr/>
        </p:nvSpPr>
        <p:spPr bwMode="auto">
          <a:xfrm>
            <a:off x="334963" y="6478588"/>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24587" name="Rectangle 200"/>
          <p:cNvSpPr>
            <a:spLocks noChangeArrowheads="1"/>
          </p:cNvSpPr>
          <p:nvPr/>
        </p:nvSpPr>
        <p:spPr bwMode="auto">
          <a:xfrm>
            <a:off x="7637463" y="6518275"/>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723"/>
                                        </p:tgtEl>
                                        <p:attrNameLst>
                                          <p:attrName>style.visibility</p:attrName>
                                        </p:attrNameLst>
                                      </p:cBhvr>
                                      <p:to>
                                        <p:strVal val="visible"/>
                                      </p:to>
                                    </p:set>
                                    <p:animEffect transition="in" filter="fade">
                                      <p:cBhvr>
                                        <p:cTn id="7" dur="1000"/>
                                        <p:tgtEl>
                                          <p:spTgt spid="22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722"/>
                                        </p:tgtEl>
                                        <p:attrNameLst>
                                          <p:attrName>style.visibility</p:attrName>
                                        </p:attrNameLst>
                                      </p:cBhvr>
                                      <p:to>
                                        <p:strVal val="visible"/>
                                      </p:to>
                                    </p:set>
                                    <p:animEffect transition="in" filter="fade">
                                      <p:cBhvr>
                                        <p:cTn id="12" dur="1000"/>
                                        <p:tgtEl>
                                          <p:spTgt spid="227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717"/>
                                        </p:tgtEl>
                                        <p:attrNameLst>
                                          <p:attrName>style.visibility</p:attrName>
                                        </p:attrNameLst>
                                      </p:cBhvr>
                                      <p:to>
                                        <p:strVal val="visible"/>
                                      </p:to>
                                    </p:set>
                                    <p:animEffect transition="in" filter="fade">
                                      <p:cBhvr>
                                        <p:cTn id="17" dur="1000"/>
                                        <p:tgtEl>
                                          <p:spTgt spid="22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17" grpId="0" autoUpdateAnimBg="0"/>
      <p:bldP spid="22722" grpId="0" autoUpdateAnimBg="0"/>
      <p:bldP spid="2272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63513" y="174625"/>
            <a:ext cx="883285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9"/>
          <p:cNvSpPr txBox="1">
            <a:spLocks noChangeArrowheads="1"/>
          </p:cNvSpPr>
          <p:nvPr/>
        </p:nvSpPr>
        <p:spPr bwMode="auto">
          <a:xfrm>
            <a:off x="8435975" y="636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1800">
              <a:solidFill>
                <a:schemeClr val="bg1"/>
              </a:solidFill>
              <a:latin typeface="Comic Sans MS" charset="0"/>
            </a:endParaRPr>
          </a:p>
        </p:txBody>
      </p:sp>
      <p:sp>
        <p:nvSpPr>
          <p:cNvPr id="26629" name="Text Box 10"/>
          <p:cNvSpPr txBox="1">
            <a:spLocks noChangeArrowheads="1"/>
          </p:cNvSpPr>
          <p:nvPr/>
        </p:nvSpPr>
        <p:spPr bwMode="auto">
          <a:xfrm>
            <a:off x="334963" y="6478588"/>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139276" name="Text Box 12"/>
          <p:cNvSpPr txBox="1">
            <a:spLocks noChangeArrowheads="1"/>
          </p:cNvSpPr>
          <p:nvPr/>
        </p:nvSpPr>
        <p:spPr bwMode="auto">
          <a:xfrm>
            <a:off x="995363" y="971550"/>
            <a:ext cx="7061200" cy="2862263"/>
          </a:xfrm>
          <a:prstGeom prst="rect">
            <a:avLst/>
          </a:prstGeom>
          <a:noFill/>
          <a:ln w="9525">
            <a:noFill/>
            <a:miter lim="800000"/>
            <a:headEnd/>
            <a:tailEnd/>
          </a:ln>
          <a:effectLst>
            <a:outerShdw blurRad="63500" dist="46662" dir="3284183" algn="ctr" rotWithShape="0">
              <a:schemeClr val="tx1">
                <a:alpha val="74998"/>
              </a:schemeClr>
            </a:outerShdw>
          </a:effectLst>
        </p:spPr>
        <p:txBody>
          <a:bodyPr lIns="91429" tIns="45714" rIns="91429" bIns="45714">
            <a:spAutoFit/>
          </a:bodyPr>
          <a:lstStyle/>
          <a:p>
            <a:pPr algn="ctr">
              <a:spcBef>
                <a:spcPct val="50000"/>
              </a:spcBef>
              <a:defRPr/>
            </a:pPr>
            <a:r>
              <a:rPr lang="en-US" sz="4500" b="1">
                <a:solidFill>
                  <a:srgbClr val="1822CD"/>
                </a:solidFill>
                <a:latin typeface="Comic Sans MS" pitchFamily="-107" charset="0"/>
                <a:ea typeface="+mn-ea"/>
                <a:cs typeface="+mn-cs"/>
              </a:rPr>
              <a:t>MAARING IKA’Y LIGTAS NA SA KAMAY NG ATING PANGINOON</a:t>
            </a:r>
          </a:p>
        </p:txBody>
      </p:sp>
      <p:sp>
        <p:nvSpPr>
          <p:cNvPr id="139277" name="Text Box 13"/>
          <p:cNvSpPr txBox="1">
            <a:spLocks noChangeArrowheads="1"/>
          </p:cNvSpPr>
          <p:nvPr/>
        </p:nvSpPr>
        <p:spPr bwMode="auto">
          <a:xfrm>
            <a:off x="1117600" y="4121150"/>
            <a:ext cx="7061200" cy="1477963"/>
          </a:xfrm>
          <a:prstGeom prst="rect">
            <a:avLst/>
          </a:prstGeom>
          <a:noFill/>
          <a:ln w="9525">
            <a:noFill/>
            <a:miter lim="800000"/>
            <a:headEnd/>
            <a:tailEnd/>
          </a:ln>
          <a:effectLst>
            <a:outerShdw blurRad="63500" dist="46662" dir="3284183" algn="ctr" rotWithShape="0">
              <a:schemeClr val="tx1">
                <a:alpha val="74998"/>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4500" b="1">
                <a:solidFill>
                  <a:srgbClr val="FFEA18"/>
                </a:solidFill>
                <a:latin typeface="Comic Sans MS" charset="0"/>
              </a:rPr>
              <a:t>NGUNIT KUNG IKA</a:t>
            </a:r>
            <a:r>
              <a:rPr lang="ja-JP" altLang="en-US" sz="4500" b="1">
                <a:solidFill>
                  <a:srgbClr val="FFEA18"/>
                </a:solidFill>
                <a:latin typeface="Comic Sans MS" charset="0"/>
              </a:rPr>
              <a:t>’</a:t>
            </a:r>
            <a:r>
              <a:rPr lang="en-US" sz="4500" b="1">
                <a:solidFill>
                  <a:srgbClr val="FFEA18"/>
                </a:solidFill>
                <a:latin typeface="Comic Sans MS" charset="0"/>
              </a:rPr>
              <a:t>Y NANGANGAMBA PA…</a:t>
            </a:r>
          </a:p>
        </p:txBody>
      </p:sp>
      <p:sp>
        <p:nvSpPr>
          <p:cNvPr id="26632" name="Text Box 14"/>
          <p:cNvSpPr txBox="1">
            <a:spLocks noChangeArrowheads="1"/>
          </p:cNvSpPr>
          <p:nvPr/>
        </p:nvSpPr>
        <p:spPr bwMode="auto">
          <a:xfrm>
            <a:off x="8602663" y="64484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1800">
              <a:solidFill>
                <a:schemeClr val="bg1"/>
              </a:solidFill>
              <a:latin typeface="Comic Sans MS" charset="0"/>
            </a:endParaRPr>
          </a:p>
        </p:txBody>
      </p:sp>
      <p:sp>
        <p:nvSpPr>
          <p:cNvPr id="26633" name="Text Box 15"/>
          <p:cNvSpPr txBox="1">
            <a:spLocks noChangeArrowheads="1"/>
          </p:cNvSpPr>
          <p:nvPr/>
        </p:nvSpPr>
        <p:spPr bwMode="auto">
          <a:xfrm>
            <a:off x="8532813" y="64611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b="1">
                <a:solidFill>
                  <a:schemeClr val="bg1"/>
                </a:solidFill>
                <a:latin typeface="Comic Sans MS" charset="0"/>
              </a:rPr>
              <a:t>1</a:t>
            </a:r>
          </a:p>
        </p:txBody>
      </p:sp>
      <p:sp>
        <p:nvSpPr>
          <p:cNvPr id="26634" name="Rectangle 16"/>
          <p:cNvSpPr>
            <a:spLocks noChangeArrowheads="1"/>
          </p:cNvSpPr>
          <p:nvPr/>
        </p:nvSpPr>
        <p:spPr bwMode="auto">
          <a:xfrm>
            <a:off x="8139113" y="6519863"/>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07</a:t>
            </a:r>
          </a:p>
        </p:txBody>
      </p:sp>
      <p:sp>
        <p:nvSpPr>
          <p:cNvPr id="26635" name="Rectangle 17"/>
          <p:cNvSpPr>
            <a:spLocks noChangeArrowheads="1"/>
          </p:cNvSpPr>
          <p:nvPr/>
        </p:nvSpPr>
        <p:spPr bwMode="auto">
          <a:xfrm>
            <a:off x="7593013" y="6521450"/>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fade">
                                      <p:cBhvr>
                                        <p:cTn id="7" dur="1000"/>
                                        <p:tgtEl>
                                          <p:spTgt spid="139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9277"/>
                                        </p:tgtEl>
                                        <p:attrNameLst>
                                          <p:attrName>style.visibility</p:attrName>
                                        </p:attrNameLst>
                                      </p:cBhvr>
                                      <p:to>
                                        <p:strVal val="visible"/>
                                      </p:to>
                                    </p:set>
                                    <p:animEffect transition="in" filter="fade">
                                      <p:cBhvr>
                                        <p:cTn id="12" dur="1000"/>
                                        <p:tgtEl>
                                          <p:spTgt spid="139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6" grpId="0" autoUpdateAnimBg="0"/>
      <p:bldP spid="13927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63513" y="174625"/>
            <a:ext cx="883285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5"/>
          <p:cNvSpPr txBox="1">
            <a:spLocks noChangeArrowheads="1"/>
          </p:cNvSpPr>
          <p:nvPr/>
        </p:nvSpPr>
        <p:spPr bwMode="auto">
          <a:xfrm>
            <a:off x="8461375" y="6289675"/>
            <a:ext cx="1651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charset="0"/>
                <a:ea typeface="ＭＳ Ｐゴシック" charset="0"/>
                <a:cs typeface="ＭＳ Ｐゴシック" charset="0"/>
              </a:defRPr>
            </a:lvl1pPr>
            <a:lvl2pPr marL="37931725" indent="-37474525" defTabSz="82073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US" sz="1100" b="1">
              <a:solidFill>
                <a:srgbClr val="FFFFFF"/>
              </a:solidFill>
              <a:latin typeface="Arial" charset="0"/>
            </a:endParaRPr>
          </a:p>
        </p:txBody>
      </p:sp>
      <p:sp>
        <p:nvSpPr>
          <p:cNvPr id="28677" name="Text Box 10"/>
          <p:cNvSpPr txBox="1">
            <a:spLocks noChangeArrowheads="1"/>
          </p:cNvSpPr>
          <p:nvPr/>
        </p:nvSpPr>
        <p:spPr bwMode="auto">
          <a:xfrm>
            <a:off x="334963" y="6478588"/>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900" b="1">
                <a:solidFill>
                  <a:schemeClr val="bg1"/>
                </a:solidFill>
                <a:latin typeface="Arial" charset="0"/>
              </a:rPr>
              <a:t>©2005 TBBMI</a:t>
            </a:r>
          </a:p>
        </p:txBody>
      </p:sp>
      <p:sp>
        <p:nvSpPr>
          <p:cNvPr id="140300" name="Text Box 12"/>
          <p:cNvSpPr txBox="1">
            <a:spLocks noChangeArrowheads="1"/>
          </p:cNvSpPr>
          <p:nvPr/>
        </p:nvSpPr>
        <p:spPr bwMode="auto">
          <a:xfrm>
            <a:off x="995363" y="1400175"/>
            <a:ext cx="7061200" cy="4246563"/>
          </a:xfrm>
          <a:prstGeom prst="rect">
            <a:avLst/>
          </a:prstGeom>
          <a:noFill/>
          <a:ln w="9525">
            <a:noFill/>
            <a:miter lim="800000"/>
            <a:headEnd/>
            <a:tailEnd/>
          </a:ln>
          <a:effectLst>
            <a:outerShdw blurRad="63500" dist="46662" dir="3284183" algn="ctr" rotWithShape="0">
              <a:schemeClr val="tx1">
                <a:alpha val="74998"/>
              </a:schemeClr>
            </a:outerShdw>
          </a:effectLst>
        </p:spPr>
        <p:txBody>
          <a:bodyPr lIns="91429" tIns="45714" rIns="91429" bIns="45714">
            <a:spAutoFit/>
          </a:bodyPr>
          <a:lstStyle/>
          <a:p>
            <a:pPr algn="ctr">
              <a:spcBef>
                <a:spcPct val="50000"/>
              </a:spcBef>
              <a:defRPr/>
            </a:pPr>
            <a:r>
              <a:rPr lang="en-US" sz="4500" b="1">
                <a:solidFill>
                  <a:srgbClr val="3BE3C7"/>
                </a:solidFill>
                <a:latin typeface="Comic Sans MS" pitchFamily="-107" charset="0"/>
                <a:ea typeface="+mn-ea"/>
                <a:cs typeface="+mn-cs"/>
              </a:rPr>
              <a:t>ISANG SIMPLENG PANALANGIN AY PWEDENG MAGING IYONG DAAN SA BUHAY NA WALANG-HANGAN</a:t>
            </a:r>
          </a:p>
        </p:txBody>
      </p:sp>
      <p:sp>
        <p:nvSpPr>
          <p:cNvPr id="28679" name="Rectangle 13"/>
          <p:cNvSpPr>
            <a:spLocks noChangeArrowheads="1"/>
          </p:cNvSpPr>
          <p:nvPr/>
        </p:nvSpPr>
        <p:spPr bwMode="auto">
          <a:xfrm>
            <a:off x="8139113" y="6516688"/>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08</a:t>
            </a:r>
          </a:p>
        </p:txBody>
      </p:sp>
      <p:sp>
        <p:nvSpPr>
          <p:cNvPr id="28680" name="Rectangle 14"/>
          <p:cNvSpPr>
            <a:spLocks noChangeArrowheads="1"/>
          </p:cNvSpPr>
          <p:nvPr/>
        </p:nvSpPr>
        <p:spPr bwMode="auto">
          <a:xfrm>
            <a:off x="7593013" y="65071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chemeClr val="bg1"/>
                </a:solidFill>
                <a:latin typeface="Comic Sans MS" charset="0"/>
              </a:rPr>
              <a:t>9.65.09.</a:t>
            </a:r>
          </a:p>
        </p:txBody>
      </p:sp>
    </p:spTree>
  </p:cSld>
  <p:clrMapOvr>
    <a:masterClrMapping/>
  </p:clrMapOvr>
  <p:transition xmlns:p14="http://schemas.microsoft.com/office/powerpoint/2010/main" spd="slow" advClick="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0300"/>
                                        </p:tgtEl>
                                        <p:attrNameLst>
                                          <p:attrName>style.visibility</p:attrName>
                                        </p:attrNameLst>
                                      </p:cBhvr>
                                      <p:to>
                                        <p:strVal val="visible"/>
                                      </p:to>
                                    </p:set>
                                    <p:animEffect transition="in" filter="fade">
                                      <p:cBhvr>
                                        <p:cTn id="7" dur="1000"/>
                                        <p:tgtEl>
                                          <p:spTgt spid="140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5"/>
          <p:cNvGrpSpPr>
            <a:grpSpLocks/>
          </p:cNvGrpSpPr>
          <p:nvPr/>
        </p:nvGrpSpPr>
        <p:grpSpPr bwMode="auto">
          <a:xfrm>
            <a:off x="0" y="0"/>
            <a:ext cx="9144000" cy="6858000"/>
            <a:chOff x="0" y="0"/>
            <a:chExt cx="5760" cy="4320"/>
          </a:xfrm>
        </p:grpSpPr>
        <p:sp>
          <p:nvSpPr>
            <p:cNvPr id="90128" name="Rectangle 16"/>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107" charset="0"/>
                <a:ea typeface="+mn-ea"/>
                <a:cs typeface="+mn-cs"/>
              </a:endParaRPr>
            </a:p>
          </p:txBody>
        </p:sp>
        <p:pic>
          <p:nvPicPr>
            <p:cNvPr id="90129" name="Picture 17"/>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15" name="Text Box 3"/>
          <p:cNvSpPr txBox="1">
            <a:spLocks noChangeArrowheads="1"/>
          </p:cNvSpPr>
          <p:nvPr/>
        </p:nvSpPr>
        <p:spPr bwMode="auto">
          <a:xfrm>
            <a:off x="381000" y="457200"/>
            <a:ext cx="845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endParaRPr lang="en-US">
              <a:latin typeface="Times" pitchFamily="-107" charset="0"/>
              <a:ea typeface="+mn-ea"/>
              <a:cs typeface="+mn-cs"/>
            </a:endParaRPr>
          </a:p>
        </p:txBody>
      </p:sp>
      <p:sp>
        <p:nvSpPr>
          <p:cNvPr id="90116" name="Text Box 4"/>
          <p:cNvSpPr txBox="1">
            <a:spLocks noChangeArrowheads="1"/>
          </p:cNvSpPr>
          <p:nvPr/>
        </p:nvSpPr>
        <p:spPr bwMode="auto">
          <a:xfrm>
            <a:off x="193675" y="411163"/>
            <a:ext cx="8797925" cy="1384300"/>
          </a:xfrm>
          <a:prstGeom prst="rect">
            <a:avLst/>
          </a:prstGeom>
          <a:noFill/>
          <a:ln w="9525">
            <a:noFill/>
            <a:miter lim="800000"/>
            <a:headEnd/>
            <a:tailEnd/>
          </a:ln>
          <a:effectLst>
            <a:outerShdw blurRad="63500" dist="17961" dir="2700000" algn="ctr" rotWithShape="0">
              <a:schemeClr val="tx1">
                <a:alpha val="74998"/>
              </a:schemeClr>
            </a:outerShdw>
          </a:effectLst>
        </p:spPr>
        <p:txBody>
          <a:bodyPr lIns="91429" tIns="45714" rIns="91429" bIns="45714">
            <a:spAutoFit/>
          </a:bodyPr>
          <a:lstStyle/>
          <a:p>
            <a:pPr>
              <a:spcBef>
                <a:spcPct val="50000"/>
              </a:spcBef>
              <a:defRPr/>
            </a:pPr>
            <a:r>
              <a:rPr lang="en-US" sz="2000" b="1">
                <a:solidFill>
                  <a:srgbClr val="1822CD"/>
                </a:solidFill>
                <a:latin typeface="Comic Sans MS" pitchFamily="-107" charset="0"/>
                <a:ea typeface="+mn-ea"/>
                <a:cs typeface="+mn-cs"/>
              </a:rPr>
              <a:t>“</a:t>
            </a:r>
            <a:r>
              <a:rPr lang="en-US" sz="2800" b="1">
                <a:solidFill>
                  <a:srgbClr val="1822CD"/>
                </a:solidFill>
                <a:latin typeface="Comic Sans MS" pitchFamily="-107" charset="0"/>
                <a:ea typeface="+mn-ea"/>
                <a:cs typeface="+mn-cs"/>
              </a:rPr>
              <a:t>Panginoong Jesus, ibinigay mo itong Biblia sa akin upang ipaalam sa akin ang iyong ginawa sa crus sa aking ngalan.</a:t>
            </a:r>
          </a:p>
        </p:txBody>
      </p:sp>
      <p:sp>
        <p:nvSpPr>
          <p:cNvPr id="90122" name="Rectangle 10"/>
          <p:cNvSpPr>
            <a:spLocks noChangeArrowheads="1"/>
          </p:cNvSpPr>
          <p:nvPr/>
        </p:nvSpPr>
        <p:spPr bwMode="auto">
          <a:xfrm>
            <a:off x="8135938" y="6518275"/>
            <a:ext cx="339725"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09</a:t>
            </a:r>
          </a:p>
        </p:txBody>
      </p:sp>
      <p:sp>
        <p:nvSpPr>
          <p:cNvPr id="90124" name="Text Box 12"/>
          <p:cNvSpPr txBox="1">
            <a:spLocks noChangeArrowheads="1"/>
          </p:cNvSpPr>
          <p:nvPr/>
        </p:nvSpPr>
        <p:spPr bwMode="auto">
          <a:xfrm>
            <a:off x="479425" y="6545263"/>
            <a:ext cx="915988" cy="228600"/>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spcBef>
                <a:spcPct val="50000"/>
              </a:spcBef>
              <a:defRPr/>
            </a:pPr>
            <a:r>
              <a:rPr lang="en-US" sz="900" b="1">
                <a:solidFill>
                  <a:schemeClr val="bg1"/>
                </a:solidFill>
                <a:latin typeface="Arial" pitchFamily="-107" charset="0"/>
                <a:ea typeface="+mn-ea"/>
                <a:cs typeface="+mn-cs"/>
              </a:rPr>
              <a:t>©2005 TBBMI</a:t>
            </a:r>
          </a:p>
        </p:txBody>
      </p:sp>
      <p:sp>
        <p:nvSpPr>
          <p:cNvPr id="90125" name="Rectangle 13"/>
          <p:cNvSpPr>
            <a:spLocks noChangeArrowheads="1"/>
          </p:cNvSpPr>
          <p:nvPr/>
        </p:nvSpPr>
        <p:spPr bwMode="auto">
          <a:xfrm>
            <a:off x="7591425" y="6519863"/>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sz="1000" b="1">
                <a:solidFill>
                  <a:schemeClr val="bg1"/>
                </a:solidFill>
                <a:latin typeface="Comic Sans MS" pitchFamily="-107" charset="0"/>
                <a:ea typeface="+mn-ea"/>
                <a:cs typeface="+mn-cs"/>
              </a:rPr>
              <a:t>9.65.09.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Jezreel Valley\sr\Mt Tabor aerial from northwest.jpg"/>
</p:tagLst>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1769</TotalTime>
  <Words>2250</Words>
  <Application>Microsoft Macintosh PowerPoint</Application>
  <PresentationFormat>On-screen Show (4:3)</PresentationFormat>
  <Paragraphs>251</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Times</vt:lpstr>
      <vt:lpstr>ＭＳ Ｐゴシック</vt:lpstr>
      <vt:lpstr>Arial</vt:lpstr>
      <vt:lpstr>Comic Sans MS</vt:lpstr>
      <vt:lpstr>Helvetica</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Mt Tabor aerial from northwest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Rick Griffith</cp:lastModifiedBy>
  <cp:revision>142</cp:revision>
  <dcterms:created xsi:type="dcterms:W3CDTF">2009-10-16T15:20:46Z</dcterms:created>
  <dcterms:modified xsi:type="dcterms:W3CDTF">2014-11-20T13:41:02Z</dcterms:modified>
</cp:coreProperties>
</file>