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7"/>
  </p:notesMasterIdLst>
  <p:handoutMasterIdLst>
    <p:handoutMasterId r:id="rId88"/>
  </p:handoutMasterIdLst>
  <p:sldIdLst>
    <p:sldId id="454" r:id="rId2"/>
    <p:sldId id="447" r:id="rId3"/>
    <p:sldId id="453" r:id="rId4"/>
    <p:sldId id="401" r:id="rId5"/>
    <p:sldId id="393" r:id="rId6"/>
    <p:sldId id="257" r:id="rId7"/>
    <p:sldId id="378" r:id="rId8"/>
    <p:sldId id="259" r:id="rId9"/>
    <p:sldId id="394" r:id="rId10"/>
    <p:sldId id="402" r:id="rId11"/>
    <p:sldId id="260" r:id="rId12"/>
    <p:sldId id="261" r:id="rId13"/>
    <p:sldId id="446" r:id="rId14"/>
    <p:sldId id="443" r:id="rId15"/>
    <p:sldId id="444" r:id="rId16"/>
    <p:sldId id="445" r:id="rId17"/>
    <p:sldId id="265" r:id="rId18"/>
    <p:sldId id="266" r:id="rId19"/>
    <p:sldId id="268" r:id="rId20"/>
    <p:sldId id="269" r:id="rId21"/>
    <p:sldId id="270" r:id="rId22"/>
    <p:sldId id="271" r:id="rId23"/>
    <p:sldId id="279" r:id="rId24"/>
    <p:sldId id="272" r:id="rId25"/>
    <p:sldId id="280" r:id="rId26"/>
    <p:sldId id="397" r:id="rId27"/>
    <p:sldId id="281" r:id="rId28"/>
    <p:sldId id="282" r:id="rId29"/>
    <p:sldId id="283" r:id="rId30"/>
    <p:sldId id="284" r:id="rId31"/>
    <p:sldId id="285" r:id="rId32"/>
    <p:sldId id="286" r:id="rId33"/>
    <p:sldId id="287" r:id="rId34"/>
    <p:sldId id="288" r:id="rId35"/>
    <p:sldId id="289" r:id="rId36"/>
    <p:sldId id="290" r:id="rId37"/>
    <p:sldId id="291" r:id="rId38"/>
    <p:sldId id="293" r:id="rId39"/>
    <p:sldId id="292" r:id="rId40"/>
    <p:sldId id="294" r:id="rId41"/>
    <p:sldId id="448" r:id="rId42"/>
    <p:sldId id="298" r:id="rId43"/>
    <p:sldId id="299" r:id="rId44"/>
    <p:sldId id="300" r:id="rId45"/>
    <p:sldId id="302" r:id="rId46"/>
    <p:sldId id="398" r:id="rId47"/>
    <p:sldId id="303" r:id="rId48"/>
    <p:sldId id="305" r:id="rId49"/>
    <p:sldId id="306" r:id="rId50"/>
    <p:sldId id="307" r:id="rId51"/>
    <p:sldId id="399" r:id="rId52"/>
    <p:sldId id="308" r:id="rId53"/>
    <p:sldId id="309" r:id="rId54"/>
    <p:sldId id="310" r:id="rId55"/>
    <p:sldId id="311" r:id="rId56"/>
    <p:sldId id="312" r:id="rId57"/>
    <p:sldId id="313" r:id="rId58"/>
    <p:sldId id="314"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6" r:id="rId73"/>
    <p:sldId id="335" r:id="rId74"/>
    <p:sldId id="337" r:id="rId75"/>
    <p:sldId id="449" r:id="rId76"/>
    <p:sldId id="340" r:id="rId77"/>
    <p:sldId id="413" r:id="rId78"/>
    <p:sldId id="434" r:id="rId79"/>
    <p:sldId id="362" r:id="rId80"/>
    <p:sldId id="409" r:id="rId81"/>
    <p:sldId id="382" r:id="rId82"/>
    <p:sldId id="427" r:id="rId83"/>
    <p:sldId id="381" r:id="rId84"/>
    <p:sldId id="455" r:id="rId85"/>
    <p:sldId id="412" r:id="rId86"/>
  </p:sldIdLst>
  <p:sldSz cx="9144000" cy="6858000" type="screen4x3"/>
  <p:notesSz cx="6858000" cy="9144000"/>
  <p:defaultTextStyle>
    <a:defPPr>
      <a:defRPr lang="en-US"/>
    </a:defPPr>
    <a:lvl1pPr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5pPr>
    <a:lvl6pPr marL="2286000" algn="l" defTabSz="457200" rtl="0" eaLnBrk="1" latinLnBrk="0" hangingPunct="1">
      <a:defRPr sz="2800" i="1" kern="1200">
        <a:solidFill>
          <a:schemeClr val="hlink"/>
        </a:solidFill>
        <a:latin typeface="Comic Sans MS" charset="0"/>
        <a:ea typeface="ＭＳ Ｐゴシック" charset="0"/>
        <a:cs typeface="ＭＳ Ｐゴシック" charset="0"/>
      </a:defRPr>
    </a:lvl6pPr>
    <a:lvl7pPr marL="2743200" algn="l" defTabSz="457200" rtl="0" eaLnBrk="1" latinLnBrk="0" hangingPunct="1">
      <a:defRPr sz="2800" i="1" kern="1200">
        <a:solidFill>
          <a:schemeClr val="hlink"/>
        </a:solidFill>
        <a:latin typeface="Comic Sans MS" charset="0"/>
        <a:ea typeface="ＭＳ Ｐゴシック" charset="0"/>
        <a:cs typeface="ＭＳ Ｐゴシック" charset="0"/>
      </a:defRPr>
    </a:lvl7pPr>
    <a:lvl8pPr marL="3200400" algn="l" defTabSz="457200" rtl="0" eaLnBrk="1" latinLnBrk="0" hangingPunct="1">
      <a:defRPr sz="2800" i="1" kern="1200">
        <a:solidFill>
          <a:schemeClr val="hlink"/>
        </a:solidFill>
        <a:latin typeface="Comic Sans MS" charset="0"/>
        <a:ea typeface="ＭＳ Ｐゴシック" charset="0"/>
        <a:cs typeface="ＭＳ Ｐゴシック" charset="0"/>
      </a:defRPr>
    </a:lvl8pPr>
    <a:lvl9pPr marL="3657600" algn="l" defTabSz="457200" rtl="0" eaLnBrk="1" latinLnBrk="0" hangingPunct="1">
      <a:defRPr sz="2800" i="1" kern="1200">
        <a:solidFill>
          <a:schemeClr val="hlink"/>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FF0B34"/>
    <a:srgbClr val="040001"/>
    <a:srgbClr val="080808"/>
    <a:srgbClr val="1C1C1C"/>
    <a:srgbClr val="2F8B20"/>
    <a:srgbClr val="366A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76" y="-104"/>
      </p:cViewPr>
      <p:guideLst>
        <p:guide orient="horz" pos="4155"/>
        <p:guide orient="horz" pos="4216"/>
        <p:guide pos="5152"/>
        <p:guide pos="5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447F884A-67B9-FD41-AD05-9EAB1989AA8B}"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942067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0"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5EAA5A33-F073-7E4F-9E6E-5F43B04D3C16}"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576126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studying God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Word…somewhere along the way a question always arises..."Where is that place, </a:t>
            </a:r>
          </a:p>
          <a:p>
            <a:r>
              <a:rPr lang="en-US" b="1">
                <a:latin typeface="Times" charset="0"/>
                <a:ea typeface="ＭＳ Ｐゴシック" charset="0"/>
                <a:cs typeface="ＭＳ Ｐゴシック" charset="0"/>
              </a:rPr>
              <a:t>anyway?"  </a:t>
            </a:r>
          </a:p>
          <a:p>
            <a:r>
              <a:rPr lang="en-US" b="1">
                <a:latin typeface="Times" charset="0"/>
                <a:ea typeface="ＭＳ Ｐゴシック" charset="0"/>
                <a:cs typeface="ＭＳ Ｐゴシック" charset="0"/>
              </a:rPr>
              <a:t>So for the next step in building the BIBLE FILE...we'll learn to make a map of the Ancient Near East.  </a:t>
            </a:r>
          </a:p>
          <a:p>
            <a:r>
              <a:rPr lang="en-US" b="1">
                <a:latin typeface="Times" charset="0"/>
                <a:ea typeface="ＭＳ Ｐゴシック" charset="0"/>
                <a:cs typeface="ＭＳ Ｐゴシック" charset="0"/>
              </a:rPr>
              <a:t>As a subtitle to this section, you might call it, "Dressing the Stage" of all the Biblical action. Let's start.</a:t>
            </a:r>
            <a:endParaRPr lang="en-US">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comes the shape of something like a </a:t>
            </a:r>
            <a:r>
              <a:rPr lang="en-US" b="1" i="1" u="sng">
                <a:latin typeface="Times" charset="0"/>
                <a:ea typeface="ＭＳ Ｐゴシック" charset="0"/>
                <a:cs typeface="ＭＳ Ｐゴシック" charset="0"/>
              </a:rPr>
              <a:t>shepherd's hook</a:t>
            </a:r>
            <a:r>
              <a:rPr lang="en-US" b="1">
                <a:latin typeface="Times" charset="0"/>
                <a:ea typeface="ＭＳ Ｐゴシック" charset="0"/>
                <a:cs typeface="ＭＳ Ｐゴシック" charset="0"/>
              </a:rPr>
              <a:t>, </a:t>
            </a:r>
          </a:p>
          <a:p>
            <a:r>
              <a:rPr lang="en-US" b="1">
                <a:latin typeface="Times" charset="0"/>
                <a:ea typeface="ＭＳ Ｐゴシック" charset="0"/>
                <a:cs typeface="ＭＳ Ｐゴシック" charset="0"/>
              </a:rPr>
              <a:t>beginning in the middle of that lower quadrant.  </a:t>
            </a:r>
          </a:p>
          <a:p>
            <a:r>
              <a:rPr lang="en-US" b="1">
                <a:latin typeface="Times" charset="0"/>
                <a:ea typeface="ＭＳ Ｐゴシック" charset="0"/>
                <a:cs typeface="ＭＳ Ｐゴシック" charset="0"/>
              </a:rPr>
              <a:t>Draw the hook so that it almost reaches the edge of the upper crescent.</a:t>
            </a:r>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we move through this map-making,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best that you use NO place names.  </a:t>
            </a:r>
          </a:p>
          <a:p>
            <a:r>
              <a:rPr lang="en-US" b="1">
                <a:latin typeface="Times" charset="0"/>
                <a:ea typeface="ＭＳ Ｐゴシック" charset="0"/>
                <a:cs typeface="ＭＳ Ｐゴシック" charset="0"/>
              </a:rPr>
              <a:t>Instead use only the first letters of those names...not the entire words.  </a:t>
            </a:r>
          </a:p>
          <a:p>
            <a:r>
              <a:rPr lang="en-US" b="1">
                <a:latin typeface="Times" charset="0"/>
                <a:ea typeface="ＭＳ Ｐゴシック" charset="0"/>
                <a:cs typeface="ＭＳ Ｐゴシック" charset="0"/>
              </a:rPr>
              <a:t>This will force your mind to recall the entire word as suggested by the first-letter labels on your map.  Like this…</a:t>
            </a:r>
          </a:p>
        </p:txBody>
      </p:sp>
      <p:sp>
        <p:nvSpPr>
          <p:cNvPr id="27650"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a:p>
            <a:r>
              <a:rPr lang="en-US" b="1">
                <a:latin typeface="Times" charset="0"/>
                <a:ea typeface="ＭＳ Ｐゴシック" charset="0"/>
                <a:cs typeface="ＭＳ Ｐゴシック" charset="0"/>
              </a:rPr>
              <a:t>and here is a photo at that water body at this present time.</a:t>
            </a:r>
          </a:p>
          <a:p>
            <a:r>
              <a:rPr lang="en-US" b="1">
                <a:latin typeface="Times" charset="0"/>
                <a:ea typeface="ＭＳ Ｐゴシック" charset="0"/>
                <a:cs typeface="ＭＳ Ｐゴシック" charset="0"/>
              </a:rPr>
              <a:t>////	Notice in the upper left hand corner a scriptural reference to this great body of water, known in ancient times as The Great Sea.  Many other references or scriptural locations will appear in that same place as we move through the other visuals of The Bible…Basically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...next…add an ER somewhere in the middle along the shepherd's hook…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write in PG inside the lower right-hand quadrant.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represent the full names of the MEDITERRANEAN SEA in the upper left.  Again…don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write in the full word…just the letters…</a:t>
            </a:r>
          </a:p>
          <a:p>
            <a:r>
              <a:rPr lang="en-US" b="1">
                <a:latin typeface="Times" charset="0"/>
                <a:ea typeface="ＭＳ Ｐゴシック" charset="0"/>
                <a:cs typeface="ＭＳ Ｐゴシック" charset="0"/>
              </a:rPr>
              <a:t>////	EUPHRATES RIVER along the shepherd's hook...and </a:t>
            </a:r>
          </a:p>
          <a:p>
            <a:r>
              <a:rPr lang="en-US" b="1">
                <a:latin typeface="Times" charset="0"/>
                <a:ea typeface="ＭＳ Ｐゴシック" charset="0"/>
                <a:cs typeface="ＭＳ Ｐゴシック" charset="0"/>
              </a:rPr>
              <a:t>////	PERSIAN GULF in the lower right-hand quadrant.</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So...three water bodies are located...three more to go: beginning in the lower left-hand quadrant of your map.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…draw a figure that looks something like well-rounded rabbit's ears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and on the water surface, write in RS representing THE RED SEA.  </a:t>
            </a:r>
          </a:p>
          <a:p>
            <a:r>
              <a:rPr lang="en-US" b="1">
                <a:latin typeface="Times" charset="0"/>
                <a:ea typeface="ＭＳ Ｐゴシック" charset="0"/>
                <a:cs typeface="ＭＳ Ｐゴシック" charset="0"/>
              </a:rPr>
              <a:t>And here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good picture of what THE RED SEA looks like today.</a:t>
            </a:r>
            <a:endParaRPr lang="en-US" b="1">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shepherd's hook.  Draw in two flattened oval shapes, a smaller one circled here…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one...with a single line connecting the two.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So…LET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DRESS THIS STAGE!</a:t>
            </a:r>
          </a:p>
          <a:p>
            <a:r>
              <a:rPr lang="en-US" b="1">
                <a:latin typeface="Times" charset="0"/>
                <a:ea typeface="ＭＳ Ｐゴシック" charset="0"/>
                <a:cs typeface="ＭＳ Ｐゴシック" charset="0"/>
              </a:rPr>
              <a:t>And here we are...this lonely ball floating in God's infinite space…a beautiful but troubled planet…</a:t>
            </a:r>
          </a:p>
          <a:p>
            <a:r>
              <a:rPr lang="en-US" b="1">
                <a:latin typeface="Times" charset="0"/>
                <a:ea typeface="ＭＳ Ｐゴシック" charset="0"/>
                <a:cs typeface="ＭＳ Ｐゴシック" charset="0"/>
              </a:rPr>
              <a:t>the scene of that great story line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soon explore in THE QUICK CHRONOLOGY. </a:t>
            </a:r>
          </a:p>
          <a:p>
            <a:r>
              <a:rPr lang="en-US" b="1">
                <a:latin typeface="Times" charset="0"/>
                <a:ea typeface="ＭＳ Ｐゴシック" charset="0"/>
                <a:cs typeface="ＭＳ Ｐゴシック" charset="0"/>
              </a:rPr>
              <a:t>////	So a basic question is.…where, on this planet, did all those great events take place?  </a:t>
            </a:r>
          </a:p>
          <a:p>
            <a:r>
              <a:rPr lang="en-US" b="1">
                <a:latin typeface="Times" charset="0"/>
                <a:ea typeface="ＭＳ Ｐゴシック" charset="0"/>
                <a:cs typeface="ＭＳ Ｐゴシック" charset="0"/>
              </a:rPr>
              <a:t>In studying God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Word…it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really helpful to know just WHERE the WHAT really happened…</a:t>
            </a:r>
          </a:p>
          <a:p>
            <a:r>
              <a:rPr lang="en-US" b="1">
                <a:latin typeface="Times" charset="0"/>
                <a:ea typeface="ＭＳ Ｐゴシック" charset="0"/>
                <a:cs typeface="ＭＳ Ｐゴシック" charset="0"/>
              </a:rPr>
              <a:t>and to have it in your own head!</a:t>
            </a:r>
          </a:p>
          <a:p>
            <a:r>
              <a:rPr lang="en-US" b="1">
                <a:latin typeface="Times" charset="0"/>
                <a:ea typeface="ＭＳ Ｐゴシック" charset="0"/>
                <a:cs typeface="ＭＳ Ｐゴシック" charset="0"/>
              </a:rPr>
              <a:t>////	Right there...in a far corner of what we call today's Middle East...</a:t>
            </a:r>
          </a:p>
          <a:p>
            <a:r>
              <a:rPr lang="en-US" b="1">
                <a:latin typeface="Times" charset="0"/>
                <a:ea typeface="ＭＳ Ｐゴシック" charset="0"/>
                <a:cs typeface="ＭＳ Ｐゴシック" charset="0"/>
              </a:rPr>
              <a:t>////	….the great story was played out, beginning in that very ancient place with its </a:t>
            </a:r>
          </a:p>
          <a:p>
            <a:r>
              <a:rPr lang="en-US" b="1">
                <a:latin typeface="Times" charset="0"/>
                <a:ea typeface="ＭＳ Ｐゴシック" charset="0"/>
                <a:cs typeface="ＭＳ Ｐゴシック" charset="0"/>
              </a:rPr>
              <a:t>mysterious and exotic past…</a:t>
            </a:r>
          </a:p>
          <a:p>
            <a:r>
              <a:rPr lang="en-US" b="1">
                <a:latin typeface="Times" charset="0"/>
                <a:ea typeface="ＭＳ Ｐゴシック" charset="0"/>
                <a:cs typeface="ＭＳ Ｐゴシック" charset="0"/>
              </a:rPr>
              <a:t>////	…a part of the world that many have called a hinge of history…</a:t>
            </a:r>
          </a:p>
          <a:p>
            <a:r>
              <a:rPr lang="en-US" b="1">
                <a:latin typeface="Times" charset="0"/>
                <a:ea typeface="ＭＳ Ｐゴシック" charset="0"/>
                <a:cs typeface="ＭＳ Ｐゴシック" charset="0"/>
              </a:rPr>
              <a:t>this is the Mediterranean Stage of the Biblical Action.</a:t>
            </a:r>
          </a:p>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oval...mark it with SG, for THE SEA OF GALILEE.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add DS for THE DEAD SEA.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Because the map will become a little crowded as we complete it, don't write in </a:t>
            </a:r>
            <a:r>
              <a:rPr lang="en-US" b="1" i="1" u="sng">
                <a:latin typeface="Times" charset="0"/>
                <a:ea typeface="ＭＳ Ｐゴシック" charset="0"/>
                <a:cs typeface="ＭＳ Ｐゴシック" charset="0"/>
              </a:rPr>
              <a:t>this</a:t>
            </a:r>
            <a:r>
              <a:rPr lang="en-US" b="1">
                <a:latin typeface="Times" charset="0"/>
                <a:ea typeface="ＭＳ Ｐゴシック" charset="0"/>
                <a:cs typeface="ＭＳ Ｐゴシック" charset="0"/>
              </a:rPr>
              <a:t> river name...just know that the short line connecting the two ovals...the Sea of Galilee and the Dead Sea…is the famous and beautiful JORDAN RIVER.  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remember that! Our Lord was baptized in these same waters.</a:t>
            </a:r>
            <a:endParaRPr lang="en-US" b="1">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Now...we've identified and labeled six bodies of water plus a river, each one very important </a:t>
            </a:r>
          </a:p>
          <a:p>
            <a:r>
              <a:rPr lang="en-US" b="1">
                <a:latin typeface="Times" charset="0"/>
                <a:ea typeface="ＭＳ Ｐゴシック" charset="0"/>
                <a:cs typeface="ＭＳ Ｐゴシック" charset="0"/>
              </a:rPr>
              <a:t>toward dressing that stage for all the Biblical action to follow. We've placed the  </a:t>
            </a:r>
          </a:p>
          <a:p>
            <a:r>
              <a:rPr lang="en-US" b="1">
                <a:latin typeface="Times" charset="0"/>
                <a:ea typeface="ＭＳ Ｐゴシック" charset="0"/>
                <a:cs typeface="ＭＳ Ｐゴシック" charset="0"/>
              </a:rPr>
              <a:t>////	MEDITERRANEAN SEA, </a:t>
            </a:r>
          </a:p>
          <a:p>
            <a:r>
              <a:rPr lang="en-US" b="1">
                <a:latin typeface="Times" charset="0"/>
                <a:ea typeface="ＭＳ Ｐゴシック" charset="0"/>
                <a:cs typeface="ＭＳ Ｐゴシック" charset="0"/>
              </a:rPr>
              <a:t>////	THE EUPHRATES RIVER, </a:t>
            </a:r>
          </a:p>
          <a:p>
            <a:r>
              <a:rPr lang="en-US" b="1">
                <a:latin typeface="Times" charset="0"/>
                <a:ea typeface="ＭＳ Ｐゴシック" charset="0"/>
                <a:cs typeface="ＭＳ Ｐゴシック" charset="0"/>
              </a:rPr>
              <a:t>///	THE PERSIAN GULF, </a:t>
            </a:r>
          </a:p>
          <a:p>
            <a:r>
              <a:rPr lang="en-US" b="1">
                <a:latin typeface="Times" charset="0"/>
                <a:ea typeface="ＭＳ Ｐゴシック" charset="0"/>
                <a:cs typeface="ＭＳ Ｐゴシック" charset="0"/>
              </a:rPr>
              <a:t>////	THE RED SEA, </a:t>
            </a:r>
          </a:p>
          <a:p>
            <a:r>
              <a:rPr lang="en-US" b="1">
                <a:latin typeface="Times" charset="0"/>
                <a:ea typeface="ＭＳ Ｐゴシック" charset="0"/>
                <a:cs typeface="ＭＳ Ｐゴシック" charset="0"/>
              </a:rPr>
              <a:t>////	THE DEAD SEA, </a:t>
            </a:r>
          </a:p>
          <a:p>
            <a:r>
              <a:rPr lang="en-US" b="1">
                <a:latin typeface="Times" charset="0"/>
                <a:ea typeface="ＭＳ Ｐゴシック" charset="0"/>
                <a:cs typeface="ＭＳ Ｐゴシック" charset="0"/>
              </a:rPr>
              <a:t>////	THE SEA OF GALILEE, with the JORDAN RIVER connecting those two bodies.</a:t>
            </a:r>
          </a:p>
          <a:p>
            <a:r>
              <a:rPr lang="en-US" b="1">
                <a:latin typeface="Times" charset="0"/>
                <a:ea typeface="ＭＳ Ｐゴシック" charset="0"/>
                <a:cs typeface="ＭＳ Ｐゴシック" charset="0"/>
              </a:rPr>
              <a:t>////	A total of 6 water bodies that make up your map.</a:t>
            </a:r>
          </a:p>
          <a:p>
            <a:r>
              <a:rPr lang="en-US" b="1">
                <a:latin typeface="Times" charset="0"/>
                <a:ea typeface="ＭＳ Ｐゴシック" charset="0"/>
                <a:cs typeface="ＭＳ Ｐゴシック" charset="0"/>
              </a:rPr>
              <a:t>OK...that's the water part of your map.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let's turn toward the land itself...the land that becomes the stage across </a:t>
            </a:r>
          </a:p>
          <a:p>
            <a:r>
              <a:rPr lang="en-US" b="1">
                <a:latin typeface="Times" charset="0"/>
                <a:ea typeface="ＭＳ Ｐゴシック" charset="0"/>
                <a:cs typeface="ＭＳ Ｐゴシック" charset="0"/>
              </a:rPr>
              <a:t>which this timeless Biblical drama unfolds. </a:t>
            </a:r>
          </a:p>
          <a:p>
            <a:r>
              <a:rPr lang="en-US" b="1">
                <a:latin typeface="Times" charset="0"/>
                <a:ea typeface="ＭＳ Ｐゴシック" charset="0"/>
                <a:cs typeface="ＭＳ Ｐゴシック" charset="0"/>
              </a:rPr>
              <a:t>////	Scripture describes the land of the Bible as this huge land spread across an enormous stretch of Middle Eastern earth.</a:t>
            </a:r>
          </a:p>
        </p:txBody>
      </p:sp>
      <p:sp>
        <p:nvSpPr>
          <p:cNvPr id="54274"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We're going to identify 10 --and only 10 -- geographic locations on the land...each one pivotal in the progress of the Biblical story line of THE QUICK CHRONOLOGY that follows.</a:t>
            </a:r>
          </a:p>
          <a:p>
            <a:r>
              <a:rPr lang="en-US" b="1">
                <a:latin typeface="Times" charset="0"/>
                <a:ea typeface="ＭＳ Ｐゴシック" charset="0"/>
                <a:cs typeface="ＭＳ Ｐゴシック" charset="0"/>
              </a:rPr>
              <a:t>////	So here we go. At the top of your map, right in the middle, on top of the north-south crease in the paper, write in the phrase, 10 PLACES.</a:t>
            </a:r>
          </a:p>
        </p:txBody>
      </p:sp>
      <p:sp>
        <p:nvSpPr>
          <p:cNvPr id="56322"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"10 places", on the right side of the north-south line, add the number 4 with an arrow pointing east...that is...to the right.</a:t>
            </a:r>
          </a:p>
          <a:p>
            <a:r>
              <a:rPr lang="en-US" b="1">
                <a:latin typeface="Times" charset="0"/>
                <a:ea typeface="ＭＳ Ｐゴシック" charset="0"/>
                <a:cs typeface="ＭＳ Ｐゴシック" charset="0"/>
              </a:rPr>
              <a:t>THE CIRCLE YOU SEE IS ONLY A GUIDE TO CALL YOUR ATTENTION TO THE CORRECT PLACES ON THE MAP AS WE MOVE ALONG.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on the left side, write in the number 6 with an arrow pointing to the left.  We're now ready to identify those 10 specific land locations on this Biblical "Stage of the Action.</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
        <p:nvSpPr>
          <p:cNvPr id="60418"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Beginning on the eastern side of that north-south crease in the paper, down near the mouth of the Euphrates River, near where the river enters the Persian Gulf...write in a large letter, "U" ALONG WITH A VERY LARGE DOT FOR ITS APPROXIMATE LOCATION...standing for that great early city, UR of the Chaldees…famous for its ancient ziggurats or temple towers.  Once again, we strongly recommend that you use only the first letters of the words...forcing your thinking to recall the entire word.   Memory efficiency is nicely increased with such a simple tool.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U for UR...now we move upriver, perhaps about halfway upstream from the Persian Gulf.  Write in a large B, another large dot…for the ancient city of Babylon, a city of maximum international importance in those far-away times.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a closer view, you can locate the region in today's Mediterranean Basin, at its far eastern end….. </a:t>
            </a:r>
          </a:p>
          <a:p>
            <a:r>
              <a:rPr lang="en-US" b="1">
                <a:latin typeface="Times" charset="0"/>
                <a:ea typeface="ＭＳ Ｐゴシック" charset="0"/>
                <a:cs typeface="ＭＳ Ｐゴシック" charset="0"/>
              </a:rPr>
              <a:t>a close-up view of the Holy Land today…hotly divided politically and culturally between </a:t>
            </a:r>
          </a:p>
          <a:p>
            <a:r>
              <a:rPr lang="en-US" b="1">
                <a:latin typeface="Times" charset="0"/>
                <a:ea typeface="ＭＳ Ｐゴシック" charset="0"/>
                <a:cs typeface="ＭＳ Ｐゴシック" charset="0"/>
              </a:rPr>
              <a:t>////	…the Jewish and Arabic peoples.... for many reasons that we will uncover as </a:t>
            </a:r>
          </a:p>
          <a:p>
            <a:r>
              <a:rPr lang="en-US" b="1">
                <a:latin typeface="Times" charset="0"/>
                <a:ea typeface="ＭＳ Ｐゴシック" charset="0"/>
                <a:cs typeface="ＭＳ Ｐゴシック" charset="0"/>
              </a:rPr>
              <a:t>THE BIBLE…BASICALLY moves along.</a:t>
            </a:r>
          </a:p>
          <a:p>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Next...somewhere out in that vast landscape, east of the river, write in a large H, for the ancient city of Haran, which, by the way, still exists to this day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on the east side of the north-south coordinate, far to the east, write in a large N and in parenthesis a large A.  These two letters stand for the city of Nineveh in the ancient kingdom of Assyria.  Today</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modern Iraqi city of Mosul is located near this ancient site.</a:t>
            </a:r>
            <a:endParaRPr lang="en-US" b="1">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Four sites identified....UR OF THE CHALDEES... BABYLON... HARAN...and NINEVEH IN ASSYRIA.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a:t>
            </a:r>
            <a:r>
              <a:rPr lang="en-US" b="1" i="1" u="sng">
                <a:latin typeface="Times" charset="0"/>
                <a:ea typeface="ＭＳ Ｐゴシック" charset="0"/>
                <a:cs typeface="ＭＳ Ｐゴシック" charset="0"/>
              </a:rPr>
              <a:t>four</a:t>
            </a:r>
            <a:r>
              <a:rPr lang="en-US" b="1">
                <a:latin typeface="Times" charset="0"/>
                <a:ea typeface="ＭＳ Ｐゴシック" charset="0"/>
                <a:cs typeface="ＭＳ Ｐゴシック" charset="0"/>
              </a:rPr>
              <a:t> locations east of the line identified, let's move to the </a:t>
            </a:r>
            <a:r>
              <a:rPr lang="en-US" b="1" i="1" u="sng">
                <a:latin typeface="Times" charset="0"/>
                <a:ea typeface="ＭＳ Ｐゴシック" charset="0"/>
                <a:cs typeface="ＭＳ Ｐゴシック" charset="0"/>
              </a:rPr>
              <a:t>six</a:t>
            </a:r>
            <a:r>
              <a:rPr lang="en-US" b="1">
                <a:latin typeface="Times" charset="0"/>
                <a:ea typeface="ＭＳ Ｐゴシック" charset="0"/>
                <a:cs typeface="ＭＳ Ｐゴシック" charset="0"/>
              </a:rPr>
              <a:t> sites lying to the west of that north-south crease</a:t>
            </a:r>
          </a:p>
          <a:p>
            <a:r>
              <a:rPr lang="en-US" b="1">
                <a:latin typeface="Times" charset="0"/>
                <a:ea typeface="ＭＳ Ｐゴシック" charset="0"/>
                <a:cs typeface="ＭＳ Ｐゴシック" charset="0"/>
              </a:rPr>
              <a:t>////	Beginning with a large letter C placed between the Jordan River and the Mediterranean Sea.  This letter stands for the entire region of CANAAN, before it came to be known as ancient Israel, or in later history, Palestine, and today, both as Israel </a:t>
            </a:r>
            <a:r>
              <a:rPr lang="en-US" b="1" i="1" u="sng">
                <a:latin typeface="Times" charset="0"/>
                <a:ea typeface="ＭＳ Ｐゴシック" charset="0"/>
                <a:cs typeface="ＭＳ Ｐゴシック" charset="0"/>
              </a:rPr>
              <a:t>and</a:t>
            </a:r>
            <a:r>
              <a:rPr lang="en-US" b="1">
                <a:latin typeface="Times" charset="0"/>
                <a:ea typeface="ＭＳ Ｐゴシック" charset="0"/>
                <a:cs typeface="ＭＳ Ｐゴシック" charset="0"/>
              </a:rPr>
              <a:t>, once again, Palestine.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still west of the Jordan River, place a large J, for, of course, the city of Jerusalem...arguably one of the world's greatest and most conflicted cities in all of our planet's history.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move across the Jordan, still near the north end of the Dead Sea...place the two letters MN, representing Mount Nebo.  We will identify the importance of this location when we develop The Quick Chronology.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Then...at a point below the south end of the Dead Sea,  a place almost between the ears of the rabbit, write in KB...for the an ancient oasis named KADESH BARNEA, a picture as it appears today.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Two more locations to go...Near the top of the LEFT rabbit ear, write in a large E, for the kingdom of EGYPT...a land with infinite ancient mysteries and fascinating to us even today.  And finally…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in between the two rabbit ears write in ANOTHER MS, only this time the letters stand for MOUNT SINAI. Now you have a complete map, in your head…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6 on the western side of the map...</a:t>
            </a:r>
          </a:p>
          <a:p>
            <a:r>
              <a:rPr lang="en-US" b="1">
                <a:latin typeface="Times" charset="0"/>
                <a:ea typeface="ＭＳ Ｐゴシック" charset="0"/>
                <a:cs typeface="ＭＳ Ｐゴシック" charset="0"/>
              </a:rPr>
              <a:t>////	and the 4 on the east…illustrating the land relationships between </a:t>
            </a:r>
          </a:p>
          <a:p>
            <a:r>
              <a:rPr lang="en-US" b="1">
                <a:latin typeface="Times" charset="0"/>
                <a:ea typeface="ＭＳ Ｐゴシック" charset="0"/>
                <a:cs typeface="ＭＳ Ｐゴシック" charset="0"/>
              </a:rPr>
              <a:t>////	these ten monumentally important Biblical land sites.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Now…the reasons for all this.  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learn to make your own map of the Ancient Near East...</a:t>
            </a:r>
          </a:p>
          <a:p>
            <a:r>
              <a:rPr lang="en-US" b="1">
                <a:latin typeface="Times" charset="0"/>
                <a:ea typeface="ＭＳ Ｐゴシック" charset="0"/>
                <a:cs typeface="ＭＳ Ｐゴシック" charset="0"/>
              </a:rPr>
              <a:t>and 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use your map to trace the progress of the great Biblical epic...each step of the way...</a:t>
            </a:r>
          </a:p>
          <a:p>
            <a:r>
              <a:rPr lang="en-US" b="1">
                <a:latin typeface="Times" charset="0"/>
                <a:ea typeface="ＭＳ Ｐゴシック" charset="0"/>
                <a:cs typeface="ＭＳ Ｐゴシック" charset="0"/>
              </a:rPr>
              <a:t>////	...just like this…step-by-step as each major section of the story line unfolds.</a:t>
            </a:r>
          </a:p>
          <a:p>
            <a:endParaRPr lang="en-US">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One last addition.   Throughout Scripture, we find repeated references to "The Land"...</a:t>
            </a:r>
          </a:p>
          <a:p>
            <a:r>
              <a:rPr lang="en-US" b="1">
                <a:latin typeface="Times" charset="0"/>
                <a:ea typeface="ＭＳ Ｐゴシック" charset="0"/>
                <a:cs typeface="ＭＳ Ｐゴシック" charset="0"/>
              </a:rPr>
              <a:t>////	such as in Judges 20:1.  Notice again in the upper left hand corner of the frame that </a:t>
            </a:r>
          </a:p>
          <a:p>
            <a:r>
              <a:rPr lang="en-US" b="1">
                <a:latin typeface="Times" charset="0"/>
                <a:ea typeface="ＭＳ Ｐゴシック" charset="0"/>
                <a:cs typeface="ＭＳ Ｐゴシック" charset="0"/>
              </a:rPr>
              <a:t>Biblical reference to this term as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used in its Biblical sense.  </a:t>
            </a:r>
          </a:p>
          <a:p>
            <a:r>
              <a:rPr lang="en-US" b="1">
                <a:latin typeface="Times" charset="0"/>
                <a:ea typeface="ＭＳ Ｐゴシック" charset="0"/>
                <a:cs typeface="ＭＳ Ｐゴシック" charset="0"/>
              </a:rPr>
              <a:t>Many more reference citations will be placed there as we move through this study.   </a:t>
            </a:r>
          </a:p>
          <a:p>
            <a:r>
              <a:rPr lang="en-US" b="1">
                <a:latin typeface="Times" charset="0"/>
                <a:ea typeface="ＭＳ Ｐゴシック" charset="0"/>
                <a:cs typeface="ＭＳ Ｐゴシック" charset="0"/>
              </a:rPr>
              <a:t>So, as shown in the graphic, write in THE LAND in a large oval off the coast of Canaan, </a:t>
            </a:r>
          </a:p>
          <a:p>
            <a:r>
              <a:rPr lang="en-US" b="1">
                <a:latin typeface="Times" charset="0"/>
                <a:ea typeface="ＭＳ Ｐゴシック" charset="0"/>
                <a:cs typeface="ＭＳ Ｐゴシック" charset="0"/>
              </a:rPr>
              <a:t>then, extending out from</a:t>
            </a:r>
          </a:p>
          <a:p>
            <a:r>
              <a:rPr lang="en-US" b="1">
                <a:latin typeface="Times" charset="0"/>
                <a:ea typeface="ＭＳ Ｐゴシック" charset="0"/>
                <a:cs typeface="ＭＳ Ｐゴシック" charset="0"/>
              </a:rPr>
              <a:t>////	…the oval sketch in two lines...one slightly below the Euphrates hook.…</a:t>
            </a:r>
          </a:p>
          <a:p>
            <a:r>
              <a:rPr lang="en-US" b="1">
                <a:latin typeface="Times" charset="0"/>
                <a:ea typeface="ＭＳ Ｐゴシック" charset="0"/>
                <a:cs typeface="ＭＳ Ｐゴシック" charset="0"/>
              </a:rPr>
              <a:t>and another line, running downward between the Dead Sea and the rabbit ears.   </a:t>
            </a:r>
          </a:p>
          <a:p>
            <a:r>
              <a:rPr lang="en-US" b="1">
                <a:latin typeface="Times" charset="0"/>
                <a:ea typeface="ＭＳ Ｐゴシック" charset="0"/>
                <a:cs typeface="ＭＳ Ｐゴシック" charset="0"/>
              </a:rPr>
              <a:t>The distance between those two lines is generally known as THE LAND throughout God's Word.  </a:t>
            </a:r>
          </a:p>
          <a:p>
            <a:r>
              <a:rPr lang="en-US" b="1">
                <a:latin typeface="Times" charset="0"/>
                <a:ea typeface="ＭＳ Ｐゴシック" charset="0"/>
                <a:cs typeface="ＭＳ Ｐゴシック" charset="0"/>
              </a:rPr>
              <a:t>////	This is the area traditionally referred to as extending "from Dan to Beersheba.</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map is complete.  We've sketched in the barest outlines of the "stage of the Biblical action"...the approximate places where so many of these marvelous Biblical events occurred.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here's a quick review…where exactly is that place again?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blank piece of paper...folded over twice, producing two creases.. NORTH/SOUTH...EAST/WEST.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upper left hand quadrant, a large crescent…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...followed by another in the lower right hand quadrant.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the shape of something like a shepherd's hook, beginning in the middle of that lower quadrant.  Extend the hook almost to the edge of the upper crescent.  Remember, NO place names, ever.  Only the first letters of the names...not the entire words.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help your memory process.</a:t>
            </a:r>
            <a:endParaRPr lang="en-US" b="1">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...ER somewhere along the shepherd's hook..</a:t>
            </a:r>
          </a:p>
        </p:txBody>
      </p:sp>
      <p:sp>
        <p:nvSpPr>
          <p:cNvPr id="103426"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PG inside the lower right-hand quadrant.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Study Help Number 3A and 3B in the student handbook give you blank pieces of paper </a:t>
            </a:r>
          </a:p>
          <a:p>
            <a:r>
              <a:rPr lang="en-US" b="1">
                <a:latin typeface="Times" charset="0"/>
                <a:ea typeface="ＭＳ Ｐゴシック" charset="0"/>
                <a:cs typeface="ＭＳ Ｐゴシック" charset="0"/>
              </a:rPr>
              <a:t>to use to make this map.  </a:t>
            </a:r>
          </a:p>
          <a:p>
            <a:r>
              <a:rPr lang="en-US" b="1">
                <a:latin typeface="Times" charset="0"/>
                <a:ea typeface="ＭＳ Ｐゴシック" charset="0"/>
                <a:cs typeface="ＭＳ Ｐゴシック" charset="0"/>
              </a:rPr>
              <a:t>So please take one of those sheets of paper from the handbook...</a:t>
            </a:r>
          </a:p>
          <a:p>
            <a:r>
              <a:rPr lang="en-US" b="1">
                <a:latin typeface="Times" charset="0"/>
                <a:ea typeface="ＭＳ Ｐゴシック" charset="0"/>
                <a:cs typeface="ＭＳ Ｐゴシック" charset="0"/>
              </a:rPr>
              <a:t>then hold it horizontally...fold it lengthwise, once…</a:t>
            </a:r>
          </a:p>
          <a:p>
            <a:endParaRPr lang="en-US">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stand for MEDITERRANEAN SEA...EUPHRATES RIVER...and PERSIAN GULF.</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lower left-hand quadrant, draw the rabbit's ears.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RS representing THE RED SEA.</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shepherd's hook.  Draw in the two flattened oval shapes…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smaller one…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one...and that single line connecting the two ovals…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oval...SG, for THE SEA OF GALILEE.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DS for THE DEAD SEA.</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noTextEdit="1"/>
          </p:cNvSpPr>
          <p:nvPr>
            <p:ph type="sldImg"/>
          </p:nvPr>
        </p:nvSpPr>
        <p:spPr>
          <a:xfrm>
            <a:off x="1150938" y="692150"/>
            <a:ext cx="4556125" cy="3416300"/>
          </a:xfrm>
          <a:ln/>
        </p:spPr>
      </p:sp>
      <p:sp>
        <p:nvSpPr>
          <p:cNvPr id="1239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short line connecting the two ovals...the famous JORDAN RIVER.</a:t>
            </a:r>
          </a:p>
          <a:p>
            <a:r>
              <a:rPr lang="en-US" b="1">
                <a:latin typeface="Times" charset="0"/>
                <a:ea typeface="ＭＳ Ｐゴシック" charset="0"/>
                <a:cs typeface="ＭＳ Ｐゴシック" charset="0"/>
              </a:rPr>
              <a:t>////	…Six bodies of water and one river...THE MEDITERRANEAN SEA,  THE EUPHRATES RIVER, THE PERSIAN GULF,  THE RED SEA,  THE SEA OF GALILEE,  THE DEAD SEA, and THE JORDAN RIVER connecting the two.</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turning toward the land itself…At the top of your map, at the north-south crease in the paper, the phrase, 10 PLACES.</a:t>
            </a:r>
          </a:p>
        </p:txBody>
      </p:sp>
      <p:sp>
        <p:nvSpPr>
          <p:cNvPr id="125954"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fold it over once again, so that as you unfold it you have a paper with two creases...</a:t>
            </a:r>
          </a:p>
          <a:p>
            <a:r>
              <a:rPr lang="en-US" b="1">
                <a:latin typeface="Times" charset="0"/>
                <a:ea typeface="ＭＳ Ｐゴシック" charset="0"/>
                <a:cs typeface="ＭＳ Ｐゴシック" charset="0"/>
              </a:rPr>
              <a:t>one vertical...one horizontal…representing North-South and East-West directions on your map.  </a:t>
            </a:r>
          </a:p>
          <a:p>
            <a:r>
              <a:rPr lang="en-US" b="1">
                <a:latin typeface="Times" charset="0"/>
                <a:ea typeface="ＭＳ Ｐゴシック" charset="0"/>
                <a:cs typeface="ＭＳ Ｐゴシック" charset="0"/>
              </a:rPr>
              <a:t>Place it in front of you horizontally...or lengthwise.</a:t>
            </a:r>
          </a:p>
          <a:p>
            <a:endParaRPr lang="en-US">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that, on the right side of the north-south line, the number 4 with an arrow pointing east, to the right.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left side, the number 6 with an arrow pointing to the left.</a:t>
            </a:r>
          </a:p>
        </p:txBody>
      </p:sp>
      <p:sp>
        <p:nvSpPr>
          <p:cNvPr id="130050"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eastern side of the north-south line, near the mouth of the Euphrates River, "U"...for UR of the Chaldees.  Remember, again, only first letters of the words to force your memory to be active in its recall.</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Move upriver, halfway upstream from the Persian Gulf... B, for the ancient city of Babylon.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Out in the desert, east of the river, H, for the ancient city of Haran.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east side of the north-south coordinate, far to the east, a large N and in parenthesis a large A...standing for the city of Nineveh in the ancient kingdom of Assyria.</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four locations east of the line now identified…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move to the six locations to the west.  Beginning with a large letter C placed near the Jordan River...standing for the entire region of CANAAN.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west of the Jordan River, J, for the city of Jerusalem.</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the Jordan, near the north end of the Dead Sea, MN, for Mount Nebo.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paper placed lengthwise, get ready to make your new map...to dress the stage...</a:t>
            </a:r>
          </a:p>
          <a:p>
            <a:r>
              <a:rPr lang="en-US" b="1">
                <a:latin typeface="Times" charset="0"/>
                <a:ea typeface="ＭＳ Ｐゴシック" charset="0"/>
                <a:cs typeface="ＭＳ Ｐゴシック" charset="0"/>
              </a:rPr>
              <a:t>of the Middle Eastern Biblical action.  </a:t>
            </a:r>
          </a:p>
          <a:p>
            <a:r>
              <a:rPr lang="en-US" b="1">
                <a:latin typeface="Times" charset="0"/>
                <a:ea typeface="ＭＳ Ｐゴシック" charset="0"/>
                <a:cs typeface="ＭＳ Ｐゴシック" charset="0"/>
              </a:rPr>
              <a:t>////	As we move forward, watch for the addition of the yellow lines.  </a:t>
            </a:r>
          </a:p>
          <a:p>
            <a:r>
              <a:rPr lang="en-US" b="1">
                <a:latin typeface="Times" charset="0"/>
                <a:ea typeface="ＭＳ Ｐゴシック" charset="0"/>
                <a:cs typeface="ＭＳ Ｐゴシック" charset="0"/>
              </a:rPr>
              <a:t>////	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add those yellow line segments to your own map as we move forward.  </a:t>
            </a:r>
          </a:p>
          <a:p>
            <a:r>
              <a:rPr lang="en-US" b="1">
                <a:latin typeface="Times" charset="0"/>
                <a:ea typeface="ＭＳ Ｐゴシック" charset="0"/>
                <a:cs typeface="ＭＳ Ｐゴシック" charset="0"/>
              </a:rPr>
              <a:t>Every new line you draw will be shown in yellow as you see here…</a:t>
            </a:r>
          </a:p>
          <a:p>
            <a:r>
              <a:rPr lang="en-US" b="1">
                <a:latin typeface="Times" charset="0"/>
                <a:ea typeface="ＭＳ Ｐゴシック" charset="0"/>
                <a:cs typeface="ＭＳ Ｐゴシック" charset="0"/>
              </a:rPr>
              <a:t>////	while the lines 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ve drawn earlier will change to darker colors like this green one.</a:t>
            </a:r>
          </a:p>
          <a:p>
            <a:endParaRPr lang="en-US">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Half way between the south end of the Dead Sea, almost between the ears of the rabbit, KB...for the oasis of KADESH BARNEA.</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noTextEdit="1"/>
          </p:cNvSpPr>
          <p:nvPr>
            <p:ph type="sldImg"/>
          </p:nvPr>
        </p:nvSpPr>
        <p:spPr>
          <a:xfrm>
            <a:off x="1150938" y="692150"/>
            <a:ext cx="4556125" cy="3416300"/>
          </a:xfrm>
          <a:ln/>
        </p:spPr>
      </p:sp>
      <p:sp>
        <p:nvSpPr>
          <p:cNvPr id="1505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top of the LEFT rabbit ear, a large E, for the kingdom of EGYPT... and finally…</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noTextEdit="1"/>
          </p:cNvSpPr>
          <p:nvPr>
            <p:ph type="sldImg"/>
          </p:nvPr>
        </p:nvSpPr>
        <p:spPr>
          <a:xfrm>
            <a:off x="1150938" y="692150"/>
            <a:ext cx="4556125" cy="3416300"/>
          </a:xfrm>
          <a:ln/>
        </p:spPr>
      </p:sp>
      <p:sp>
        <p:nvSpPr>
          <p:cNvPr id="152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between the two rabbit ears... MS, for MOUNT SINAI.</a:t>
            </a:r>
          </a:p>
          <a:p>
            <a:r>
              <a:rPr lang="en-US" b="1">
                <a:latin typeface="Times" charset="0"/>
                <a:ea typeface="ＭＳ Ｐゴシック" charset="0"/>
                <a:cs typeface="ＭＳ Ｐゴシック" charset="0"/>
              </a:rPr>
              <a:t>And this map for dressing the stage of the Biblical action…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noTextEdit="1"/>
          </p:cNvSpPr>
          <p:nvPr>
            <p:ph type="sldImg"/>
          </p:nvPr>
        </p:nvSpPr>
        <p:spPr>
          <a:xfrm>
            <a:off x="1150938" y="692150"/>
            <a:ext cx="4556125" cy="3416300"/>
          </a:xfrm>
          <a:ln/>
        </p:spPr>
      </p:sp>
      <p:sp>
        <p:nvSpPr>
          <p:cNvPr id="1546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…requires only the 10 land locations ... just 10..no more, no less…</a:t>
            </a:r>
          </a:p>
          <a:p>
            <a:r>
              <a:rPr lang="en-US" b="1">
                <a:latin typeface="Times" charset="0"/>
                <a:ea typeface="ＭＳ Ｐゴシック" charset="0"/>
                <a:cs typeface="ＭＳ Ｐゴシック" charset="0"/>
              </a:rPr>
              <a:t>////	… and the 6 water bodies... These few locations will do the job for now.  Except for one more item…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ChangeArrowheads="1" noTextEdit="1"/>
          </p:cNvSpPr>
          <p:nvPr>
            <p:ph type="sldImg"/>
          </p:nvPr>
        </p:nvSpPr>
        <p:spPr>
          <a:xfrm>
            <a:off x="1150938" y="692150"/>
            <a:ext cx="4556125" cy="3416300"/>
          </a:xfrm>
          <a:ln/>
        </p:spPr>
      </p:sp>
      <p:sp>
        <p:nvSpPr>
          <p:cNvPr id="1566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that is the..."The Land" as it is mentioned throughout Scripture. </a:t>
            </a:r>
          </a:p>
          <a:p>
            <a:r>
              <a:rPr lang="en-US" b="1">
                <a:latin typeface="Times" charset="0"/>
                <a:ea typeface="ＭＳ Ｐゴシック" charset="0"/>
                <a:cs typeface="ＭＳ Ｐゴシック" charset="0"/>
              </a:rPr>
              <a:t>The distance between those two lines is that region the Bible calls THE LAND – </a:t>
            </a:r>
          </a:p>
          <a:p>
            <a:r>
              <a:rPr lang="en-US" b="1">
                <a:latin typeface="Times" charset="0"/>
                <a:ea typeface="ＭＳ Ｐゴシック" charset="0"/>
                <a:cs typeface="ＭＳ Ｐゴシック" charset="0"/>
              </a:rPr>
              <a:t>…  "from Dan to Beersheba"...generally the extent of God's promise to Abraham in the early chapters of Genesis.  Much more about that as THE BIBLE...BASICALLY continues.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ChangeArrowheads="1" noTextEdit="1"/>
          </p:cNvSpPr>
          <p:nvPr>
            <p:ph type="sldImg"/>
          </p:nvPr>
        </p:nvSpPr>
        <p:spPr>
          <a:xfrm>
            <a:off x="1150938" y="692150"/>
            <a:ext cx="4556125" cy="3416300"/>
          </a:xfrm>
          <a:ln/>
        </p:spPr>
      </p:sp>
      <p:sp>
        <p:nvSpPr>
          <p:cNvPr id="1587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so:  the grand "stage of the action" on which the vast Biblical drama was played out in the ancient times...an historic drama that continues working out the great Plan of the Ages up to and beyond this very moment.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ChangeArrowheads="1" noTextEdit="1"/>
          </p:cNvSpPr>
          <p:nvPr>
            <p:ph type="sldImg"/>
          </p:nvPr>
        </p:nvSpPr>
        <p:spPr>
          <a:xfrm>
            <a:off x="1150938" y="692150"/>
            <a:ext cx="4556125" cy="3416300"/>
          </a:xfrm>
          <a:ln/>
        </p:spPr>
      </p:sp>
      <p:sp>
        <p:nvSpPr>
          <p:cNvPr id="1607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reason for all this... First…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noTextEdit="1"/>
          </p:cNvSpPr>
          <p:nvPr>
            <p:ph type="sldImg"/>
          </p:nvPr>
        </p:nvSpPr>
        <p:spPr>
          <a:xfrm>
            <a:off x="1150938" y="692150"/>
            <a:ext cx="4556125" cy="3416300"/>
          </a:xfrm>
          <a:ln/>
        </p:spPr>
      </p:sp>
      <p:sp>
        <p:nvSpPr>
          <p:cNvPr id="1628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…to know as intimately as possible – without going there – that the Bible Land is a real place, filled with vibrant life and beauty, with enormous geographic contrasts and challenges...from the fertility of the North to the desolation of the South…the place of Abraham</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ancient inheritance…with the drama extending right down to our own day.</a:t>
            </a:r>
            <a:endParaRPr lang="en-US" b="1">
              <a:latin typeface="Times"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noTextEdit="1"/>
          </p:cNvSpPr>
          <p:nvPr>
            <p:ph type="sldImg"/>
          </p:nvPr>
        </p:nvSpPr>
        <p:spPr>
          <a:xfrm>
            <a:off x="1150938" y="692150"/>
            <a:ext cx="4556125" cy="3416300"/>
          </a:xfrm>
          <a:ln/>
        </p:spPr>
      </p:sp>
      <p:sp>
        <p:nvSpPr>
          <p:cNvPr id="1648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second reason for studying geography is] so that 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be able to set the stage in your mind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eye for the great Biblical drama!  To clearly understand...and be able to create for you…</a:t>
            </a:r>
          </a:p>
          <a:p>
            <a:r>
              <a:rPr lang="en-US" b="1">
                <a:latin typeface="Times" charset="0"/>
                <a:ea typeface="ＭＳ Ｐゴシック" charset="0"/>
                <a:cs typeface="ＭＳ Ｐゴシック" charset="0"/>
              </a:rPr>
              <a:t>////	…the line of progress as the Biblical story unfolds.  Knowing those routes of travel and interaction with the land and the environment…it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all a major key toward clarifying a unified understanding of Scripture.  As you work through THE QUICK CHRONOLOGY just ahead, you will be learning about this route across the land and the progress of the Bible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timeless story...the story that brings us the Gospel message of the Lord Jesus Christ!</a:t>
            </a:r>
            <a:endParaRPr lang="en-US" b="1">
              <a:latin typeface="Times"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ChangeArrowheads="1" noTextEdit="1"/>
          </p:cNvSpPr>
          <p:nvPr>
            <p:ph type="sldImg"/>
          </p:nvPr>
        </p:nvSpPr>
        <p:spPr>
          <a:xfrm>
            <a:off x="1150938" y="692150"/>
            <a:ext cx="4556125" cy="3416300"/>
          </a:xfrm>
          <a:ln/>
        </p:spPr>
      </p:sp>
      <p:sp>
        <p:nvSpPr>
          <p:cNvPr id="1669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basic pieces of the puzzle are in place...the ten folders of THE BIBLE FILE...CREATION THROUGH JESUS…along with this map called DRESSING THE STAGE -- which you can now draw for yourself.   We're ready to start sorting out that enormous Biblical puzzle and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sort it all out based on the grand story line of the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 you know where we are headed...First you will learn to locate SIX of the main </a:t>
            </a:r>
          </a:p>
          <a:p>
            <a:r>
              <a:rPr lang="en-US" b="1">
                <a:latin typeface="Times" charset="0"/>
                <a:ea typeface="ＭＳ Ｐゴシック" charset="0"/>
                <a:cs typeface="ＭＳ Ｐゴシック" charset="0"/>
              </a:rPr>
              <a:t>water bodies mentioned in Scripture...</a:t>
            </a:r>
          </a:p>
          <a:p>
            <a:r>
              <a:rPr lang="en-US" b="1">
                <a:latin typeface="Times" charset="0"/>
                <a:ea typeface="ＭＳ Ｐゴシック" charset="0"/>
                <a:cs typeface="ＭＳ Ｐゴシック" charset="0"/>
              </a:rPr>
              <a:t>////	and second...only 10 of the most important geographic locations.</a:t>
            </a:r>
          </a:p>
          <a:p>
            <a:r>
              <a:rPr lang="en-US" b="1">
                <a:latin typeface="Times" charset="0"/>
                <a:ea typeface="ＭＳ Ｐゴシック" charset="0"/>
                <a:cs typeface="ＭＳ Ｐゴシック" charset="0"/>
              </a:rPr>
              <a:t>This will not be an overwhelming geography lesson.  Have no fear of that.  </a:t>
            </a:r>
          </a:p>
          <a:p>
            <a:r>
              <a:rPr lang="en-US" b="1">
                <a:latin typeface="Times" charset="0"/>
                <a:ea typeface="ＭＳ Ｐゴシック" charset="0"/>
                <a:cs typeface="ＭＳ Ｐゴシック" charset="0"/>
              </a:rPr>
              <a:t>And third…remembering </a:t>
            </a:r>
          </a:p>
          <a:p>
            <a:r>
              <a:rPr lang="en-US" b="1">
                <a:latin typeface="Times" charset="0"/>
                <a:ea typeface="ＭＳ Ｐゴシック" charset="0"/>
                <a:cs typeface="ＭＳ Ｐゴシック" charset="0"/>
              </a:rPr>
              <a:t>////	that the locations and distances are ONLY RELATIVE…ONLY APPROXIMATE.  </a:t>
            </a:r>
          </a:p>
          <a:p>
            <a:r>
              <a:rPr lang="en-US" b="1">
                <a:latin typeface="Times" charset="0"/>
                <a:ea typeface="ＭＳ Ｐゴシック" charset="0"/>
                <a:cs typeface="ＭＳ Ｐゴシック" charset="0"/>
              </a:rPr>
              <a:t>But…close enough to build a reliable mental map of the land and water relationships in Scripture.</a:t>
            </a:r>
          </a:p>
          <a:p>
            <a:endParaRPr lang="en-US">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ChangeArrowheads="1" noTextEdit="1"/>
          </p:cNvSpPr>
          <p:nvPr>
            <p:ph type="sldImg"/>
          </p:nvPr>
        </p:nvSpPr>
        <p:spPr>
          <a:xfrm>
            <a:off x="1150938" y="692150"/>
            <a:ext cx="4556125" cy="3416300"/>
          </a:xfrm>
          <a:ln/>
        </p:spPr>
      </p:sp>
      <p:sp>
        <p:nvSpPr>
          <p:cNvPr id="1689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it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your turn…to make your own map of the ancient Near East from inside your own head!  A completed map for reference in shown on Study Help Number 30.  Blank pages for making your map are on Study Helps Number 3A and 3B.</a:t>
            </a:r>
            <a:endParaRPr lang="en-US" b="1">
              <a:latin typeface="Times"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ChangeArrowheads="1" noTextEdit="1"/>
          </p:cNvSpPr>
          <p:nvPr>
            <p:ph type="sldImg"/>
          </p:nvPr>
        </p:nvSpPr>
        <p:spPr>
          <a:xfrm>
            <a:off x="1150938" y="692150"/>
            <a:ext cx="4556125" cy="3416300"/>
          </a:xfrm>
          <a:ln/>
        </p:spPr>
      </p:sp>
      <p:sp>
        <p:nvSpPr>
          <p:cNvPr id="1710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map drawn and stored away mentally...we're a lot closer to being able to answer the question: </a:t>
            </a:r>
          </a:p>
          <a:p>
            <a:r>
              <a:rPr lang="en-US" b="1">
                <a:latin typeface="Times" charset="0"/>
                <a:ea typeface="ＭＳ Ｐゴシック" charset="0"/>
                <a:cs typeface="ＭＳ Ｐゴシック" charset="0"/>
              </a:rPr>
              <a:t>"Where is that place, anyway?"  </a:t>
            </a:r>
          </a:p>
          <a:p>
            <a:r>
              <a:rPr lang="en-US" b="1">
                <a:latin typeface="Times" charset="0"/>
                <a:ea typeface="ＭＳ Ｐゴシック" charset="0"/>
                <a:cs typeface="ＭＳ Ｐゴシック" charset="0"/>
              </a:rPr>
              <a:t>Our strong suggestion is that, on your own, you practice making this simple map four or five times.   </a:t>
            </a:r>
          </a:p>
          <a:p>
            <a:r>
              <a:rPr lang="en-US" b="1">
                <a:latin typeface="Times" charset="0"/>
                <a:ea typeface="ＭＳ Ｐゴシック" charset="0"/>
                <a:cs typeface="ＭＳ Ｐゴシック" charset="0"/>
              </a:rPr>
              <a:t>////	After that, you, too, will know where that place is – or was -- after all!</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ChangeArrowheads="1" noTextEdit="1"/>
          </p:cNvSpPr>
          <p:nvPr>
            <p:ph type="sldImg"/>
          </p:nvPr>
        </p:nvSpPr>
        <p:spPr>
          <a:xfrm>
            <a:off x="1150938" y="692150"/>
            <a:ext cx="4556125" cy="3416300"/>
          </a:xfrm>
          <a:ln/>
        </p:spPr>
      </p:sp>
      <p:sp>
        <p:nvSpPr>
          <p:cNvPr id="1730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By now you can make your own map of the Ancient Near East.  You also have the idea called THE BIBLE FILE…the key to open it…and the map.  </a:t>
            </a:r>
          </a:p>
          <a:p>
            <a:r>
              <a:rPr lang="en-US" b="1">
                <a:latin typeface="Times" charset="0"/>
                <a:ea typeface="ＭＳ Ｐゴシック" charset="0"/>
                <a:cs typeface="ＭＳ Ｐゴシック" charset="0"/>
              </a:rPr>
              <a:t>We know where we are going…</a:t>
            </a:r>
          </a:p>
          <a:p>
            <a:r>
              <a:rPr lang="en-US" b="1">
                <a:latin typeface="Times" charset="0"/>
                <a:ea typeface="ＭＳ Ｐゴシック" charset="0"/>
                <a:cs typeface="ＭＳ Ｐゴシック" charset="0"/>
              </a:rPr>
              <a:t>////	…and have arrived at the very core -- the heart -- of THE BIBLE...BASICALLY.  We're ready now to explore THE QUICK CHRONOLOGY of Scripture's amazing storyline.  And we move on along.</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paper...again, arranging the paper horizontally...in the upper left hand quadrant, </a:t>
            </a:r>
          </a:p>
          <a:p>
            <a:r>
              <a:rPr lang="en-US" b="1">
                <a:latin typeface="Times" charset="0"/>
                <a:ea typeface="ＭＳ Ｐゴシック" charset="0"/>
                <a:cs typeface="ＭＳ Ｐゴシック" charset="0"/>
              </a:rPr>
              <a:t>draw </a:t>
            </a:r>
            <a:r>
              <a:rPr lang="en-US" b="1" i="1" u="sng">
                <a:latin typeface="Times" charset="0"/>
                <a:ea typeface="ＭＳ Ｐゴシック" charset="0"/>
                <a:cs typeface="ＭＳ Ｐゴシック" charset="0"/>
              </a:rPr>
              <a:t>a large crescent or arc</a:t>
            </a:r>
            <a:r>
              <a:rPr lang="en-US" b="1">
                <a:latin typeface="Times" charset="0"/>
                <a:ea typeface="ＭＳ Ｐゴシック" charset="0"/>
                <a:cs typeface="ＭＳ Ｐゴシック" charset="0"/>
              </a:rPr>
              <a:t> like the yellow line here…</a:t>
            </a:r>
          </a:p>
          <a:p>
            <a:r>
              <a:rPr lang="en-US" b="1">
                <a:latin typeface="Times" charset="0"/>
                <a:ea typeface="ＭＳ Ｐゴシック" charset="0"/>
                <a:cs typeface="ＭＳ Ｐゴシック" charset="0"/>
              </a:rPr>
              <a:t>////	followed by </a:t>
            </a:r>
            <a:r>
              <a:rPr lang="en-US" b="1" i="1" u="sng">
                <a:latin typeface="Times" charset="0"/>
                <a:ea typeface="ＭＳ Ｐゴシック" charset="0"/>
                <a:cs typeface="ＭＳ Ｐゴシック" charset="0"/>
              </a:rPr>
              <a:t>another crescent or arc</a:t>
            </a:r>
            <a:r>
              <a:rPr lang="en-US" b="1">
                <a:latin typeface="Times" charset="0"/>
                <a:ea typeface="ＭＳ Ｐゴシック" charset="0"/>
                <a:cs typeface="ＭＳ Ｐゴシック" charset="0"/>
              </a:rPr>
              <a:t> in the lower right hand quadrant of the paper.  </a:t>
            </a:r>
          </a:p>
          <a:p>
            <a:r>
              <a:rPr lang="en-US" b="1">
                <a:latin typeface="Times" charset="0"/>
                <a:ea typeface="ＭＳ Ｐゴシック" charset="0"/>
                <a:cs typeface="ＭＳ Ｐゴシック" charset="0"/>
              </a:rPr>
              <a:t>The yellow lines show you exactly how to do this.  </a:t>
            </a:r>
          </a:p>
          <a:p>
            <a:r>
              <a:rPr lang="en-US" b="1">
                <a:latin typeface="Times" charset="0"/>
                <a:ea typeface="ＭＳ Ｐゴシック" charset="0"/>
                <a:cs typeface="ＭＳ Ｐゴシック" charset="0"/>
              </a:rPr>
              <a:t>Along the way you will also see what those locations look like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 name="Rectangle 36"/>
          <p:cNvSpPr>
            <a:spLocks noChangeArrowheads="1"/>
          </p:cNvSpPr>
          <p:nvPr userDrawn="1"/>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dirty="0">
                <a:solidFill>
                  <a:schemeClr val="tx2"/>
                </a:solidFill>
                <a:latin typeface="Times" pitchFamily="-110" charset="0"/>
                <a:ea typeface="+mn-ea"/>
                <a:cs typeface="+mn-cs"/>
              </a:rPr>
              <a:t> DRESSING</a:t>
            </a:r>
          </a:p>
          <a:p>
            <a:pPr algn="l">
              <a:defRPr/>
            </a:pPr>
            <a:r>
              <a:rPr lang="en-US" sz="2000" b="1" i="0" dirty="0">
                <a:solidFill>
                  <a:schemeClr val="tx2"/>
                </a:solidFill>
                <a:latin typeface="Times" pitchFamily="-110" charset="0"/>
                <a:ea typeface="+mn-ea"/>
                <a:cs typeface="+mn-cs"/>
              </a:rPr>
              <a:t>        THE                                    </a:t>
            </a:r>
          </a:p>
          <a:p>
            <a:pPr algn="l">
              <a:defRPr/>
            </a:pPr>
            <a:r>
              <a:rPr lang="en-US" sz="2000" b="1" i="0" dirty="0">
                <a:solidFill>
                  <a:schemeClr val="tx2"/>
                </a:solidFill>
                <a:latin typeface="Times" pitchFamily="-110"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extLst>
      <p:ext uri="{BB962C8B-B14F-4D97-AF65-F5344CB8AC3E}">
        <p14:creationId xmlns:p14="http://schemas.microsoft.com/office/powerpoint/2010/main" val="3454727334"/>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6219321"/>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822994"/>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443128"/>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5605527"/>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9679098"/>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0755475"/>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877187858"/>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6541"/>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9261773"/>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732539"/>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49400" y="763588"/>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Rectangle 33"/>
          <p:cNvSpPr>
            <a:spLocks noChangeArrowheads="1"/>
          </p:cNvSpPr>
          <p:nvPr userDrawn="1"/>
        </p:nvSpPr>
        <p:spPr bwMode="auto">
          <a:xfrm>
            <a:off x="0" y="568325"/>
            <a:ext cx="1900238"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400" b="1" i="0">
                <a:solidFill>
                  <a:schemeClr val="tx2"/>
                </a:solidFill>
                <a:latin typeface="Times" charset="0"/>
              </a:rPr>
              <a:t> </a:t>
            </a:r>
            <a:r>
              <a:rPr lang="en-US" sz="1800" b="1" i="0">
                <a:solidFill>
                  <a:schemeClr val="tx2"/>
                </a:solidFill>
              </a:rPr>
              <a:t>PAGHAHANDA NG YUGTO</a:t>
            </a:r>
            <a:endParaRPr lang="en-US" sz="1400" b="1" i="0">
              <a:solidFill>
                <a:schemeClr val="tx2"/>
              </a:solidFill>
              <a:latin typeface="Times" charset="0"/>
            </a:endParaRPr>
          </a:p>
        </p:txBody>
      </p:sp>
    </p:spTree>
  </p:cSld>
  <p:clrMap bg1="dk2" tx1="lt1" bg2="dk1" tx2="lt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wmf"/></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0.wmf"/><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0.wmf"/><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3.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3.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wm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w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0.wmf"/><Relationship Id="rId5" Type="http://schemas.openxmlformats.org/officeDocument/2006/relationships/image" Target="../media/image11.jpeg"/><Relationship Id="rId6" Type="http://schemas.openxmlformats.org/officeDocument/2006/relationships/image" Target="../media/image15.wmf"/><Relationship Id="rId7" Type="http://schemas.openxmlformats.org/officeDocument/2006/relationships/image" Target="../media/image14.png"/><Relationship Id="rId8" Type="http://schemas.openxmlformats.org/officeDocument/2006/relationships/image" Target="../media/image13.jpeg"/><Relationship Id="rId9" Type="http://schemas.openxmlformats.org/officeDocument/2006/relationships/image" Target="../media/image12.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2.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3.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4.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6.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7.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28.wmf"/><Relationship Id="rId4" Type="http://schemas.openxmlformats.org/officeDocument/2006/relationships/image" Target="../media/image29.wmf"/><Relationship Id="rId5" Type="http://schemas.openxmlformats.org/officeDocument/2006/relationships/image" Target="../media/image30.wmf"/><Relationship Id="rId6" Type="http://schemas.openxmlformats.org/officeDocument/2006/relationships/image" Target="../media/image31.wmf"/><Relationship Id="rId7" Type="http://schemas.openxmlformats.org/officeDocument/2006/relationships/image" Target="../media/image32.wmf"/><Relationship Id="rId8" Type="http://schemas.openxmlformats.org/officeDocument/2006/relationships/image" Target="../media/image33.wmf"/><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34.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3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descr="BACKG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Text Box 3"/>
          <p:cNvSpPr txBox="1">
            <a:spLocks noChangeArrowheads="1"/>
          </p:cNvSpPr>
          <p:nvPr/>
        </p:nvSpPr>
        <p:spPr bwMode="auto">
          <a:xfrm>
            <a:off x="76200" y="6507163"/>
            <a:ext cx="1614488" cy="274637"/>
          </a:xfrm>
          <a:prstGeom prst="rect">
            <a:avLst/>
          </a:prstGeom>
          <a:noFill/>
          <a:ln w="12700">
            <a:noFill/>
            <a:miter lim="800000"/>
            <a:headEnd/>
            <a:tailEnd/>
          </a:ln>
          <a:effectLst>
            <a:outerShdw dist="85194" dir="1593903" algn="ctr" rotWithShape="0">
              <a:schemeClr val="bg2">
                <a:alpha val="74998"/>
              </a:schemeClr>
            </a:outerShdw>
          </a:effectLst>
        </p:spPr>
        <p:txBody>
          <a:bodyPr anchor="ctr">
            <a:spAutoFit/>
          </a:bodyPr>
          <a:lstStyle/>
          <a:p>
            <a:pPr>
              <a:spcBef>
                <a:spcPct val="50000"/>
              </a:spcBef>
              <a:defRPr/>
            </a:pPr>
            <a:endParaRPr lang="en-US" sz="1200" b="1" i="0">
              <a:solidFill>
                <a:schemeClr val="tx1"/>
              </a:solidFill>
              <a:effectLst>
                <a:outerShdw blurRad="38100" dist="38100" dir="2700000" algn="tl">
                  <a:srgbClr val="000000"/>
                </a:outerShdw>
              </a:effectLst>
              <a:latin typeface="Times New Roman" pitchFamily="18" charset="0"/>
              <a:ea typeface="ＭＳ Ｐゴシック" charset="-128"/>
              <a:cs typeface="+mn-cs"/>
            </a:endParaRPr>
          </a:p>
        </p:txBody>
      </p:sp>
      <p:sp>
        <p:nvSpPr>
          <p:cNvPr id="5123" name="Text Box 4"/>
          <p:cNvSpPr txBox="1">
            <a:spLocks noChangeArrowheads="1"/>
          </p:cNvSpPr>
          <p:nvPr/>
        </p:nvSpPr>
        <p:spPr bwMode="auto">
          <a:xfrm>
            <a:off x="369888" y="5219700"/>
            <a:ext cx="8023225" cy="854075"/>
          </a:xfrm>
          <a:prstGeom prst="rect">
            <a:avLst/>
          </a:prstGeom>
          <a:noFill/>
          <a:ln>
            <a:noFill/>
          </a:ln>
          <a:effectLst>
            <a:outerShdw dist="53882"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a:solidFill>
                  <a:srgbClr val="FAFD00"/>
                </a:solidFill>
                <a:latin typeface="Times New Roman" charset="0"/>
              </a:rPr>
              <a:t>Inihahandog ng The Bible…Basically Ministries International Inc. </a:t>
            </a:r>
          </a:p>
          <a:p>
            <a:pPr>
              <a:spcBef>
                <a:spcPct val="50000"/>
              </a:spcBef>
            </a:pPr>
            <a:r>
              <a:rPr lang="en-US" sz="2000" b="1">
                <a:solidFill>
                  <a:srgbClr val="FAFD00"/>
                </a:solidFill>
                <a:latin typeface="Times New Roman" charset="0"/>
              </a:rPr>
              <a:t>Fort Worth, Texas</a:t>
            </a:r>
            <a:endParaRPr lang="en-US" sz="1800" b="1" i="0">
              <a:solidFill>
                <a:srgbClr val="FAFD00"/>
              </a:solidFill>
              <a:latin typeface="Times New Roman" charset="0"/>
            </a:endParaRPr>
          </a:p>
        </p:txBody>
      </p:sp>
      <p:sp>
        <p:nvSpPr>
          <p:cNvPr id="275461" name="Text Box 5"/>
          <p:cNvSpPr txBox="1">
            <a:spLocks noChangeArrowheads="1"/>
          </p:cNvSpPr>
          <p:nvPr/>
        </p:nvSpPr>
        <p:spPr bwMode="auto">
          <a:xfrm>
            <a:off x="3195638" y="6073775"/>
            <a:ext cx="2970212" cy="396875"/>
          </a:xfrm>
          <a:prstGeom prst="rect">
            <a:avLst/>
          </a:prstGeom>
          <a:noFill/>
          <a:ln w="9525">
            <a:noFill/>
            <a:miter lim="800000"/>
            <a:headEnd/>
            <a:tailEnd/>
          </a:ln>
          <a:effectLst>
            <a:outerShdw dist="53882" dir="2700000" algn="ctr" rotWithShape="0">
              <a:srgbClr val="080435">
                <a:alpha val="74998"/>
              </a:srgbClr>
            </a:outerShdw>
          </a:effectLst>
        </p:spPr>
        <p:txBody>
          <a:bodyPr>
            <a:spAutoFit/>
          </a:bodyPr>
          <a:lstStyle/>
          <a:p>
            <a:pPr algn="l">
              <a:spcBef>
                <a:spcPct val="50000"/>
              </a:spcBef>
              <a:defRPr/>
            </a:pPr>
            <a:r>
              <a:rPr lang="en-US" sz="2000" b="1" i="0">
                <a:solidFill>
                  <a:srgbClr val="FFFB0C"/>
                </a:solidFill>
                <a:latin typeface="Times New Roman" pitchFamily="18" charset="0"/>
                <a:ea typeface="ＭＳ Ｐゴシック" charset="-128"/>
                <a:cs typeface="+mn-cs"/>
              </a:rPr>
              <a:t>www.biblebasically.com</a:t>
            </a:r>
          </a:p>
        </p:txBody>
      </p:sp>
      <p:sp>
        <p:nvSpPr>
          <p:cNvPr id="5125"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FFFF"/>
              </a:solidFill>
              <a:latin typeface="Arial" charset="0"/>
            </a:endParaRPr>
          </a:p>
        </p:txBody>
      </p:sp>
      <p:sp>
        <p:nvSpPr>
          <p:cNvPr id="5126" name="Text Box 7"/>
          <p:cNvSpPr txBox="1">
            <a:spLocks noChangeArrowheads="1"/>
          </p:cNvSpPr>
          <p:nvPr/>
        </p:nvSpPr>
        <p:spPr bwMode="auto">
          <a:xfrm>
            <a:off x="471488" y="654526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©2003 TBBMI</a:t>
            </a:r>
          </a:p>
        </p:txBody>
      </p:sp>
      <p:sp>
        <p:nvSpPr>
          <p:cNvPr id="5127" name="WordArt 10"/>
          <p:cNvSpPr>
            <a:spLocks noChangeArrowheads="1" noChangeShapeType="1" noTextEdit="1"/>
          </p:cNvSpPr>
          <p:nvPr/>
        </p:nvSpPr>
        <p:spPr bwMode="auto">
          <a:xfrm>
            <a:off x="838200" y="1066800"/>
            <a:ext cx="7772400" cy="4445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en-US" sz="3600" kern="10">
                <a:solidFill>
                  <a:srgbClr val="FFFF00"/>
                </a:solidFill>
                <a:effectLst>
                  <a:outerShdw blurRad="63500" dist="38099" dir="2700000" algn="ctr" rotWithShape="0">
                    <a:srgbClr val="000000">
                      <a:alpha val="74997"/>
                    </a:srgbClr>
                  </a:outerShdw>
                </a:effectLst>
                <a:latin typeface="Impact"/>
                <a:ea typeface="Impact"/>
                <a:cs typeface="Impact"/>
              </a:rPr>
              <a:t>Ang Biblia . . . Pinasimple</a:t>
            </a:r>
          </a:p>
        </p:txBody>
      </p:sp>
      <p:sp>
        <p:nvSpPr>
          <p:cNvPr id="338955" name="Text Box 11"/>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spcBef>
                <a:spcPct val="50000"/>
              </a:spcBef>
              <a:defRPr/>
            </a:pPr>
            <a:r>
              <a:rPr lang="en-US" sz="1800" b="1" i="0">
                <a:solidFill>
                  <a:srgbClr val="FFFF00"/>
                </a:solidFill>
                <a:latin typeface="Arial" pitchFamily="34" charset="0"/>
                <a:ea typeface="ＭＳ Ｐゴシック" charset="-128"/>
                <a:cs typeface="+mn-cs"/>
              </a:rPr>
              <a:t>Bersyon 9.65</a:t>
            </a:r>
          </a:p>
        </p:txBody>
      </p:sp>
      <p:sp>
        <p:nvSpPr>
          <p:cNvPr id="180254" name="Rectangle 30"/>
          <p:cNvSpPr>
            <a:spLocks noChangeArrowheads="1"/>
          </p:cNvSpPr>
          <p:nvPr/>
        </p:nvSpPr>
        <p:spPr bwMode="auto">
          <a:xfrm>
            <a:off x="7504113" y="6524625"/>
            <a:ext cx="898525" cy="247650"/>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9.65.02.01</a:t>
            </a:r>
          </a:p>
        </p:txBody>
      </p:sp>
    </p:spTree>
  </p:cSld>
  <p:clrMapOvr>
    <a:masterClrMapping/>
  </p:clrMapOvr>
  <p:transition xmlns:p14="http://schemas.microsoft.com/office/powerpoint/2010/main" spd="slow">
    <p:wheel spokes="0"/>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7"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1201" name="Rectangle 1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10</a:t>
            </a:r>
          </a:p>
        </p:txBody>
      </p:sp>
      <p:sp>
        <p:nvSpPr>
          <p:cNvPr id="22539" name="Text Box 18"/>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22540"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2541" name="Rectangle 20"/>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0"/>
                                  </p:stCondLst>
                                  <p:childTnLst>
                                    <p:set>
                                      <p:cBhvr>
                                        <p:cTn id="6" dur="1" fill="hold">
                                          <p:stCondLst>
                                            <p:cond delay="0"/>
                                          </p:stCondLst>
                                        </p:cTn>
                                        <p:tgtEl>
                                          <p:spTgt spid="221186"/>
                                        </p:tgtEl>
                                        <p:attrNameLst>
                                          <p:attrName>style.visibility</p:attrName>
                                        </p:attrNameLst>
                                      </p:cBhvr>
                                      <p:to>
                                        <p:strVal val="visible"/>
                                      </p:to>
                                    </p:set>
                                    <p:animEffect transition="in" filter="wipe(up)">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1189"/>
                                        </p:tgtEl>
                                        <p:attrNameLst>
                                          <p:attrName>style.visibility</p:attrName>
                                        </p:attrNameLst>
                                      </p:cBhvr>
                                      <p:to>
                                        <p:strVal val="visible"/>
                                      </p:to>
                                    </p:set>
                                    <p:animEffect transition="in" filter="wipe(up)">
                                      <p:cBhvr>
                                        <p:cTn id="12"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reeform 3"/>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6"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7"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8"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9"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586"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211"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11</a:t>
            </a:r>
          </a:p>
        </p:txBody>
      </p:sp>
      <p:sp>
        <p:nvSpPr>
          <p:cNvPr id="24588" name="Text Box 2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4589" name="Rectangle 21"/>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0"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1"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2"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3"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9" name="Rectangle 13"/>
          <p:cNvSpPr>
            <a:spLocks noChangeArrowheads="1"/>
          </p:cNvSpPr>
          <p:nvPr/>
        </p:nvSpPr>
        <p:spPr bwMode="auto">
          <a:xfrm>
            <a:off x="520700" y="2133600"/>
            <a:ext cx="8928100" cy="23891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b="1">
                <a:solidFill>
                  <a:srgbClr val="F6FE0A"/>
                </a:solidFill>
                <a:effectLst>
                  <a:outerShdw blurRad="38100" dist="38100" dir="2700000" algn="tl">
                    <a:srgbClr val="000000"/>
                  </a:outerShdw>
                </a:effectLst>
              </a:rPr>
              <a:t>HUWAG GUMAMIT NG</a:t>
            </a:r>
            <a:r>
              <a:rPr lang="en-US" sz="3600" b="1">
                <a:solidFill>
                  <a:srgbClr val="F6FE0A"/>
                </a:solidFill>
                <a:effectLst>
                  <a:outerShdw blurRad="38100" dist="38100" dir="2700000" algn="tl">
                    <a:srgbClr val="000000"/>
                  </a:outerShdw>
                </a:effectLst>
              </a:rPr>
              <a:t> </a:t>
            </a:r>
            <a:r>
              <a:rPr lang="en-US" b="1">
                <a:solidFill>
                  <a:srgbClr val="F6FE0A"/>
                </a:solidFill>
                <a:effectLst>
                  <a:outerShdw blurRad="38100" dist="38100" dir="2700000" algn="tl">
                    <a:srgbClr val="000000"/>
                  </a:outerShdw>
                </a:effectLst>
              </a:rPr>
              <a:t>PANGALAN NG LUGAR...</a:t>
            </a:r>
          </a:p>
          <a:p>
            <a:pPr>
              <a:lnSpc>
                <a:spcPct val="65000"/>
              </a:lnSpc>
              <a:defRPr/>
            </a:pPr>
            <a:endParaRPr lang="en-US" b="1">
              <a:solidFill>
                <a:srgbClr val="F6FE0A"/>
              </a:solidFill>
              <a:effectLst>
                <a:outerShdw blurRad="38100" dist="38100" dir="2700000" algn="tl">
                  <a:srgbClr val="000000"/>
                </a:outerShdw>
              </a:effectLst>
            </a:endParaRPr>
          </a:p>
          <a:p>
            <a:pPr>
              <a:lnSpc>
                <a:spcPct val="65000"/>
              </a:lnSpc>
              <a:defRPr/>
            </a:pPr>
            <a:r>
              <a:rPr lang="en-US" b="1">
                <a:solidFill>
                  <a:srgbClr val="F6FE0A"/>
                </a:solidFill>
                <a:effectLst>
                  <a:outerShdw blurRad="38100" dist="38100" dir="2700000" algn="tl">
                    <a:srgbClr val="000000"/>
                  </a:outerShdw>
                </a:effectLst>
              </a:rPr>
              <a:t>GAMITIN LAMANG</a:t>
            </a:r>
            <a:r>
              <a:rPr lang="en-US" sz="4000" b="1">
                <a:solidFill>
                  <a:srgbClr val="F6FE0A"/>
                </a:solidFill>
                <a:effectLst>
                  <a:outerShdw blurRad="38100" dist="38100" dir="2700000" algn="tl">
                    <a:srgbClr val="000000"/>
                  </a:outerShdw>
                </a:effectLst>
              </a:rPr>
              <a:t> </a:t>
            </a:r>
          </a:p>
          <a:p>
            <a:pPr>
              <a:lnSpc>
                <a:spcPct val="65000"/>
              </a:lnSpc>
              <a:defRPr/>
            </a:pPr>
            <a:endParaRPr lang="en-US" b="1" u="sng">
              <a:solidFill>
                <a:srgbClr val="F6FE0A"/>
              </a:solidFill>
              <a:effectLst>
                <a:outerShdw blurRad="38100" dist="38100" dir="2700000" algn="tl">
                  <a:srgbClr val="000000"/>
                </a:outerShdw>
              </a:effectLst>
            </a:endParaRPr>
          </a:p>
          <a:p>
            <a:pPr>
              <a:lnSpc>
                <a:spcPct val="65000"/>
              </a:lnSpc>
              <a:defRPr/>
            </a:pPr>
            <a:r>
              <a:rPr lang="en-US" b="1" u="sng">
                <a:solidFill>
                  <a:srgbClr val="F6FE0A"/>
                </a:solidFill>
                <a:effectLst>
                  <a:outerShdw blurRad="38100" dist="38100" dir="2700000" algn="tl">
                    <a:srgbClr val="000000"/>
                  </a:outerShdw>
                </a:effectLst>
              </a:rPr>
              <a:t>ANG UNANG TITIK</a:t>
            </a:r>
            <a:r>
              <a:rPr lang="en-US" b="1">
                <a:solidFill>
                  <a:srgbClr val="F6FE0A"/>
                </a:solidFill>
                <a:effectLst>
                  <a:outerShdw blurRad="38100" dist="38100" dir="2700000" algn="tl">
                    <a:srgbClr val="000000"/>
                  </a:outerShdw>
                </a:effectLst>
              </a:rPr>
              <a:t> NG PANGALAN...</a:t>
            </a:r>
          </a:p>
          <a:p>
            <a:pPr>
              <a:lnSpc>
                <a:spcPct val="65000"/>
              </a:lnSpc>
              <a:defRPr/>
            </a:pPr>
            <a:endParaRPr lang="en-US" b="1">
              <a:solidFill>
                <a:srgbClr val="F6FE0A"/>
              </a:solidFill>
              <a:effectLst>
                <a:outerShdw blurRad="38100" dist="38100" dir="2700000" algn="tl">
                  <a:srgbClr val="000000"/>
                </a:outerShdw>
              </a:effectLst>
            </a:endParaRPr>
          </a:p>
          <a:p>
            <a:pPr>
              <a:lnSpc>
                <a:spcPct val="65000"/>
              </a:lnSpc>
              <a:defRPr/>
            </a:pPr>
            <a:r>
              <a:rPr lang="en-US" sz="4400" b="1">
                <a:solidFill>
                  <a:srgbClr val="F6FE0A"/>
                </a:solidFill>
                <a:effectLst>
                  <a:outerShdw blurRad="38100" dist="38100" dir="2700000" algn="tl">
                    <a:srgbClr val="000000"/>
                  </a:outerShdw>
                </a:effectLst>
              </a:rPr>
              <a:t>AT HUWAG</a:t>
            </a:r>
            <a:r>
              <a:rPr lang="en-US" b="1">
                <a:solidFill>
                  <a:srgbClr val="F6FE0A"/>
                </a:solidFill>
                <a:effectLst>
                  <a:outerShdw blurRad="38100" dist="38100" dir="2700000" algn="tl">
                    <a:srgbClr val="000000"/>
                  </a:outerShdw>
                </a:effectLst>
              </a:rPr>
              <a:t> ANG KABUOAN!</a:t>
            </a:r>
          </a:p>
        </p:txBody>
      </p:sp>
      <p:sp>
        <p:nvSpPr>
          <p:cNvPr id="26635"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236" name="Rectangle 20"/>
          <p:cNvSpPr>
            <a:spLocks noChangeArrowheads="1"/>
          </p:cNvSpPr>
          <p:nvPr/>
        </p:nvSpPr>
        <p:spPr bwMode="auto">
          <a:xfrm>
            <a:off x="8075613"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12</a:t>
            </a:r>
          </a:p>
        </p:txBody>
      </p:sp>
      <p:sp>
        <p:nvSpPr>
          <p:cNvPr id="26637"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6638" name="Rectangle 23"/>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9" name="Picture 3"/>
          <p:cNvPicPr>
            <a:picLocks noChangeAspect="1" noChangeArrowheads="1"/>
          </p:cNvPicPr>
          <p:nvPr/>
        </p:nvPicPr>
        <p:blipFill>
          <a:blip r:embed="rId3"/>
          <a:srcRect b="9908"/>
          <a:stretch>
            <a:fillRect/>
          </a:stretch>
        </p:blipFill>
        <p:spPr bwMode="auto">
          <a:xfrm>
            <a:off x="254000" y="1436688"/>
            <a:ext cx="3571875" cy="2427287"/>
          </a:xfrm>
          <a:prstGeom prst="rect">
            <a:avLst/>
          </a:prstGeom>
          <a:noFill/>
          <a:ln w="9525">
            <a:noFill/>
            <a:miter lim="800000"/>
            <a:headEnd/>
            <a:tailEnd/>
          </a:ln>
          <a:effectLst>
            <a:outerShdw blurRad="63500" dist="107763" dir="2700000" algn="ctr" rotWithShape="0">
              <a:schemeClr val="bg2">
                <a:alpha val="74997"/>
              </a:schemeClr>
            </a:outerShdw>
          </a:effectLst>
        </p:spPr>
      </p:pic>
      <p:sp>
        <p:nvSpPr>
          <p:cNvPr id="295941"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2"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3"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4"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5"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6"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7"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9"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51" name="Rectangle 15"/>
          <p:cNvSpPr>
            <a:spLocks noChangeArrowheads="1"/>
          </p:cNvSpPr>
          <p:nvPr/>
        </p:nvSpPr>
        <p:spPr bwMode="auto">
          <a:xfrm>
            <a:off x="2020888" y="935038"/>
            <a:ext cx="8350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Times" charset="0"/>
                <a:ea typeface="ＭＳ Ｐゴシック" charset="-128"/>
                <a:cs typeface="ＭＳ Ｐゴシック" charset="-128"/>
              </a:rPr>
              <a:t>DM</a:t>
            </a:r>
          </a:p>
        </p:txBody>
      </p:sp>
      <p:sp>
        <p:nvSpPr>
          <p:cNvPr id="29595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684"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595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13</a:t>
            </a:r>
          </a:p>
        </p:txBody>
      </p:sp>
      <p:sp>
        <p:nvSpPr>
          <p:cNvPr id="28686"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8687" name="Rectangle 25"/>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295962" name="Oval 26"/>
          <p:cNvSpPr>
            <a:spLocks noChangeArrowheads="1"/>
          </p:cNvSpPr>
          <p:nvPr/>
        </p:nvSpPr>
        <p:spPr bwMode="auto">
          <a:xfrm>
            <a:off x="1868488" y="7715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95962"/>
                                        </p:tgtEl>
                                        <p:attrNameLst>
                                          <p:attrName>style.visibility</p:attrName>
                                        </p:attrNameLst>
                                      </p:cBhvr>
                                      <p:to>
                                        <p:strVal val="visible"/>
                                      </p:to>
                                    </p:set>
                                    <p:anim calcmode="lin" valueType="num">
                                      <p:cBhvr>
                                        <p:cTn id="7" dur="500" fill="hold"/>
                                        <p:tgtEl>
                                          <p:spTgt spid="295962"/>
                                        </p:tgtEl>
                                        <p:attrNameLst>
                                          <p:attrName>ppt_w</p:attrName>
                                        </p:attrNameLst>
                                      </p:cBhvr>
                                      <p:tavLst>
                                        <p:tav tm="0">
                                          <p:val>
                                            <p:strVal val="(6*min(max(#ppt_w*#ppt_h,.3),1)-7.4)/-.7*#ppt_w"/>
                                          </p:val>
                                        </p:tav>
                                        <p:tav tm="100000">
                                          <p:val>
                                            <p:strVal val="#ppt_w"/>
                                          </p:val>
                                        </p:tav>
                                      </p:tavLst>
                                    </p:anim>
                                    <p:anim calcmode="lin" valueType="num">
                                      <p:cBhvr>
                                        <p:cTn id="8" dur="500" fill="hold"/>
                                        <p:tgtEl>
                                          <p:spTgt spid="295962"/>
                                        </p:tgtEl>
                                        <p:attrNameLst>
                                          <p:attrName>ppt_h</p:attrName>
                                        </p:attrNameLst>
                                      </p:cBhvr>
                                      <p:tavLst>
                                        <p:tav tm="0">
                                          <p:val>
                                            <p:strVal val="(6*min(max(#ppt_w*#ppt_h,.3),1)-7.4)/-.7*#ppt_h"/>
                                          </p:val>
                                        </p:tav>
                                        <p:tav tm="100000">
                                          <p:val>
                                            <p:strVal val="#ppt_h"/>
                                          </p:val>
                                        </p:tav>
                                      </p:tavLst>
                                    </p:anim>
                                    <p:anim calcmode="lin" valueType="num">
                                      <p:cBhvr>
                                        <p:cTn id="9" dur="500" fill="hold"/>
                                        <p:tgtEl>
                                          <p:spTgt spid="295962"/>
                                        </p:tgtEl>
                                        <p:attrNameLst>
                                          <p:attrName>ppt_x</p:attrName>
                                        </p:attrNameLst>
                                      </p:cBhvr>
                                      <p:tavLst>
                                        <p:tav tm="0">
                                          <p:val>
                                            <p:fltVal val="0.5"/>
                                          </p:val>
                                        </p:tav>
                                        <p:tav tm="100000">
                                          <p:val>
                                            <p:strVal val="#ppt_x"/>
                                          </p:val>
                                        </p:tav>
                                      </p:tavLst>
                                    </p:anim>
                                    <p:anim calcmode="lin" valueType="num">
                                      <p:cBhvr>
                                        <p:cTn id="10" dur="500" fill="hold"/>
                                        <p:tgtEl>
                                          <p:spTgt spid="29596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5939"/>
                                        </p:tgtEl>
                                        <p:attrNameLst>
                                          <p:attrName>style.visibility</p:attrName>
                                        </p:attrNameLst>
                                      </p:cBhvr>
                                      <p:to>
                                        <p:strVal val="visible"/>
                                      </p:to>
                                    </p:set>
                                    <p:anim calcmode="lin" valueType="num">
                                      <p:cBhvr>
                                        <p:cTn id="14" dur="500" fill="hold"/>
                                        <p:tgtEl>
                                          <p:spTgt spid="295939"/>
                                        </p:tgtEl>
                                        <p:attrNameLst>
                                          <p:attrName>ppt_w</p:attrName>
                                        </p:attrNameLst>
                                      </p:cBhvr>
                                      <p:tavLst>
                                        <p:tav tm="0">
                                          <p:val>
                                            <p:strVal val="2/3*#ppt_w"/>
                                          </p:val>
                                        </p:tav>
                                        <p:tav tm="100000">
                                          <p:val>
                                            <p:strVal val="#ppt_w"/>
                                          </p:val>
                                        </p:tav>
                                      </p:tavLst>
                                    </p:anim>
                                    <p:anim calcmode="lin" valueType="num">
                                      <p:cBhvr>
                                        <p:cTn id="15" dur="500" fill="hold"/>
                                        <p:tgtEl>
                                          <p:spTgt spid="29593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3"/>
          <p:cNvPicPr>
            <a:picLocks noChangeAspect="1" noChangeArrowheads="1"/>
          </p:cNvPicPr>
          <p:nvPr/>
        </p:nvPicPr>
        <p:blipFill>
          <a:blip r:embed="rId3"/>
          <a:srcRect b="9908"/>
          <a:stretch>
            <a:fillRect/>
          </a:stretch>
        </p:blipFill>
        <p:spPr bwMode="auto">
          <a:xfrm>
            <a:off x="254000" y="1436688"/>
            <a:ext cx="3571875" cy="2427287"/>
          </a:xfrm>
          <a:prstGeom prst="rect">
            <a:avLst/>
          </a:prstGeom>
          <a:noFill/>
          <a:ln w="9525">
            <a:noFill/>
            <a:miter lim="800000"/>
            <a:headEnd/>
            <a:tailEnd/>
          </a:ln>
          <a:effectLst>
            <a:outerShdw blurRad="63500" dist="107763" dir="2700000" algn="ctr" rotWithShape="0">
              <a:schemeClr val="bg2">
                <a:alpha val="74997"/>
              </a:schemeClr>
            </a:outerShdw>
          </a:effectLst>
        </p:spPr>
      </p:pic>
      <p:pic>
        <p:nvPicPr>
          <p:cNvPr id="292868" name="Picture 4"/>
          <p:cNvPicPr>
            <a:picLocks noChangeAspect="1" noChangeArrowheads="1"/>
          </p:cNvPicPr>
          <p:nvPr/>
        </p:nvPicPr>
        <p:blipFill>
          <a:blip r:embed="rId4"/>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2869"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0"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1"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2"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3"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4"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5"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7"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9" name="Rectangle 15"/>
          <p:cNvSpPr>
            <a:spLocks noChangeArrowheads="1"/>
          </p:cNvSpPr>
          <p:nvPr/>
        </p:nvSpPr>
        <p:spPr bwMode="auto">
          <a:xfrm>
            <a:off x="2020888" y="935038"/>
            <a:ext cx="957262"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DM</a:t>
            </a:r>
          </a:p>
        </p:txBody>
      </p:sp>
      <p:sp>
        <p:nvSpPr>
          <p:cNvPr id="29288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81" name="Rectangle 17"/>
          <p:cNvSpPr>
            <a:spLocks noChangeArrowheads="1"/>
          </p:cNvSpPr>
          <p:nvPr/>
        </p:nvSpPr>
        <p:spPr bwMode="auto">
          <a:xfrm>
            <a:off x="4854575" y="2968625"/>
            <a:ext cx="15208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IY</a:t>
            </a:r>
          </a:p>
        </p:txBody>
      </p:sp>
      <p:sp>
        <p:nvSpPr>
          <p:cNvPr id="30734"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288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14</a:t>
            </a:r>
          </a:p>
        </p:txBody>
      </p:sp>
      <p:sp>
        <p:nvSpPr>
          <p:cNvPr id="30736"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0737" name="Rectangle 25"/>
          <p:cNvSpPr>
            <a:spLocks noChangeArrowheads="1"/>
          </p:cNvSpPr>
          <p:nvPr/>
        </p:nvSpPr>
        <p:spPr bwMode="auto">
          <a:xfrm>
            <a:off x="7015163"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292891" name="Oval 27"/>
          <p:cNvSpPr>
            <a:spLocks noChangeArrowheads="1"/>
          </p:cNvSpPr>
          <p:nvPr/>
        </p:nvSpPr>
        <p:spPr bwMode="auto">
          <a:xfrm>
            <a:off x="4684713" y="27527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92891"/>
                                        </p:tgtEl>
                                        <p:attrNameLst>
                                          <p:attrName>style.visibility</p:attrName>
                                        </p:attrNameLst>
                                      </p:cBhvr>
                                      <p:to>
                                        <p:strVal val="visible"/>
                                      </p:to>
                                    </p:set>
                                    <p:anim calcmode="lin" valueType="num">
                                      <p:cBhvr>
                                        <p:cTn id="7" dur="500" fill="hold"/>
                                        <p:tgtEl>
                                          <p:spTgt spid="292891"/>
                                        </p:tgtEl>
                                        <p:attrNameLst>
                                          <p:attrName>ppt_w</p:attrName>
                                        </p:attrNameLst>
                                      </p:cBhvr>
                                      <p:tavLst>
                                        <p:tav tm="0">
                                          <p:val>
                                            <p:strVal val="(6*min(max(#ppt_w*#ppt_h,.3),1)-7.4)/-.7*#ppt_w"/>
                                          </p:val>
                                        </p:tav>
                                        <p:tav tm="100000">
                                          <p:val>
                                            <p:strVal val="#ppt_w"/>
                                          </p:val>
                                        </p:tav>
                                      </p:tavLst>
                                    </p:anim>
                                    <p:anim calcmode="lin" valueType="num">
                                      <p:cBhvr>
                                        <p:cTn id="8" dur="500" fill="hold"/>
                                        <p:tgtEl>
                                          <p:spTgt spid="292891"/>
                                        </p:tgtEl>
                                        <p:attrNameLst>
                                          <p:attrName>ppt_h</p:attrName>
                                        </p:attrNameLst>
                                      </p:cBhvr>
                                      <p:tavLst>
                                        <p:tav tm="0">
                                          <p:val>
                                            <p:strVal val="(6*min(max(#ppt_w*#ppt_h,.3),1)-7.4)/-.7*#ppt_h"/>
                                          </p:val>
                                        </p:tav>
                                        <p:tav tm="100000">
                                          <p:val>
                                            <p:strVal val="#ppt_h"/>
                                          </p:val>
                                        </p:tav>
                                      </p:tavLst>
                                    </p:anim>
                                    <p:anim calcmode="lin" valueType="num">
                                      <p:cBhvr>
                                        <p:cTn id="9" dur="500" fill="hold"/>
                                        <p:tgtEl>
                                          <p:spTgt spid="292891"/>
                                        </p:tgtEl>
                                        <p:attrNameLst>
                                          <p:attrName>ppt_x</p:attrName>
                                        </p:attrNameLst>
                                      </p:cBhvr>
                                      <p:tavLst>
                                        <p:tav tm="0">
                                          <p:val>
                                            <p:fltVal val="0.5"/>
                                          </p:val>
                                        </p:tav>
                                        <p:tav tm="100000">
                                          <p:val>
                                            <p:strVal val="#ppt_x"/>
                                          </p:val>
                                        </p:tav>
                                      </p:tavLst>
                                    </p:anim>
                                    <p:anim calcmode="lin" valueType="num">
                                      <p:cBhvr>
                                        <p:cTn id="10" dur="500" fill="hold"/>
                                        <p:tgtEl>
                                          <p:spTgt spid="2928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2868"/>
                                        </p:tgtEl>
                                        <p:attrNameLst>
                                          <p:attrName>style.visibility</p:attrName>
                                        </p:attrNameLst>
                                      </p:cBhvr>
                                      <p:to>
                                        <p:strVal val="visible"/>
                                      </p:to>
                                    </p:set>
                                    <p:anim calcmode="lin" valueType="num">
                                      <p:cBhvr>
                                        <p:cTn id="14" dur="500" fill="hold"/>
                                        <p:tgtEl>
                                          <p:spTgt spid="292868"/>
                                        </p:tgtEl>
                                        <p:attrNameLst>
                                          <p:attrName>ppt_w</p:attrName>
                                        </p:attrNameLst>
                                      </p:cBhvr>
                                      <p:tavLst>
                                        <p:tav tm="0">
                                          <p:val>
                                            <p:strVal val="2/3*#ppt_w"/>
                                          </p:val>
                                        </p:tav>
                                        <p:tav tm="100000">
                                          <p:val>
                                            <p:strVal val="#ppt_w"/>
                                          </p:val>
                                        </p:tav>
                                      </p:tavLst>
                                    </p:anim>
                                    <p:anim calcmode="lin" valueType="num">
                                      <p:cBhvr>
                                        <p:cTn id="15" dur="500" fill="hold"/>
                                        <p:tgtEl>
                                          <p:spTgt spid="2928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9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3891" name="Picture 3"/>
          <p:cNvPicPr>
            <a:picLocks noChangeAspect="1" noChangeArrowheads="1"/>
          </p:cNvPicPr>
          <p:nvPr/>
        </p:nvPicPr>
        <p:blipFill>
          <a:blip r:embed="rId4"/>
          <a:srcRect b="9908"/>
          <a:stretch>
            <a:fillRect/>
          </a:stretch>
        </p:blipFill>
        <p:spPr bwMode="auto">
          <a:xfrm>
            <a:off x="254000" y="1436688"/>
            <a:ext cx="3571875" cy="2427287"/>
          </a:xfrm>
          <a:prstGeom prst="rect">
            <a:avLst/>
          </a:prstGeom>
          <a:noFill/>
          <a:ln w="9525">
            <a:noFill/>
            <a:miter lim="800000"/>
            <a:headEnd/>
            <a:tailEnd/>
          </a:ln>
          <a:effectLst>
            <a:outerShdw blurRad="63500" dist="107763" dir="2700000" algn="ctr" rotWithShape="0">
              <a:schemeClr val="bg2">
                <a:alpha val="74997"/>
              </a:schemeClr>
            </a:outerShdw>
          </a:effectLst>
        </p:spPr>
      </p:pic>
      <p:pic>
        <p:nvPicPr>
          <p:cNvPr id="293892" name="Picture 4"/>
          <p:cNvPicPr>
            <a:picLocks noChangeAspect="1" noChangeArrowheads="1"/>
          </p:cNvPicPr>
          <p:nvPr/>
        </p:nvPicPr>
        <p:blipFill>
          <a:blip r:embed="rId5"/>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3893"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4"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5"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6"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7"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8"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9"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1"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2"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LP</a:t>
            </a:r>
          </a:p>
        </p:txBody>
      </p:sp>
      <p:sp>
        <p:nvSpPr>
          <p:cNvPr id="293903" name="Rectangle 15"/>
          <p:cNvSpPr>
            <a:spLocks noChangeArrowheads="1"/>
          </p:cNvSpPr>
          <p:nvPr/>
        </p:nvSpPr>
        <p:spPr bwMode="auto">
          <a:xfrm>
            <a:off x="2020888" y="935038"/>
            <a:ext cx="8350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Times" charset="0"/>
                <a:ea typeface="ＭＳ Ｐゴシック" charset="-128"/>
                <a:cs typeface="ＭＳ Ｐゴシック" charset="-128"/>
              </a:rPr>
              <a:t>DM</a:t>
            </a:r>
          </a:p>
        </p:txBody>
      </p:sp>
      <p:sp>
        <p:nvSpPr>
          <p:cNvPr id="29390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5" name="Rectangle 17"/>
          <p:cNvSpPr>
            <a:spLocks noChangeArrowheads="1"/>
          </p:cNvSpPr>
          <p:nvPr/>
        </p:nvSpPr>
        <p:spPr bwMode="auto">
          <a:xfrm>
            <a:off x="4854575" y="2968625"/>
            <a:ext cx="15208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IY</a:t>
            </a:r>
          </a:p>
        </p:txBody>
      </p:sp>
      <p:sp>
        <p:nvSpPr>
          <p:cNvPr id="32784"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3910"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15</a:t>
            </a:r>
          </a:p>
        </p:txBody>
      </p:sp>
      <p:sp>
        <p:nvSpPr>
          <p:cNvPr id="32786"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2787" name="Rectangle 25"/>
          <p:cNvSpPr>
            <a:spLocks noChangeArrowheads="1"/>
          </p:cNvSpPr>
          <p:nvPr/>
        </p:nvSpPr>
        <p:spPr bwMode="auto">
          <a:xfrm>
            <a:off x="7027863" y="6269038"/>
            <a:ext cx="1717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Manual pahina. 15-16</a:t>
            </a:r>
          </a:p>
        </p:txBody>
      </p:sp>
      <p:sp>
        <p:nvSpPr>
          <p:cNvPr id="293915" name="Oval 27"/>
          <p:cNvSpPr>
            <a:spLocks noChangeArrowheads="1"/>
          </p:cNvSpPr>
          <p:nvPr/>
        </p:nvSpPr>
        <p:spPr bwMode="auto">
          <a:xfrm>
            <a:off x="7115175" y="5033963"/>
            <a:ext cx="1039813"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93915"/>
                                        </p:tgtEl>
                                        <p:attrNameLst>
                                          <p:attrName>style.visibility</p:attrName>
                                        </p:attrNameLst>
                                      </p:cBhvr>
                                      <p:to>
                                        <p:strVal val="visible"/>
                                      </p:to>
                                    </p:set>
                                    <p:anim calcmode="lin" valueType="num">
                                      <p:cBhvr>
                                        <p:cTn id="7" dur="500" fill="hold"/>
                                        <p:tgtEl>
                                          <p:spTgt spid="293915"/>
                                        </p:tgtEl>
                                        <p:attrNameLst>
                                          <p:attrName>ppt_w</p:attrName>
                                        </p:attrNameLst>
                                      </p:cBhvr>
                                      <p:tavLst>
                                        <p:tav tm="0">
                                          <p:val>
                                            <p:strVal val="2/3*#ppt_w"/>
                                          </p:val>
                                        </p:tav>
                                        <p:tav tm="100000">
                                          <p:val>
                                            <p:strVal val="#ppt_w"/>
                                          </p:val>
                                        </p:tav>
                                      </p:tavLst>
                                    </p:anim>
                                    <p:anim calcmode="lin" valueType="num">
                                      <p:cBhvr>
                                        <p:cTn id="8" dur="500" fill="hold"/>
                                        <p:tgtEl>
                                          <p:spTgt spid="2939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1000"/>
                                  </p:stCondLst>
                                  <p:childTnLst>
                                    <p:set>
                                      <p:cBhvr>
                                        <p:cTn id="11" dur="1" fill="hold">
                                          <p:stCondLst>
                                            <p:cond delay="0"/>
                                          </p:stCondLst>
                                        </p:cTn>
                                        <p:tgtEl>
                                          <p:spTgt spid="293890"/>
                                        </p:tgtEl>
                                        <p:attrNameLst>
                                          <p:attrName>style.visibility</p:attrName>
                                        </p:attrNameLst>
                                      </p:cBhvr>
                                      <p:to>
                                        <p:strVal val="visible"/>
                                      </p:to>
                                    </p:set>
                                    <p:anim calcmode="lin" valueType="num">
                                      <p:cBhvr>
                                        <p:cTn id="12" dur="500" fill="hold"/>
                                        <p:tgtEl>
                                          <p:spTgt spid="293890"/>
                                        </p:tgtEl>
                                        <p:attrNameLst>
                                          <p:attrName>ppt_w</p:attrName>
                                        </p:attrNameLst>
                                      </p:cBhvr>
                                      <p:tavLst>
                                        <p:tav tm="0">
                                          <p:val>
                                            <p:strVal val="2/3*#ppt_w"/>
                                          </p:val>
                                        </p:tav>
                                        <p:tav tm="100000">
                                          <p:val>
                                            <p:strVal val="#ppt_w"/>
                                          </p:val>
                                        </p:tav>
                                      </p:tavLst>
                                    </p:anim>
                                    <p:anim calcmode="lin" valueType="num">
                                      <p:cBhvr>
                                        <p:cTn id="13" dur="500" fill="hold"/>
                                        <p:tgtEl>
                                          <p:spTgt spid="29389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4915" name="Picture 3"/>
          <p:cNvPicPr>
            <a:picLocks noChangeAspect="1" noChangeArrowheads="1"/>
          </p:cNvPicPr>
          <p:nvPr/>
        </p:nvPicPr>
        <p:blipFill>
          <a:blip r:embed="rId4"/>
          <a:srcRect b="9908"/>
          <a:stretch>
            <a:fillRect/>
          </a:stretch>
        </p:blipFill>
        <p:spPr bwMode="auto">
          <a:xfrm>
            <a:off x="254000" y="1436688"/>
            <a:ext cx="3571875" cy="2427287"/>
          </a:xfrm>
          <a:prstGeom prst="rect">
            <a:avLst/>
          </a:prstGeom>
          <a:noFill/>
          <a:ln w="9525">
            <a:noFill/>
            <a:miter lim="800000"/>
            <a:headEnd/>
            <a:tailEnd/>
          </a:ln>
          <a:effectLst>
            <a:outerShdw blurRad="63500" dist="107763" dir="2700000" algn="ctr" rotWithShape="0">
              <a:schemeClr val="bg2">
                <a:alpha val="74997"/>
              </a:schemeClr>
            </a:outerShdw>
          </a:effectLst>
        </p:spPr>
      </p:pic>
      <p:pic>
        <p:nvPicPr>
          <p:cNvPr id="294916" name="Picture 4"/>
          <p:cNvPicPr>
            <a:picLocks noChangeAspect="1" noChangeArrowheads="1"/>
          </p:cNvPicPr>
          <p:nvPr/>
        </p:nvPicPr>
        <p:blipFill>
          <a:blip r:embed="rId5"/>
          <a:srcRect l="2489" t="2005" r="2151" b="7901"/>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4917"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8"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9"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0"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1"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2"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3"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5"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6"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LP</a:t>
            </a:r>
          </a:p>
        </p:txBody>
      </p:sp>
      <p:sp>
        <p:nvSpPr>
          <p:cNvPr id="294927" name="Rectangle 15"/>
          <p:cNvSpPr>
            <a:spLocks noChangeArrowheads="1"/>
          </p:cNvSpPr>
          <p:nvPr/>
        </p:nvSpPr>
        <p:spPr bwMode="auto">
          <a:xfrm>
            <a:off x="2020888" y="935038"/>
            <a:ext cx="8350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Times" charset="0"/>
                <a:ea typeface="ＭＳ Ｐゴシック" charset="-128"/>
                <a:cs typeface="ＭＳ Ｐゴシック" charset="-128"/>
              </a:rPr>
              <a:t>DM</a:t>
            </a:r>
          </a:p>
        </p:txBody>
      </p:sp>
      <p:sp>
        <p:nvSpPr>
          <p:cNvPr id="29492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9" name="Rectangle 17"/>
          <p:cNvSpPr>
            <a:spLocks noChangeArrowheads="1"/>
          </p:cNvSpPr>
          <p:nvPr/>
        </p:nvSpPr>
        <p:spPr bwMode="auto">
          <a:xfrm>
            <a:off x="4854575" y="2968625"/>
            <a:ext cx="15208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IY</a:t>
            </a:r>
          </a:p>
        </p:txBody>
      </p:sp>
      <p:sp>
        <p:nvSpPr>
          <p:cNvPr id="294930" name="Text Box 18"/>
          <p:cNvSpPr txBox="1">
            <a:spLocks noChangeArrowheads="1"/>
          </p:cNvSpPr>
          <p:nvPr/>
        </p:nvSpPr>
        <p:spPr bwMode="auto">
          <a:xfrm>
            <a:off x="1301750" y="1333500"/>
            <a:ext cx="49530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rPr>
              <a:t>DAGAT MEDITERANEO</a:t>
            </a:r>
          </a:p>
        </p:txBody>
      </p:sp>
      <p:sp>
        <p:nvSpPr>
          <p:cNvPr id="294931" name="Text Box 19"/>
          <p:cNvSpPr txBox="1">
            <a:spLocks noChangeArrowheads="1"/>
          </p:cNvSpPr>
          <p:nvPr/>
        </p:nvSpPr>
        <p:spPr bwMode="auto">
          <a:xfrm>
            <a:off x="3141663" y="3444875"/>
            <a:ext cx="49530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r">
              <a:spcBef>
                <a:spcPct val="50000"/>
              </a:spcBef>
              <a:defRPr/>
            </a:pPr>
            <a:r>
              <a:rPr lang="en-US" b="1" smtClean="0">
                <a:solidFill>
                  <a:srgbClr val="66FF99"/>
                </a:solidFill>
                <a:effectLst>
                  <a:outerShdw blurRad="38100" dist="38100" dir="2700000" algn="tl">
                    <a:srgbClr val="000000"/>
                  </a:outerShdw>
                </a:effectLst>
              </a:rPr>
              <a:t>ILOG YUPRATES</a:t>
            </a:r>
          </a:p>
        </p:txBody>
      </p:sp>
      <p:sp>
        <p:nvSpPr>
          <p:cNvPr id="294932" name="Text Box 20"/>
          <p:cNvSpPr txBox="1">
            <a:spLocks noChangeArrowheads="1"/>
          </p:cNvSpPr>
          <p:nvPr/>
        </p:nvSpPr>
        <p:spPr bwMode="auto">
          <a:xfrm>
            <a:off x="4806950" y="5691188"/>
            <a:ext cx="40941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rPr>
              <a:t>LOOK PERSYANO</a:t>
            </a:r>
          </a:p>
        </p:txBody>
      </p:sp>
      <p:sp>
        <p:nvSpPr>
          <p:cNvPr id="34835"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49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16</a:t>
            </a:r>
          </a:p>
        </p:txBody>
      </p:sp>
      <p:sp>
        <p:nvSpPr>
          <p:cNvPr id="34837" name="Text Box 23"/>
          <p:cNvSpPr txBox="1">
            <a:spLocks noChangeArrowheads="1"/>
          </p:cNvSpPr>
          <p:nvPr/>
        </p:nvSpPr>
        <p:spPr bwMode="auto">
          <a:xfrm>
            <a:off x="8731250"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34838"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4839" name="Rectangle 25"/>
          <p:cNvSpPr>
            <a:spLocks noChangeArrowheads="1"/>
          </p:cNvSpPr>
          <p:nvPr/>
        </p:nvSpPr>
        <p:spPr bwMode="auto">
          <a:xfrm>
            <a:off x="7016750"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4931"/>
                                        </p:tgtEl>
                                        <p:attrNameLst>
                                          <p:attrName>style.visibility</p:attrName>
                                        </p:attrNameLst>
                                      </p:cBhvr>
                                      <p:to>
                                        <p:strVal val="visible"/>
                                      </p:to>
                                    </p:set>
                                    <p:animEffect transition="in" filter="fade">
                                      <p:cBhvr>
                                        <p:cTn id="7" dur="500"/>
                                        <p:tgtEl>
                                          <p:spTgt spid="29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4932"/>
                                        </p:tgtEl>
                                        <p:attrNameLst>
                                          <p:attrName>style.visibility</p:attrName>
                                        </p:attrNameLst>
                                      </p:cBhvr>
                                      <p:to>
                                        <p:strVal val="visible"/>
                                      </p:to>
                                    </p:set>
                                    <p:animEffect transition="in" filter="fade">
                                      <p:cBhvr>
                                        <p:cTn id="12" dur="500"/>
                                        <p:tgtEl>
                                          <p:spTgt spid="29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1" grpId="0" autoUpdateAnimBg="0"/>
      <p:bldP spid="29493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7" name="Freeform 7"/>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5374"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537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537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8"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384"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17</a:t>
            </a:r>
          </a:p>
        </p:txBody>
      </p:sp>
      <p:sp>
        <p:nvSpPr>
          <p:cNvPr id="36880"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6881" name="Rectangle 26"/>
          <p:cNvSpPr>
            <a:spLocks noChangeArrowheads="1"/>
          </p:cNvSpPr>
          <p:nvPr/>
        </p:nvSpPr>
        <p:spPr bwMode="auto">
          <a:xfrm>
            <a:off x="7015163"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15389" name="Picture 29" descr="Coral Island from coast, tb n030300 sr"/>
          <p:cNvPicPr preferRelativeResize="0">
            <a:picLocks noChangeAspect="1" noChangeArrowheads="1"/>
          </p:cNvPicPr>
          <p:nvPr>
            <p:custDataLst>
              <p:tags r:id="rId1"/>
            </p:custDataLst>
          </p:nvPr>
        </p:nvPicPr>
        <p:blipFill>
          <a:blip r:embed="rId4"/>
          <a:srcRect/>
          <a:stretch>
            <a:fillRect/>
          </a:stretch>
        </p:blipFill>
        <p:spPr bwMode="auto">
          <a:xfrm>
            <a:off x="3983038" y="1831975"/>
            <a:ext cx="4395787" cy="3297238"/>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5377" name="Oval 17"/>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5377"/>
                                        </p:tgtEl>
                                        <p:attrNameLst>
                                          <p:attrName>style.visibility</p:attrName>
                                        </p:attrNameLst>
                                      </p:cBhvr>
                                      <p:to>
                                        <p:strVal val="visible"/>
                                      </p:to>
                                    </p:set>
                                    <p:animEffect transition="in" filter="wipe(left)">
                                      <p:cBhvr>
                                        <p:cTn id="7" dur="500"/>
                                        <p:tgtEl>
                                          <p:spTgt spid="15377"/>
                                        </p:tgtEl>
                                      </p:cBhvr>
                                    </p:animEffect>
                                  </p:childTnLst>
                                </p:cTn>
                              </p:par>
                            </p:childTnLst>
                          </p:cTn>
                        </p:par>
                        <p:par>
                          <p:cTn id="8" fill="hold" nodeType="afterGroup">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5367"/>
                                        </p:tgtEl>
                                        <p:attrNameLst>
                                          <p:attrName>style.visibility</p:attrName>
                                        </p:attrNameLst>
                                      </p:cBhvr>
                                      <p:to>
                                        <p:strVal val="visible"/>
                                      </p:to>
                                    </p:set>
                                    <p:animEffect transition="in" filter="wipe(left)">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6398"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639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640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01" name="Rectangle 17"/>
          <p:cNvSpPr>
            <a:spLocks noChangeArrowheads="1"/>
          </p:cNvSpPr>
          <p:nvPr/>
        </p:nvSpPr>
        <p:spPr bwMode="auto">
          <a:xfrm>
            <a:off x="2606675" y="5624513"/>
            <a:ext cx="10064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DNM</a:t>
            </a:r>
          </a:p>
        </p:txBody>
      </p:sp>
      <p:sp>
        <p:nvSpPr>
          <p:cNvPr id="16402" name="Oval 18"/>
          <p:cNvSpPr>
            <a:spLocks noChangeArrowheads="1"/>
          </p:cNvSpPr>
          <p:nvPr/>
        </p:nvSpPr>
        <p:spPr bwMode="auto">
          <a:xfrm>
            <a:off x="2540000" y="5421313"/>
            <a:ext cx="1003300" cy="922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7"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6409"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18</a:t>
            </a:r>
          </a:p>
        </p:txBody>
      </p:sp>
      <p:sp>
        <p:nvSpPr>
          <p:cNvPr id="38929"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8930" name="Rectangle 27"/>
          <p:cNvSpPr>
            <a:spLocks noChangeArrowheads="1"/>
          </p:cNvSpPr>
          <p:nvPr/>
        </p:nvSpPr>
        <p:spPr bwMode="auto">
          <a:xfrm>
            <a:off x="7015163"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16413" name="Picture 29" descr="Coral Island from coast, tb n030300 sr"/>
          <p:cNvPicPr preferRelativeResize="0">
            <a:picLocks noChangeAspect="1" noChangeArrowheads="1"/>
          </p:cNvPicPr>
          <p:nvPr>
            <p:custDataLst>
              <p:tags r:id="rId1"/>
            </p:custDataLst>
          </p:nvPr>
        </p:nvPicPr>
        <p:blipFill>
          <a:blip r:embed="rId4"/>
          <a:srcRect/>
          <a:stretch>
            <a:fillRect/>
          </a:stretch>
        </p:blipFill>
        <p:spPr bwMode="auto">
          <a:xfrm>
            <a:off x="3762375" y="1787525"/>
            <a:ext cx="4395788" cy="3297238"/>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6414" name="Text Box 30"/>
          <p:cNvSpPr txBox="1">
            <a:spLocks noChangeArrowheads="1"/>
          </p:cNvSpPr>
          <p:nvPr/>
        </p:nvSpPr>
        <p:spPr bwMode="auto">
          <a:xfrm>
            <a:off x="4922838" y="4117975"/>
            <a:ext cx="2400300" cy="9461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rPr>
              <a:t>DAGAT NA MAPULA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414"/>
                                        </p:tgtEl>
                                        <p:attrNameLst>
                                          <p:attrName>style.visibility</p:attrName>
                                        </p:attrNameLst>
                                      </p:cBhvr>
                                      <p:to>
                                        <p:strVal val="visible"/>
                                      </p:to>
                                    </p:set>
                                    <p:animEffect transition="in" filter="dissolve">
                                      <p:cBhvr>
                                        <p:cTn id="7" dur="500"/>
                                        <p:tgtEl>
                                          <p:spTgt spid="16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9"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5"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8446"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844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844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9" name="Rectangle 17"/>
          <p:cNvSpPr>
            <a:spLocks noChangeArrowheads="1"/>
          </p:cNvSpPr>
          <p:nvPr/>
        </p:nvSpPr>
        <p:spPr bwMode="auto">
          <a:xfrm>
            <a:off x="2516188" y="5640388"/>
            <a:ext cx="10668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8451" name="Freeform 19"/>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2" name="Freeform 20"/>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3" name="Freeform 21"/>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46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19</a:t>
            </a:r>
          </a:p>
        </p:txBody>
      </p:sp>
      <p:sp>
        <p:nvSpPr>
          <p:cNvPr id="40980"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0981" name="Rectangle 30"/>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18450" name="Oval 18"/>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18467" name="Picture 35"/>
          <p:cNvPicPr>
            <a:picLocks noChangeAspect="1" noChangeArrowheads="1"/>
          </p:cNvPicPr>
          <p:nvPr/>
        </p:nvPicPr>
        <p:blipFill>
          <a:blip r:embed="rId3"/>
          <a:srcRect/>
          <a:stretch>
            <a:fillRect/>
          </a:stretch>
        </p:blipFill>
        <p:spPr bwMode="auto">
          <a:xfrm>
            <a:off x="4606925" y="1239838"/>
            <a:ext cx="3060700" cy="2278062"/>
          </a:xfrm>
          <a:prstGeom prst="rect">
            <a:avLst/>
          </a:prstGeom>
          <a:noFill/>
          <a:effectLst>
            <a:outerShdw blurRad="63500" dist="107763" dir="2700000" algn="ctr" rotWithShape="0">
              <a:schemeClr val="bg2">
                <a:alpha val="74998"/>
              </a:scheme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59"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147" name="Text Box 4"/>
          <p:cNvSpPr txBox="1">
            <a:spLocks noChangeArrowheads="1"/>
          </p:cNvSpPr>
          <p:nvPr/>
        </p:nvSpPr>
        <p:spPr bwMode="auto">
          <a:xfrm>
            <a:off x="8080375" y="6518275"/>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i="0">
                <a:solidFill>
                  <a:srgbClr val="FFFFFF"/>
                </a:solidFill>
                <a:latin typeface="Arial" charset="0"/>
              </a:rPr>
              <a:t>02</a:t>
            </a:r>
            <a:endParaRPr lang="en-US" sz="1400" i="0">
              <a:solidFill>
                <a:srgbClr val="FFFFFF"/>
              </a:solidFill>
              <a:latin typeface="Arial" charset="0"/>
            </a:endParaRPr>
          </a:p>
        </p:txBody>
      </p:sp>
      <p:sp>
        <p:nvSpPr>
          <p:cNvPr id="6148"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454663"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64"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615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54666"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6153" name="Picture 11"/>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54668" name="Picture 12"/>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54669"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4"/>
          <p:cNvGrpSpPr>
            <a:grpSpLocks/>
          </p:cNvGrpSpPr>
          <p:nvPr/>
        </p:nvGrpSpPr>
        <p:grpSpPr bwMode="auto">
          <a:xfrm>
            <a:off x="1001713" y="1903413"/>
            <a:ext cx="7051675" cy="1920875"/>
            <a:chOff x="631" y="1199"/>
            <a:chExt cx="4442" cy="1210"/>
          </a:xfrm>
        </p:grpSpPr>
        <p:sp>
          <p:nvSpPr>
            <p:cNvPr id="454671" name="Text Box 15"/>
            <p:cNvSpPr txBox="1">
              <a:spLocks noChangeArrowheads="1"/>
            </p:cNvSpPr>
            <p:nvPr/>
          </p:nvSpPr>
          <p:spPr bwMode="auto">
            <a:xfrm>
              <a:off x="631" y="1199"/>
              <a:ext cx="4442" cy="121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6000" b="1" smtClean="0">
                  <a:solidFill>
                    <a:srgbClr val="FFFC1E"/>
                  </a:solidFill>
                  <a:latin typeface="Arial" charset="0"/>
                </a:rPr>
                <a:t>ANG BIBLIA… PINASIMPLE</a:t>
              </a:r>
              <a:endParaRPr lang="en-US" sz="6000" b="1" baseline="100000" smtClean="0">
                <a:solidFill>
                  <a:srgbClr val="27FC31"/>
                </a:solidFill>
                <a:latin typeface="Arial" charset="0"/>
              </a:endParaRPr>
            </a:p>
          </p:txBody>
        </p:sp>
        <p:sp>
          <p:nvSpPr>
            <p:cNvPr id="6163"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a:solidFill>
                    <a:srgbClr val="FFFC1E"/>
                  </a:solidFill>
                  <a:latin typeface="Arial" charset="0"/>
                </a:rPr>
                <a:t>®</a:t>
              </a:r>
            </a:p>
          </p:txBody>
        </p:sp>
      </p:grpSp>
      <p:sp>
        <p:nvSpPr>
          <p:cNvPr id="454673" name="Text Box 17"/>
          <p:cNvSpPr txBox="1">
            <a:spLocks noChangeArrowheads="1"/>
          </p:cNvSpPr>
          <p:nvPr/>
        </p:nvSpPr>
        <p:spPr bwMode="auto">
          <a:xfrm>
            <a:off x="636588" y="1263650"/>
            <a:ext cx="8061325" cy="4889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600" b="1" smtClean="0">
                <a:solidFill>
                  <a:schemeClr val="tx1"/>
                </a:solidFill>
                <a:effectLst>
                  <a:outerShdw blurRad="38100" dist="38100" dir="2700000" algn="tl">
                    <a:srgbClr val="000000"/>
                  </a:outerShdw>
                </a:effectLst>
              </a:rPr>
              <a:t>(Kung saan ay ang lugar, gayon paman?)</a:t>
            </a:r>
          </a:p>
        </p:txBody>
      </p:sp>
      <p:grpSp>
        <p:nvGrpSpPr>
          <p:cNvPr id="3" name="Group 18"/>
          <p:cNvGrpSpPr>
            <a:grpSpLocks/>
          </p:cNvGrpSpPr>
          <p:nvPr/>
        </p:nvGrpSpPr>
        <p:grpSpPr bwMode="auto">
          <a:xfrm>
            <a:off x="969963" y="3811588"/>
            <a:ext cx="7024687" cy="2205037"/>
            <a:chOff x="611" y="2518"/>
            <a:chExt cx="4425" cy="1389"/>
          </a:xfrm>
        </p:grpSpPr>
        <p:sp>
          <p:nvSpPr>
            <p:cNvPr id="454675" name="Text Box 19"/>
            <p:cNvSpPr txBox="1">
              <a:spLocks noChangeArrowheads="1"/>
            </p:cNvSpPr>
            <p:nvPr/>
          </p:nvSpPr>
          <p:spPr bwMode="auto">
            <a:xfrm>
              <a:off x="1426" y="2518"/>
              <a:ext cx="2790" cy="36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i="0" smtClean="0">
                  <a:solidFill>
                    <a:schemeClr val="tx1"/>
                  </a:solidFill>
                  <a:effectLst>
                    <a:outerShdw blurRad="38100" dist="38100" dir="2700000" algn="tl">
                      <a:srgbClr val="000000"/>
                    </a:outerShdw>
                  </a:effectLst>
                  <a:latin typeface="Arial" charset="0"/>
                </a:rPr>
                <a:t>IKALAWANG BAHAGI</a:t>
              </a:r>
            </a:p>
          </p:txBody>
        </p:sp>
        <p:sp>
          <p:nvSpPr>
            <p:cNvPr id="454676" name="Text Box 20"/>
            <p:cNvSpPr txBox="1">
              <a:spLocks noChangeArrowheads="1"/>
            </p:cNvSpPr>
            <p:nvPr/>
          </p:nvSpPr>
          <p:spPr bwMode="auto">
            <a:xfrm>
              <a:off x="611" y="2918"/>
              <a:ext cx="4425" cy="989"/>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smtClean="0">
                  <a:solidFill>
                    <a:srgbClr val="77FD68"/>
                  </a:solidFill>
                  <a:effectLst>
                    <a:outerShdw blurRad="38100" dist="38100" dir="2700000" algn="tl">
                      <a:srgbClr val="000000"/>
                    </a:outerShdw>
                  </a:effectLst>
                  <a:latin typeface="Arial" charset="0"/>
                </a:rPr>
                <a:t>PAGHAHANDA NG YUGTO: PAGAWA NG MAPA SA SINAUNANG DAPIT-SILANGAN</a:t>
              </a:r>
              <a:endParaRPr lang="en-US" b="1" i="0" smtClean="0">
                <a:solidFill>
                  <a:srgbClr val="FFFFFF"/>
                </a:solidFill>
                <a:effectLst>
                  <a:outerShdw blurRad="38100" dist="38100" dir="2700000" algn="tl">
                    <a:srgbClr val="000000"/>
                  </a:outerShdw>
                </a:effectLst>
                <a:latin typeface="Arial" charset="0"/>
              </a:endParaRPr>
            </a:p>
          </p:txBody>
        </p:sp>
      </p:grpSp>
      <p:sp>
        <p:nvSpPr>
          <p:cNvPr id="454677" name="Rectangle 21"/>
          <p:cNvSpPr>
            <a:spLocks noChangeArrowheads="1"/>
          </p:cNvSpPr>
          <p:nvPr/>
        </p:nvSpPr>
        <p:spPr bwMode="auto">
          <a:xfrm>
            <a:off x="7518400" y="651986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54668"/>
                                        </p:tgtEl>
                                        <p:attrNameLst>
                                          <p:attrName>style.visibility</p:attrName>
                                        </p:attrNameLst>
                                      </p:cBhvr>
                                      <p:to>
                                        <p:strVal val="visible"/>
                                      </p:to>
                                    </p:set>
                                    <p:animEffect transition="in" filter="fade">
                                      <p:cBhvr>
                                        <p:cTn id="7" dur="1000"/>
                                        <p:tgtEl>
                                          <p:spTgt spid="454668"/>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54669"/>
                                        </p:tgtEl>
                                        <p:attrNameLst>
                                          <p:attrName>style.visibility</p:attrName>
                                        </p:attrNameLst>
                                      </p:cBhvr>
                                      <p:to>
                                        <p:strVal val="visible"/>
                                      </p:to>
                                    </p:set>
                                    <p:animEffect transition="in" filter="fade">
                                      <p:cBhvr>
                                        <p:cTn id="11" dur="1000"/>
                                        <p:tgtEl>
                                          <p:spTgt spid="454669"/>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500"/>
                            </p:stCondLst>
                            <p:childTnLst>
                              <p:par>
                                <p:cTn id="22" presetID="22" presetClass="entr" presetSubtype="8" fill="hold" grpId="0" nodeType="afterEffect">
                                  <p:stCondLst>
                                    <p:cond delay="0"/>
                                  </p:stCondLst>
                                  <p:childTnLst>
                                    <p:set>
                                      <p:cBhvr>
                                        <p:cTn id="23" dur="1" fill="hold">
                                          <p:stCondLst>
                                            <p:cond delay="0"/>
                                          </p:stCondLst>
                                        </p:cTn>
                                        <p:tgtEl>
                                          <p:spTgt spid="454673"/>
                                        </p:tgtEl>
                                        <p:attrNameLst>
                                          <p:attrName>style.visibility</p:attrName>
                                        </p:attrNameLst>
                                      </p:cBhvr>
                                      <p:to>
                                        <p:strVal val="visible"/>
                                      </p:to>
                                    </p:set>
                                    <p:animEffect transition="in" filter="wipe(left)">
                                      <p:cBhvr>
                                        <p:cTn id="24" dur="2000"/>
                                        <p:tgtEl>
                                          <p:spTgt spid="454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9" grpId="0" animBg="1"/>
      <p:bldP spid="45467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9470"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947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947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3" name="Rectangle 17"/>
          <p:cNvSpPr>
            <a:spLocks noChangeArrowheads="1"/>
          </p:cNvSpPr>
          <p:nvPr/>
        </p:nvSpPr>
        <p:spPr bwMode="auto">
          <a:xfrm>
            <a:off x="2516188" y="5640388"/>
            <a:ext cx="9906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9474" name="Oval 18"/>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5" name="Freeform 19"/>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6" name="Freeform 20"/>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7" name="Freeform 21"/>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7"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84" name="Rectangle 28"/>
          <p:cNvSpPr>
            <a:spLocks noChangeArrowheads="1"/>
          </p:cNvSpPr>
          <p:nvPr/>
        </p:nvSpPr>
        <p:spPr bwMode="auto">
          <a:xfrm>
            <a:off x="80787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20</a:t>
            </a:r>
          </a:p>
        </p:txBody>
      </p:sp>
      <p:sp>
        <p:nvSpPr>
          <p:cNvPr id="43029"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3030" name="Rectangle 30"/>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19491" name="Picture 35"/>
          <p:cNvPicPr>
            <a:picLocks noChangeAspect="1" noChangeArrowheads="1"/>
          </p:cNvPicPr>
          <p:nvPr/>
        </p:nvPicPr>
        <p:blipFill>
          <a:blip r:embed="rId3"/>
          <a:srcRect/>
          <a:stretch>
            <a:fillRect/>
          </a:stretch>
        </p:blipFill>
        <p:spPr bwMode="auto">
          <a:xfrm>
            <a:off x="4624388" y="923925"/>
            <a:ext cx="3060700" cy="2278063"/>
          </a:xfrm>
          <a:prstGeom prst="rect">
            <a:avLst/>
          </a:prstGeom>
          <a:noFill/>
          <a:effectLst>
            <a:outerShdw blurRad="63500" dist="107763" dir="2700000" algn="ctr" rotWithShape="0">
              <a:schemeClr val="bg2">
                <a:alpha val="74998"/>
              </a:schemeClr>
            </a:outerShdw>
          </a:effectLst>
        </p:spPr>
      </p:pic>
      <p:pic>
        <p:nvPicPr>
          <p:cNvPr id="19488" name="Picture 32"/>
          <p:cNvPicPr>
            <a:picLocks noChangeAspect="1" noChangeArrowheads="1"/>
          </p:cNvPicPr>
          <p:nvPr/>
        </p:nvPicPr>
        <p:blipFill>
          <a:blip r:embed="rId4"/>
          <a:srcRect b="7428"/>
          <a:stretch>
            <a:fillRect/>
          </a:stretch>
        </p:blipFill>
        <p:spPr bwMode="auto">
          <a:xfrm>
            <a:off x="3833813" y="3154363"/>
            <a:ext cx="3252787" cy="2449512"/>
          </a:xfrm>
          <a:prstGeom prst="rect">
            <a:avLst/>
          </a:prstGeom>
          <a:noFill/>
          <a:ln w="9525">
            <a:noFill/>
            <a:miter lim="800000"/>
            <a:headEnd/>
            <a:tailEnd/>
          </a:ln>
          <a:effectLst>
            <a:outerShdw blurRad="63500" dist="107763" dir="2700000" algn="ctr" rotWithShape="0">
              <a:schemeClr val="bg2">
                <a:alpha val="74997"/>
              </a:scheme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20494"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2049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2049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7" name="Rectangle 17"/>
          <p:cNvSpPr>
            <a:spLocks noChangeArrowheads="1"/>
          </p:cNvSpPr>
          <p:nvPr/>
        </p:nvSpPr>
        <p:spPr bwMode="auto">
          <a:xfrm>
            <a:off x="2516188" y="5640388"/>
            <a:ext cx="9763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20498"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9"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500"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510" name="Rectangle 30"/>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21</a:t>
            </a:r>
          </a:p>
        </p:txBody>
      </p:sp>
      <p:sp>
        <p:nvSpPr>
          <p:cNvPr id="45076"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5077" name="Rectangle 32"/>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20501" name="Rectangle 21"/>
          <p:cNvSpPr>
            <a:spLocks noChangeArrowheads="1"/>
          </p:cNvSpPr>
          <p:nvPr/>
        </p:nvSpPr>
        <p:spPr bwMode="auto">
          <a:xfrm>
            <a:off x="3449638" y="2382838"/>
            <a:ext cx="12731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DNG</a:t>
            </a:r>
          </a:p>
        </p:txBody>
      </p:sp>
      <p:sp>
        <p:nvSpPr>
          <p:cNvPr id="20502" name="Oval 22"/>
          <p:cNvSpPr>
            <a:spLocks noChangeArrowheads="1"/>
          </p:cNvSpPr>
          <p:nvPr/>
        </p:nvSpPr>
        <p:spPr bwMode="auto">
          <a:xfrm>
            <a:off x="3346450" y="2251075"/>
            <a:ext cx="1262063" cy="87630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20515" name="Picture 35"/>
          <p:cNvPicPr>
            <a:picLocks noChangeAspect="1" noChangeArrowheads="1"/>
          </p:cNvPicPr>
          <p:nvPr/>
        </p:nvPicPr>
        <p:blipFill>
          <a:blip r:embed="rId3"/>
          <a:srcRect/>
          <a:stretch>
            <a:fillRect/>
          </a:stretch>
        </p:blipFill>
        <p:spPr bwMode="auto">
          <a:xfrm>
            <a:off x="4681538" y="1123950"/>
            <a:ext cx="3060700" cy="2278063"/>
          </a:xfrm>
          <a:prstGeom prst="rect">
            <a:avLst/>
          </a:prstGeom>
          <a:noFill/>
          <a:effectLst>
            <a:outerShdw blurRad="63500" dist="107763" dir="2700000" algn="ctr" rotWithShape="0">
              <a:schemeClr val="bg2">
                <a:alpha val="74998"/>
              </a:schemeClr>
            </a:outerShdw>
          </a:effectLst>
        </p:spPr>
      </p:pic>
      <p:sp>
        <p:nvSpPr>
          <p:cNvPr id="20516" name="Text Box 36"/>
          <p:cNvSpPr txBox="1">
            <a:spLocks noChangeArrowheads="1"/>
          </p:cNvSpPr>
          <p:nvPr/>
        </p:nvSpPr>
        <p:spPr bwMode="auto">
          <a:xfrm>
            <a:off x="4516438"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rPr>
              <a:t>DAGAT NG GALILEA</a:t>
            </a:r>
          </a:p>
        </p:txBody>
      </p:sp>
      <p:pic>
        <p:nvPicPr>
          <p:cNvPr id="20517" name="Picture 37"/>
          <p:cNvPicPr>
            <a:picLocks noChangeAspect="1" noChangeArrowheads="1"/>
          </p:cNvPicPr>
          <p:nvPr/>
        </p:nvPicPr>
        <p:blipFill>
          <a:blip r:embed="rId4"/>
          <a:srcRect b="7428"/>
          <a:stretch>
            <a:fillRect/>
          </a:stretch>
        </p:blipFill>
        <p:spPr bwMode="auto">
          <a:xfrm>
            <a:off x="3833813" y="3154363"/>
            <a:ext cx="3252787" cy="2449512"/>
          </a:xfrm>
          <a:prstGeom prst="rect">
            <a:avLst/>
          </a:prstGeom>
          <a:noFill/>
          <a:ln w="9525">
            <a:noFill/>
            <a:miter lim="800000"/>
            <a:headEnd/>
            <a:tailEnd/>
          </a:ln>
          <a:effectLst>
            <a:outerShdw blurRad="63500" dist="107763" dir="2700000" algn="ctr" rotWithShape="0">
              <a:schemeClr val="bg2">
                <a:alpha val="74997"/>
              </a:scheme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16"/>
                                        </p:tgtEl>
                                        <p:attrNameLst>
                                          <p:attrName>style.visibility</p:attrName>
                                        </p:attrNameLst>
                                      </p:cBhvr>
                                      <p:to>
                                        <p:strVal val="visible"/>
                                      </p:to>
                                    </p:set>
                                    <p:animEffect transition="in" filter="fade">
                                      <p:cBhvr>
                                        <p:cTn id="7" dur="1000"/>
                                        <p:tgtEl>
                                          <p:spTgt spid="2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21518"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2151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2152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1" name="Rectangle 17"/>
          <p:cNvSpPr>
            <a:spLocks noChangeArrowheads="1"/>
          </p:cNvSpPr>
          <p:nvPr/>
        </p:nvSpPr>
        <p:spPr bwMode="auto">
          <a:xfrm>
            <a:off x="2516188" y="5640388"/>
            <a:ext cx="1038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21522"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3"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4"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6" name="Rectangle 22"/>
          <p:cNvSpPr>
            <a:spLocks noChangeArrowheads="1"/>
          </p:cNvSpPr>
          <p:nvPr/>
        </p:nvSpPr>
        <p:spPr bwMode="auto">
          <a:xfrm>
            <a:off x="2501900" y="3613150"/>
            <a:ext cx="17303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PND</a:t>
            </a:r>
          </a:p>
        </p:txBody>
      </p:sp>
      <p:sp>
        <p:nvSpPr>
          <p:cNvPr id="21527" name="Oval 23"/>
          <p:cNvSpPr>
            <a:spLocks noChangeArrowheads="1"/>
          </p:cNvSpPr>
          <p:nvPr/>
        </p:nvSpPr>
        <p:spPr bwMode="auto">
          <a:xfrm>
            <a:off x="2373313" y="3486150"/>
            <a:ext cx="1384300" cy="79851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4"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34"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22</a:t>
            </a:r>
          </a:p>
        </p:txBody>
      </p:sp>
      <p:sp>
        <p:nvSpPr>
          <p:cNvPr id="47126"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7127" name="Rectangle 32"/>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21538" name="Picture 34"/>
          <p:cNvPicPr>
            <a:picLocks noChangeAspect="1" noChangeArrowheads="1"/>
          </p:cNvPicPr>
          <p:nvPr/>
        </p:nvPicPr>
        <p:blipFill>
          <a:blip r:embed="rId3"/>
          <a:srcRect b="7428"/>
          <a:stretch>
            <a:fillRect/>
          </a:stretch>
        </p:blipFill>
        <p:spPr bwMode="auto">
          <a:xfrm>
            <a:off x="3833813" y="3154363"/>
            <a:ext cx="3252787" cy="2449512"/>
          </a:xfrm>
          <a:prstGeom prst="rect">
            <a:avLst/>
          </a:prstGeom>
          <a:noFill/>
          <a:ln w="9525">
            <a:noFill/>
            <a:miter lim="800000"/>
            <a:headEnd/>
            <a:tailEnd/>
          </a:ln>
          <a:effectLst>
            <a:outerShdw blurRad="63500" dist="107763" dir="2700000" algn="ctr" rotWithShape="0">
              <a:schemeClr val="bg2">
                <a:alpha val="74997"/>
              </a:schemeClr>
            </a:outerShdw>
          </a:effectLst>
        </p:spPr>
      </p:pic>
      <p:sp>
        <p:nvSpPr>
          <p:cNvPr id="21525"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pic>
        <p:nvPicPr>
          <p:cNvPr id="21539" name="Picture 35"/>
          <p:cNvPicPr>
            <a:picLocks noChangeAspect="1" noChangeArrowheads="1"/>
          </p:cNvPicPr>
          <p:nvPr/>
        </p:nvPicPr>
        <p:blipFill>
          <a:blip r:embed="rId4"/>
          <a:srcRect/>
          <a:stretch>
            <a:fillRect/>
          </a:stretch>
        </p:blipFill>
        <p:spPr bwMode="auto">
          <a:xfrm>
            <a:off x="4489450" y="1022350"/>
            <a:ext cx="3060700" cy="2278063"/>
          </a:xfrm>
          <a:prstGeom prst="rect">
            <a:avLst/>
          </a:prstGeom>
          <a:noFill/>
          <a:effectLst>
            <a:outerShdw blurRad="63500" dist="107763" dir="2700000" algn="ctr" rotWithShape="0">
              <a:schemeClr val="bg2">
                <a:alpha val="74998"/>
              </a:schemeClr>
            </a:outerShdw>
          </a:effectLst>
        </p:spPr>
      </p:pic>
      <p:sp>
        <p:nvSpPr>
          <p:cNvPr id="21540" name="Text Box 36"/>
          <p:cNvSpPr txBox="1">
            <a:spLocks noChangeArrowheads="1"/>
          </p:cNvSpPr>
          <p:nvPr/>
        </p:nvSpPr>
        <p:spPr bwMode="auto">
          <a:xfrm>
            <a:off x="2689225" y="4197350"/>
            <a:ext cx="3057525" cy="9461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rPr>
              <a:t>PATAY NA DAGAT</a:t>
            </a:r>
          </a:p>
        </p:txBody>
      </p:sp>
      <p:sp>
        <p:nvSpPr>
          <p:cNvPr id="21541" name="Text Box 37"/>
          <p:cNvSpPr txBox="1">
            <a:spLocks noChangeArrowheads="1"/>
          </p:cNvSpPr>
          <p:nvPr/>
        </p:nvSpPr>
        <p:spPr bwMode="auto">
          <a:xfrm>
            <a:off x="4659313"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rPr>
              <a:t>DAGAT NG GALILEA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40"/>
                                        </p:tgtEl>
                                        <p:attrNameLst>
                                          <p:attrName>style.visibility</p:attrName>
                                        </p:attrNameLst>
                                      </p:cBhvr>
                                      <p:to>
                                        <p:strVal val="visible"/>
                                      </p:to>
                                    </p:set>
                                    <p:animEffect transition="in" filter="fade">
                                      <p:cBhvr>
                                        <p:cTn id="7" dur="1000"/>
                                        <p:tgtEl>
                                          <p:spTgt spid="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1" name="Rectangle 5"/>
          <p:cNvSpPr>
            <a:spLocks noChangeArrowheads="1"/>
          </p:cNvSpPr>
          <p:nvPr/>
        </p:nvSpPr>
        <p:spPr bwMode="auto">
          <a:xfrm>
            <a:off x="590550" y="2005013"/>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29710"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2971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2971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3" name="Rectangle 17"/>
          <p:cNvSpPr>
            <a:spLocks noChangeArrowheads="1"/>
          </p:cNvSpPr>
          <p:nvPr/>
        </p:nvSpPr>
        <p:spPr bwMode="auto">
          <a:xfrm>
            <a:off x="2516188" y="5640388"/>
            <a:ext cx="9350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2971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715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8"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49171"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728"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23</a:t>
            </a:r>
          </a:p>
        </p:txBody>
      </p:sp>
      <p:sp>
        <p:nvSpPr>
          <p:cNvPr id="49173" name="Text Box 3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9174" name="Rectangle 34"/>
          <p:cNvSpPr>
            <a:spLocks noChangeArrowheads="1"/>
          </p:cNvSpPr>
          <p:nvPr/>
        </p:nvSpPr>
        <p:spPr bwMode="auto">
          <a:xfrm>
            <a:off x="7011988"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29731" name="Picture 35"/>
          <p:cNvPicPr>
            <a:picLocks noChangeAspect="1" noChangeArrowheads="1"/>
          </p:cNvPicPr>
          <p:nvPr/>
        </p:nvPicPr>
        <p:blipFill>
          <a:blip r:embed="rId3"/>
          <a:srcRect b="9668"/>
          <a:stretch>
            <a:fillRect/>
          </a:stretch>
        </p:blipFill>
        <p:spPr bwMode="auto">
          <a:xfrm>
            <a:off x="4330700" y="533400"/>
            <a:ext cx="4765675" cy="3203575"/>
          </a:xfrm>
          <a:prstGeom prst="rect">
            <a:avLst/>
          </a:prstGeom>
          <a:noFill/>
          <a:ln w="9525">
            <a:noFill/>
            <a:miter lim="800000"/>
            <a:headEnd/>
            <a:tailEnd/>
          </a:ln>
          <a:effectLst>
            <a:outerShdw blurRad="63500" dist="125724" dir="2700000" algn="ctr" rotWithShape="0">
              <a:schemeClr val="bg2">
                <a:alpha val="74997"/>
              </a:schemeClr>
            </a:outerShdw>
          </a:effectLst>
        </p:spPr>
      </p:pic>
      <p:sp>
        <p:nvSpPr>
          <p:cNvPr id="29717"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grpSp>
        <p:nvGrpSpPr>
          <p:cNvPr id="2" name="Group 37"/>
          <p:cNvGrpSpPr>
            <a:grpSpLocks/>
          </p:cNvGrpSpPr>
          <p:nvPr/>
        </p:nvGrpSpPr>
        <p:grpSpPr bwMode="auto">
          <a:xfrm>
            <a:off x="3375025" y="3125788"/>
            <a:ext cx="3328988" cy="1311275"/>
            <a:chOff x="2160" y="1978"/>
            <a:chExt cx="2097" cy="826"/>
          </a:xfrm>
        </p:grpSpPr>
        <p:sp>
          <p:nvSpPr>
            <p:cNvPr id="29719" name="Rectangle 23"/>
            <p:cNvSpPr>
              <a:spLocks noChangeArrowheads="1"/>
            </p:cNvSpPr>
            <p:nvPr/>
          </p:nvSpPr>
          <p:spPr bwMode="auto">
            <a:xfrm>
              <a:off x="2643" y="2479"/>
              <a:ext cx="1614"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rgbClr val="FAF200"/>
                  </a:solidFill>
                  <a:effectLst>
                    <a:outerShdw blurRad="38100" dist="38100" dir="2700000" algn="tl">
                      <a:srgbClr val="000000"/>
                    </a:outerShdw>
                  </a:effectLst>
                  <a:latin typeface="Times" charset="0"/>
                </a:rPr>
                <a:t>ILOG JORDAN</a:t>
              </a:r>
            </a:p>
          </p:txBody>
        </p:sp>
        <p:sp>
          <p:nvSpPr>
            <p:cNvPr id="29720" name="Line 24"/>
            <p:cNvSpPr>
              <a:spLocks noChangeShapeType="1"/>
            </p:cNvSpPr>
            <p:nvPr/>
          </p:nvSpPr>
          <p:spPr bwMode="auto">
            <a:xfrm>
              <a:off x="2160" y="1978"/>
              <a:ext cx="754" cy="535"/>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p:cTn id="7" dur="500" fill="hold"/>
                                        <p:tgtEl>
                                          <p:spTgt spid="29716"/>
                                        </p:tgtEl>
                                        <p:attrNameLst>
                                          <p:attrName>ppt_w</p:attrName>
                                        </p:attrNameLst>
                                      </p:cBhvr>
                                      <p:tavLst>
                                        <p:tav tm="0">
                                          <p:val>
                                            <p:strVal val="(6*min(max(#ppt_w*#ppt_h,.3),1)-7.4)/-.7*#ppt_w"/>
                                          </p:val>
                                        </p:tav>
                                        <p:tav tm="100000">
                                          <p:val>
                                            <p:strVal val="#ppt_w"/>
                                          </p:val>
                                        </p:tav>
                                      </p:tavLst>
                                    </p:anim>
                                    <p:anim calcmode="lin" valueType="num">
                                      <p:cBhvr>
                                        <p:cTn id="8" dur="500" fill="hold"/>
                                        <p:tgtEl>
                                          <p:spTgt spid="29716"/>
                                        </p:tgtEl>
                                        <p:attrNameLst>
                                          <p:attrName>ppt_h</p:attrName>
                                        </p:attrNameLst>
                                      </p:cBhvr>
                                      <p:tavLst>
                                        <p:tav tm="0">
                                          <p:val>
                                            <p:strVal val="(6*min(max(#ppt_w*#ppt_h,.3),1)-7.4)/-.7*#ppt_h"/>
                                          </p:val>
                                        </p:tav>
                                        <p:tav tm="100000">
                                          <p:val>
                                            <p:strVal val="#ppt_h"/>
                                          </p:val>
                                        </p:tav>
                                      </p:tavLst>
                                    </p:anim>
                                    <p:anim calcmode="lin" valueType="num">
                                      <p:cBhvr>
                                        <p:cTn id="9" dur="500" fill="hold"/>
                                        <p:tgtEl>
                                          <p:spTgt spid="29716"/>
                                        </p:tgtEl>
                                        <p:attrNameLst>
                                          <p:attrName>ppt_x</p:attrName>
                                        </p:attrNameLst>
                                      </p:cBhvr>
                                      <p:tavLst>
                                        <p:tav tm="0">
                                          <p:val>
                                            <p:fltVal val="0.5"/>
                                          </p:val>
                                        </p:tav>
                                        <p:tav tm="100000">
                                          <p:val>
                                            <p:strVal val="#ppt_x"/>
                                          </p:val>
                                        </p:tav>
                                      </p:tavLst>
                                    </p:anim>
                                    <p:anim calcmode="lin" valueType="num">
                                      <p:cBhvr>
                                        <p:cTn id="10" dur="500" fill="hold"/>
                                        <p:tgtEl>
                                          <p:spTgt spid="2971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transition="in" filter="fade">
                                      <p:cBhvr>
                                        <p:cTn id="18" dur="1000"/>
                                        <p:tgtEl>
                                          <p:spTgt spid="2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5"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6"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7"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8"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0"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1"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22542"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2254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2254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5" name="Rectangle 17"/>
          <p:cNvSpPr>
            <a:spLocks noChangeArrowheads="1"/>
          </p:cNvSpPr>
          <p:nvPr/>
        </p:nvSpPr>
        <p:spPr bwMode="auto">
          <a:xfrm>
            <a:off x="2516188" y="5640388"/>
            <a:ext cx="701675" cy="333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1600" b="1" i="0">
                <a:solidFill>
                  <a:schemeClr val="folHlink"/>
                </a:solidFill>
                <a:latin typeface="Times" charset="0"/>
                <a:ea typeface="ＭＳ Ｐゴシック" charset="-128"/>
                <a:cs typeface="ＭＳ Ｐゴシック" charset="-128"/>
              </a:rPr>
              <a:t>DNM</a:t>
            </a:r>
          </a:p>
        </p:txBody>
      </p:sp>
      <p:sp>
        <p:nvSpPr>
          <p:cNvPr id="22546"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7"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8"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9"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22550"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51220"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566"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24</a:t>
            </a:r>
          </a:p>
        </p:txBody>
      </p:sp>
      <p:sp>
        <p:nvSpPr>
          <p:cNvPr id="51222" name="Text Box 39"/>
          <p:cNvSpPr txBox="1">
            <a:spLocks noChangeArrowheads="1"/>
          </p:cNvSpPr>
          <p:nvPr/>
        </p:nvSpPr>
        <p:spPr bwMode="auto">
          <a:xfrm>
            <a:off x="8734425"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7</a:t>
            </a:r>
          </a:p>
        </p:txBody>
      </p:sp>
      <p:sp>
        <p:nvSpPr>
          <p:cNvPr id="51223"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1224" name="Rectangle 41"/>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22570" name="Picture 42"/>
          <p:cNvPicPr>
            <a:picLocks noChangeAspect="1" noChangeArrowheads="1"/>
          </p:cNvPicPr>
          <p:nvPr/>
        </p:nvPicPr>
        <p:blipFill>
          <a:blip r:embed="rId4"/>
          <a:srcRect b="9908"/>
          <a:stretch>
            <a:fillRect/>
          </a:stretch>
        </p:blipFill>
        <p:spPr bwMode="auto">
          <a:xfrm>
            <a:off x="557213" y="1435100"/>
            <a:ext cx="1808162" cy="1231900"/>
          </a:xfrm>
          <a:prstGeom prst="rect">
            <a:avLst/>
          </a:prstGeom>
          <a:noFill/>
          <a:ln w="9525">
            <a:noFill/>
            <a:miter lim="800000"/>
            <a:headEnd/>
            <a:tailEnd/>
          </a:ln>
          <a:effectLst>
            <a:outerShdw blurRad="63500" dist="107763" dir="2700000" algn="ctr" rotWithShape="0">
              <a:schemeClr val="bg2">
                <a:alpha val="74997"/>
              </a:schemeClr>
            </a:outerShdw>
          </a:effectLst>
        </p:spPr>
      </p:pic>
      <p:pic>
        <p:nvPicPr>
          <p:cNvPr id="22571" name="Picture 43"/>
          <p:cNvPicPr>
            <a:picLocks noChangeAspect="1" noChangeArrowheads="1"/>
          </p:cNvPicPr>
          <p:nvPr/>
        </p:nvPicPr>
        <p:blipFill>
          <a:blip r:embed="rId5"/>
          <a:srcRect l="2489" t="2005" r="2151" b="7901"/>
          <a:stretch>
            <a:fillRect/>
          </a:stretch>
        </p:blipFill>
        <p:spPr bwMode="auto">
          <a:xfrm>
            <a:off x="5248275" y="2119313"/>
            <a:ext cx="1985963" cy="1343025"/>
          </a:xfrm>
          <a:prstGeom prst="rect">
            <a:avLst/>
          </a:prstGeom>
          <a:noFill/>
          <a:effectLst>
            <a:outerShdw blurRad="63500" dist="107763" dir="2700000" algn="ctr" rotWithShape="0">
              <a:schemeClr val="bg2">
                <a:alpha val="74998"/>
              </a:schemeClr>
            </a:outerShdw>
          </a:effectLst>
        </p:spPr>
      </p:pic>
      <p:pic>
        <p:nvPicPr>
          <p:cNvPr id="22572" name="Picture 44"/>
          <p:cNvPicPr>
            <a:picLocks noChangeAspect="1" noChangeArrowheads="1"/>
          </p:cNvPicPr>
          <p:nvPr/>
        </p:nvPicPr>
        <p:blipFill>
          <a:blip r:embed="rId6"/>
          <a:srcRect b="7428"/>
          <a:stretch>
            <a:fillRect/>
          </a:stretch>
        </p:blipFill>
        <p:spPr bwMode="auto">
          <a:xfrm>
            <a:off x="666750" y="3249613"/>
            <a:ext cx="1990725" cy="1503362"/>
          </a:xfrm>
          <a:prstGeom prst="rect">
            <a:avLst/>
          </a:prstGeom>
          <a:noFill/>
          <a:ln w="9525">
            <a:noFill/>
            <a:miter lim="800000"/>
            <a:headEnd/>
            <a:tailEnd/>
          </a:ln>
          <a:effectLst>
            <a:outerShdw blurRad="63500" dist="107763" dir="2700000" algn="ctr" rotWithShape="0">
              <a:schemeClr val="bg2">
                <a:alpha val="74997"/>
              </a:schemeClr>
            </a:outerShdw>
          </a:effectLst>
        </p:spPr>
      </p:pic>
      <p:pic>
        <p:nvPicPr>
          <p:cNvPr id="22573" name="Picture 45"/>
          <p:cNvPicPr>
            <a:picLocks noChangeAspect="1" noChangeArrowheads="1"/>
          </p:cNvPicPr>
          <p:nvPr/>
        </p:nvPicPr>
        <p:blipFill>
          <a:blip r:embed="rId7"/>
          <a:srcRect/>
          <a:stretch>
            <a:fillRect/>
          </a:stretch>
        </p:blipFill>
        <p:spPr bwMode="auto">
          <a:xfrm>
            <a:off x="3203575" y="1023938"/>
            <a:ext cx="1633538" cy="1241425"/>
          </a:xfrm>
          <a:prstGeom prst="rect">
            <a:avLst/>
          </a:prstGeom>
          <a:noFill/>
          <a:effectLst>
            <a:outerShdw blurRad="63500" dist="107763" dir="2700000" algn="ctr" rotWithShape="0">
              <a:schemeClr val="bg2">
                <a:alpha val="74998"/>
              </a:schemeClr>
            </a:outerShdw>
          </a:effectLst>
        </p:spPr>
      </p:pic>
      <p:pic>
        <p:nvPicPr>
          <p:cNvPr id="22574" name="Picture 46" descr="Coral Island from coast, tb n030300 sr"/>
          <p:cNvPicPr preferRelativeResize="0">
            <a:picLocks noChangeAspect="1" noChangeArrowheads="1"/>
          </p:cNvPicPr>
          <p:nvPr>
            <p:custDataLst>
              <p:tags r:id="rId1"/>
            </p:custDataLst>
          </p:nvPr>
        </p:nvPicPr>
        <p:blipFill>
          <a:blip r:embed="rId8"/>
          <a:srcRect/>
          <a:stretch>
            <a:fillRect/>
          </a:stretch>
        </p:blipFill>
        <p:spPr bwMode="auto">
          <a:xfrm>
            <a:off x="3092450" y="5094288"/>
            <a:ext cx="1849438" cy="138588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2575"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9438" y="4837113"/>
            <a:ext cx="15748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6" name="Oval 28"/>
          <p:cNvSpPr>
            <a:spLocks noChangeArrowheads="1"/>
          </p:cNvSpPr>
          <p:nvPr/>
        </p:nvSpPr>
        <p:spPr bwMode="auto">
          <a:xfrm>
            <a:off x="1914525" y="8763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5" name="Oval 27"/>
          <p:cNvSpPr>
            <a:spLocks noChangeArrowheads="1"/>
          </p:cNvSpPr>
          <p:nvPr/>
        </p:nvSpPr>
        <p:spPr bwMode="auto">
          <a:xfrm>
            <a:off x="3284538" y="2243138"/>
            <a:ext cx="830262"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2" name="Oval 24"/>
          <p:cNvSpPr>
            <a:spLocks noChangeArrowheads="1"/>
          </p:cNvSpPr>
          <p:nvPr/>
        </p:nvSpPr>
        <p:spPr bwMode="auto">
          <a:xfrm>
            <a:off x="4495800" y="25146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1" name="Oval 23"/>
          <p:cNvSpPr>
            <a:spLocks noChangeArrowheads="1"/>
          </p:cNvSpPr>
          <p:nvPr/>
        </p:nvSpPr>
        <p:spPr bwMode="auto">
          <a:xfrm>
            <a:off x="7083425" y="509428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3" name="Oval 25"/>
          <p:cNvSpPr>
            <a:spLocks noChangeArrowheads="1"/>
          </p:cNvSpPr>
          <p:nvPr/>
        </p:nvSpPr>
        <p:spPr bwMode="auto">
          <a:xfrm>
            <a:off x="2362200" y="54864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4" name="Oval 26"/>
          <p:cNvSpPr>
            <a:spLocks noChangeArrowheads="1"/>
          </p:cNvSpPr>
          <p:nvPr/>
        </p:nvSpPr>
        <p:spPr bwMode="auto">
          <a:xfrm>
            <a:off x="2514600" y="35052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49"/>
          <p:cNvGrpSpPr>
            <a:grpSpLocks/>
          </p:cNvGrpSpPr>
          <p:nvPr/>
        </p:nvGrpSpPr>
        <p:grpSpPr bwMode="auto">
          <a:xfrm>
            <a:off x="2051050" y="485775"/>
            <a:ext cx="5376863" cy="5800725"/>
            <a:chOff x="1450" y="-287"/>
            <a:chExt cx="3387" cy="3654"/>
          </a:xfrm>
        </p:grpSpPr>
        <p:sp>
          <p:nvSpPr>
            <p:cNvPr id="22578" name="Text Box 50"/>
            <p:cNvSpPr txBox="1">
              <a:spLocks noChangeArrowheads="1"/>
            </p:cNvSpPr>
            <p:nvPr/>
          </p:nvSpPr>
          <p:spPr bwMode="auto">
            <a:xfrm>
              <a:off x="1678" y="-287"/>
              <a:ext cx="2438" cy="328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smtClean="0">
                  <a:solidFill>
                    <a:srgbClr val="00FF00"/>
                  </a:solidFill>
                  <a:effectLst>
                    <a:outerShdw blurRad="38100" dist="38100" dir="2700000" algn="tl">
                      <a:srgbClr val="000000"/>
                    </a:outerShdw>
                  </a:effectLst>
                </a:rPr>
                <a:t>6</a:t>
              </a:r>
            </a:p>
          </p:txBody>
        </p:sp>
        <p:sp>
          <p:nvSpPr>
            <p:cNvPr id="22579" name="Text Box 51"/>
            <p:cNvSpPr txBox="1">
              <a:spLocks noChangeArrowheads="1"/>
            </p:cNvSpPr>
            <p:nvPr/>
          </p:nvSpPr>
          <p:spPr bwMode="auto">
            <a:xfrm>
              <a:off x="1450" y="2848"/>
              <a:ext cx="3387" cy="519"/>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800" b="1" smtClean="0">
                  <a:solidFill>
                    <a:srgbClr val="00FF00"/>
                  </a:solidFill>
                  <a:effectLst>
                    <a:outerShdw blurRad="38100" dist="38100" dir="2700000" algn="tl">
                      <a:srgbClr val="000000"/>
                    </a:outerShdw>
                  </a:effectLst>
                </a:rPr>
                <a:t>ANYONG TUBIG</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56"/>
                                        </p:tgtEl>
                                        <p:attrNameLst>
                                          <p:attrName>style.visibility</p:attrName>
                                        </p:attrNameLst>
                                      </p:cBhvr>
                                      <p:to>
                                        <p:strVal val="visible"/>
                                      </p:to>
                                    </p:set>
                                    <p:anim calcmode="lin" valueType="num">
                                      <p:cBhvr>
                                        <p:cTn id="7" dur="500" fill="hold"/>
                                        <p:tgtEl>
                                          <p:spTgt spid="22556"/>
                                        </p:tgtEl>
                                        <p:attrNameLst>
                                          <p:attrName>ppt_w</p:attrName>
                                        </p:attrNameLst>
                                      </p:cBhvr>
                                      <p:tavLst>
                                        <p:tav tm="0">
                                          <p:val>
                                            <p:fltVal val="0"/>
                                          </p:val>
                                        </p:tav>
                                        <p:tav tm="100000">
                                          <p:val>
                                            <p:strVal val="#ppt_w"/>
                                          </p:val>
                                        </p:tav>
                                      </p:tavLst>
                                    </p:anim>
                                    <p:anim calcmode="lin" valueType="num">
                                      <p:cBhvr>
                                        <p:cTn id="8" dur="500" fill="hold"/>
                                        <p:tgtEl>
                                          <p:spTgt spid="22556"/>
                                        </p:tgtEl>
                                        <p:attrNameLst>
                                          <p:attrName>ppt_h</p:attrName>
                                        </p:attrNameLst>
                                      </p:cBhvr>
                                      <p:tavLst>
                                        <p:tav tm="0">
                                          <p:val>
                                            <p:fltVal val="0"/>
                                          </p:val>
                                        </p:tav>
                                        <p:tav tm="100000">
                                          <p:val>
                                            <p:strVal val="#ppt_h"/>
                                          </p:val>
                                        </p:tav>
                                      </p:tavLst>
                                    </p:anim>
                                    <p:anim calcmode="lin" valueType="num">
                                      <p:cBhvr>
                                        <p:cTn id="9" dur="500" fill="hold"/>
                                        <p:tgtEl>
                                          <p:spTgt spid="22556"/>
                                        </p:tgtEl>
                                        <p:attrNameLst>
                                          <p:attrName>ppt_x</p:attrName>
                                        </p:attrNameLst>
                                      </p:cBhvr>
                                      <p:tavLst>
                                        <p:tav tm="0">
                                          <p:val>
                                            <p:fltVal val="0.5"/>
                                          </p:val>
                                        </p:tav>
                                        <p:tav tm="100000">
                                          <p:val>
                                            <p:strVal val="#ppt_x"/>
                                          </p:val>
                                        </p:tav>
                                      </p:tavLst>
                                    </p:anim>
                                    <p:anim calcmode="lin" valueType="num">
                                      <p:cBhvr>
                                        <p:cTn id="10" dur="500" fill="hold"/>
                                        <p:tgtEl>
                                          <p:spTgt spid="22556"/>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2570"/>
                                        </p:tgtEl>
                                        <p:attrNameLst>
                                          <p:attrName>style.visibility</p:attrName>
                                        </p:attrNameLst>
                                      </p:cBhvr>
                                      <p:to>
                                        <p:strVal val="visible"/>
                                      </p:to>
                                    </p:set>
                                    <p:animEffect transition="in" filter="fade">
                                      <p:cBhvr>
                                        <p:cTn id="13" dur="500"/>
                                        <p:tgtEl>
                                          <p:spTgt spid="22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552"/>
                                        </p:tgtEl>
                                        <p:attrNameLst>
                                          <p:attrName>style.visibility</p:attrName>
                                        </p:attrNameLst>
                                      </p:cBhvr>
                                      <p:to>
                                        <p:strVal val="visible"/>
                                      </p:to>
                                    </p:set>
                                    <p:anim calcmode="lin" valueType="num">
                                      <p:cBhvr>
                                        <p:cTn id="18" dur="500" fill="hold"/>
                                        <p:tgtEl>
                                          <p:spTgt spid="22552"/>
                                        </p:tgtEl>
                                        <p:attrNameLst>
                                          <p:attrName>ppt_w</p:attrName>
                                        </p:attrNameLst>
                                      </p:cBhvr>
                                      <p:tavLst>
                                        <p:tav tm="0">
                                          <p:val>
                                            <p:fltVal val="0"/>
                                          </p:val>
                                        </p:tav>
                                        <p:tav tm="100000">
                                          <p:val>
                                            <p:strVal val="#ppt_w"/>
                                          </p:val>
                                        </p:tav>
                                      </p:tavLst>
                                    </p:anim>
                                    <p:anim calcmode="lin" valueType="num">
                                      <p:cBhvr>
                                        <p:cTn id="19" dur="500" fill="hold"/>
                                        <p:tgtEl>
                                          <p:spTgt spid="22552"/>
                                        </p:tgtEl>
                                        <p:attrNameLst>
                                          <p:attrName>ppt_h</p:attrName>
                                        </p:attrNameLst>
                                      </p:cBhvr>
                                      <p:tavLst>
                                        <p:tav tm="0">
                                          <p:val>
                                            <p:fltVal val="0"/>
                                          </p:val>
                                        </p:tav>
                                        <p:tav tm="100000">
                                          <p:val>
                                            <p:strVal val="#ppt_h"/>
                                          </p:val>
                                        </p:tav>
                                      </p:tavLst>
                                    </p:anim>
                                    <p:anim calcmode="lin" valueType="num">
                                      <p:cBhvr>
                                        <p:cTn id="20" dur="500" fill="hold"/>
                                        <p:tgtEl>
                                          <p:spTgt spid="22552"/>
                                        </p:tgtEl>
                                        <p:attrNameLst>
                                          <p:attrName>ppt_x</p:attrName>
                                        </p:attrNameLst>
                                      </p:cBhvr>
                                      <p:tavLst>
                                        <p:tav tm="0">
                                          <p:val>
                                            <p:fltVal val="0.5"/>
                                          </p:val>
                                        </p:tav>
                                        <p:tav tm="100000">
                                          <p:val>
                                            <p:strVal val="#ppt_x"/>
                                          </p:val>
                                        </p:tav>
                                      </p:tavLst>
                                    </p:anim>
                                    <p:anim calcmode="lin" valueType="num">
                                      <p:cBhvr>
                                        <p:cTn id="21" dur="500" fill="hold"/>
                                        <p:tgtEl>
                                          <p:spTgt spid="22552"/>
                                        </p:tgtEl>
                                        <p:attrNameLst>
                                          <p:attrName>ppt_y</p:attrName>
                                        </p:attrNameLst>
                                      </p:cBhvr>
                                      <p:tavLst>
                                        <p:tav tm="0">
                                          <p:val>
                                            <p:fltVal val="0.5"/>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571"/>
                                        </p:tgtEl>
                                        <p:attrNameLst>
                                          <p:attrName>style.visibility</p:attrName>
                                        </p:attrNameLst>
                                      </p:cBhvr>
                                      <p:to>
                                        <p:strVal val="visible"/>
                                      </p:to>
                                    </p:set>
                                    <p:animEffect transition="in" filter="fade">
                                      <p:cBhvr>
                                        <p:cTn id="24" dur="500"/>
                                        <p:tgtEl>
                                          <p:spTgt spid="225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551"/>
                                        </p:tgtEl>
                                        <p:attrNameLst>
                                          <p:attrName>style.visibility</p:attrName>
                                        </p:attrNameLst>
                                      </p:cBhvr>
                                      <p:to>
                                        <p:strVal val="visible"/>
                                      </p:to>
                                    </p:set>
                                    <p:anim calcmode="lin" valueType="num">
                                      <p:cBhvr>
                                        <p:cTn id="29" dur="500" fill="hold"/>
                                        <p:tgtEl>
                                          <p:spTgt spid="22551"/>
                                        </p:tgtEl>
                                        <p:attrNameLst>
                                          <p:attrName>ppt_w</p:attrName>
                                        </p:attrNameLst>
                                      </p:cBhvr>
                                      <p:tavLst>
                                        <p:tav tm="0">
                                          <p:val>
                                            <p:fltVal val="0"/>
                                          </p:val>
                                        </p:tav>
                                        <p:tav tm="100000">
                                          <p:val>
                                            <p:strVal val="#ppt_w"/>
                                          </p:val>
                                        </p:tav>
                                      </p:tavLst>
                                    </p:anim>
                                    <p:anim calcmode="lin" valueType="num">
                                      <p:cBhvr>
                                        <p:cTn id="30" dur="500" fill="hold"/>
                                        <p:tgtEl>
                                          <p:spTgt spid="22551"/>
                                        </p:tgtEl>
                                        <p:attrNameLst>
                                          <p:attrName>ppt_h</p:attrName>
                                        </p:attrNameLst>
                                      </p:cBhvr>
                                      <p:tavLst>
                                        <p:tav tm="0">
                                          <p:val>
                                            <p:fltVal val="0"/>
                                          </p:val>
                                        </p:tav>
                                        <p:tav tm="100000">
                                          <p:val>
                                            <p:strVal val="#ppt_h"/>
                                          </p:val>
                                        </p:tav>
                                      </p:tavLst>
                                    </p:anim>
                                    <p:anim calcmode="lin" valueType="num">
                                      <p:cBhvr>
                                        <p:cTn id="31" dur="500" fill="hold"/>
                                        <p:tgtEl>
                                          <p:spTgt spid="22551"/>
                                        </p:tgtEl>
                                        <p:attrNameLst>
                                          <p:attrName>ppt_x</p:attrName>
                                        </p:attrNameLst>
                                      </p:cBhvr>
                                      <p:tavLst>
                                        <p:tav tm="0">
                                          <p:val>
                                            <p:fltVal val="0.5"/>
                                          </p:val>
                                        </p:tav>
                                        <p:tav tm="100000">
                                          <p:val>
                                            <p:strVal val="#ppt_x"/>
                                          </p:val>
                                        </p:tav>
                                      </p:tavLst>
                                    </p:anim>
                                    <p:anim calcmode="lin" valueType="num">
                                      <p:cBhvr>
                                        <p:cTn id="32" dur="500" fill="hold"/>
                                        <p:tgtEl>
                                          <p:spTgt spid="22551"/>
                                        </p:tgtEl>
                                        <p:attrNameLst>
                                          <p:attrName>ppt_y</p:attrName>
                                        </p:attrNameLst>
                                      </p:cBhvr>
                                      <p:tavLst>
                                        <p:tav tm="0">
                                          <p:val>
                                            <p:fltVal val="0.5"/>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2575"/>
                                        </p:tgtEl>
                                        <p:attrNameLst>
                                          <p:attrName>style.visibility</p:attrName>
                                        </p:attrNameLst>
                                      </p:cBhvr>
                                      <p:to>
                                        <p:strVal val="visible"/>
                                      </p:to>
                                    </p:set>
                                    <p:animEffect transition="in" filter="fade">
                                      <p:cBhvr>
                                        <p:cTn id="35" dur="500"/>
                                        <p:tgtEl>
                                          <p:spTgt spid="225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22553"/>
                                        </p:tgtEl>
                                        <p:attrNameLst>
                                          <p:attrName>style.visibility</p:attrName>
                                        </p:attrNameLst>
                                      </p:cBhvr>
                                      <p:to>
                                        <p:strVal val="visible"/>
                                      </p:to>
                                    </p:set>
                                    <p:anim calcmode="lin" valueType="num">
                                      <p:cBhvr>
                                        <p:cTn id="40" dur="500" fill="hold"/>
                                        <p:tgtEl>
                                          <p:spTgt spid="22553"/>
                                        </p:tgtEl>
                                        <p:attrNameLst>
                                          <p:attrName>ppt_w</p:attrName>
                                        </p:attrNameLst>
                                      </p:cBhvr>
                                      <p:tavLst>
                                        <p:tav tm="0">
                                          <p:val>
                                            <p:fltVal val="0"/>
                                          </p:val>
                                        </p:tav>
                                        <p:tav tm="100000">
                                          <p:val>
                                            <p:strVal val="#ppt_w"/>
                                          </p:val>
                                        </p:tav>
                                      </p:tavLst>
                                    </p:anim>
                                    <p:anim calcmode="lin" valueType="num">
                                      <p:cBhvr>
                                        <p:cTn id="41" dur="500" fill="hold"/>
                                        <p:tgtEl>
                                          <p:spTgt spid="22553"/>
                                        </p:tgtEl>
                                        <p:attrNameLst>
                                          <p:attrName>ppt_h</p:attrName>
                                        </p:attrNameLst>
                                      </p:cBhvr>
                                      <p:tavLst>
                                        <p:tav tm="0">
                                          <p:val>
                                            <p:fltVal val="0"/>
                                          </p:val>
                                        </p:tav>
                                        <p:tav tm="100000">
                                          <p:val>
                                            <p:strVal val="#ppt_h"/>
                                          </p:val>
                                        </p:tav>
                                      </p:tavLst>
                                    </p:anim>
                                    <p:anim calcmode="lin" valueType="num">
                                      <p:cBhvr>
                                        <p:cTn id="42" dur="500" fill="hold"/>
                                        <p:tgtEl>
                                          <p:spTgt spid="22553"/>
                                        </p:tgtEl>
                                        <p:attrNameLst>
                                          <p:attrName>ppt_x</p:attrName>
                                        </p:attrNameLst>
                                      </p:cBhvr>
                                      <p:tavLst>
                                        <p:tav tm="0">
                                          <p:val>
                                            <p:fltVal val="0.5"/>
                                          </p:val>
                                        </p:tav>
                                        <p:tav tm="100000">
                                          <p:val>
                                            <p:strVal val="#ppt_x"/>
                                          </p:val>
                                        </p:tav>
                                      </p:tavLst>
                                    </p:anim>
                                    <p:anim calcmode="lin" valueType="num">
                                      <p:cBhvr>
                                        <p:cTn id="43" dur="500" fill="hold"/>
                                        <p:tgtEl>
                                          <p:spTgt spid="22553"/>
                                        </p:tgtEl>
                                        <p:attrNameLst>
                                          <p:attrName>ppt_y</p:attrName>
                                        </p:attrNameLst>
                                      </p:cBhvr>
                                      <p:tavLst>
                                        <p:tav tm="0">
                                          <p:val>
                                            <p:fltVal val="0.5"/>
                                          </p:val>
                                        </p:tav>
                                        <p:tav tm="100000">
                                          <p:val>
                                            <p:strVal val="#ppt_y"/>
                                          </p:val>
                                        </p:tav>
                                      </p:tavLst>
                                    </p:anim>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2574"/>
                                        </p:tgtEl>
                                        <p:attrNameLst>
                                          <p:attrName>style.visibility</p:attrName>
                                        </p:attrNameLst>
                                      </p:cBhvr>
                                      <p:to>
                                        <p:strVal val="visible"/>
                                      </p:to>
                                    </p:set>
                                    <p:animEffect transition="in" filter="fade">
                                      <p:cBhvr>
                                        <p:cTn id="46" dur="500"/>
                                        <p:tgtEl>
                                          <p:spTgt spid="225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22554"/>
                                        </p:tgtEl>
                                        <p:attrNameLst>
                                          <p:attrName>style.visibility</p:attrName>
                                        </p:attrNameLst>
                                      </p:cBhvr>
                                      <p:to>
                                        <p:strVal val="visible"/>
                                      </p:to>
                                    </p:set>
                                    <p:anim calcmode="lin" valueType="num">
                                      <p:cBhvr>
                                        <p:cTn id="51" dur="500" fill="hold"/>
                                        <p:tgtEl>
                                          <p:spTgt spid="22554"/>
                                        </p:tgtEl>
                                        <p:attrNameLst>
                                          <p:attrName>ppt_w</p:attrName>
                                        </p:attrNameLst>
                                      </p:cBhvr>
                                      <p:tavLst>
                                        <p:tav tm="0">
                                          <p:val>
                                            <p:fltVal val="0"/>
                                          </p:val>
                                        </p:tav>
                                        <p:tav tm="100000">
                                          <p:val>
                                            <p:strVal val="#ppt_w"/>
                                          </p:val>
                                        </p:tav>
                                      </p:tavLst>
                                    </p:anim>
                                    <p:anim calcmode="lin" valueType="num">
                                      <p:cBhvr>
                                        <p:cTn id="52" dur="500" fill="hold"/>
                                        <p:tgtEl>
                                          <p:spTgt spid="22554"/>
                                        </p:tgtEl>
                                        <p:attrNameLst>
                                          <p:attrName>ppt_h</p:attrName>
                                        </p:attrNameLst>
                                      </p:cBhvr>
                                      <p:tavLst>
                                        <p:tav tm="0">
                                          <p:val>
                                            <p:fltVal val="0"/>
                                          </p:val>
                                        </p:tav>
                                        <p:tav tm="100000">
                                          <p:val>
                                            <p:strVal val="#ppt_h"/>
                                          </p:val>
                                        </p:tav>
                                      </p:tavLst>
                                    </p:anim>
                                    <p:anim calcmode="lin" valueType="num">
                                      <p:cBhvr>
                                        <p:cTn id="53" dur="500" fill="hold"/>
                                        <p:tgtEl>
                                          <p:spTgt spid="22554"/>
                                        </p:tgtEl>
                                        <p:attrNameLst>
                                          <p:attrName>ppt_x</p:attrName>
                                        </p:attrNameLst>
                                      </p:cBhvr>
                                      <p:tavLst>
                                        <p:tav tm="0">
                                          <p:val>
                                            <p:fltVal val="0.5"/>
                                          </p:val>
                                        </p:tav>
                                        <p:tav tm="100000">
                                          <p:val>
                                            <p:strVal val="#ppt_x"/>
                                          </p:val>
                                        </p:tav>
                                      </p:tavLst>
                                    </p:anim>
                                    <p:anim calcmode="lin" valueType="num">
                                      <p:cBhvr>
                                        <p:cTn id="54" dur="500" fill="hold"/>
                                        <p:tgtEl>
                                          <p:spTgt spid="22554"/>
                                        </p:tgtEl>
                                        <p:attrNameLst>
                                          <p:attrName>ppt_y</p:attrName>
                                        </p:attrNameLst>
                                      </p:cBhvr>
                                      <p:tavLst>
                                        <p:tav tm="0">
                                          <p:val>
                                            <p:fltVal val="0.5"/>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22572"/>
                                        </p:tgtEl>
                                        <p:attrNameLst>
                                          <p:attrName>style.visibility</p:attrName>
                                        </p:attrNameLst>
                                      </p:cBhvr>
                                      <p:to>
                                        <p:strVal val="visible"/>
                                      </p:to>
                                    </p:set>
                                    <p:animEffect transition="in" filter="fade">
                                      <p:cBhvr>
                                        <p:cTn id="57" dur="500"/>
                                        <p:tgtEl>
                                          <p:spTgt spid="2257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22555"/>
                                        </p:tgtEl>
                                        <p:attrNameLst>
                                          <p:attrName>style.visibility</p:attrName>
                                        </p:attrNameLst>
                                      </p:cBhvr>
                                      <p:to>
                                        <p:strVal val="visible"/>
                                      </p:to>
                                    </p:set>
                                    <p:anim calcmode="lin" valueType="num">
                                      <p:cBhvr>
                                        <p:cTn id="62" dur="500" fill="hold"/>
                                        <p:tgtEl>
                                          <p:spTgt spid="22555"/>
                                        </p:tgtEl>
                                        <p:attrNameLst>
                                          <p:attrName>ppt_w</p:attrName>
                                        </p:attrNameLst>
                                      </p:cBhvr>
                                      <p:tavLst>
                                        <p:tav tm="0">
                                          <p:val>
                                            <p:fltVal val="0"/>
                                          </p:val>
                                        </p:tav>
                                        <p:tav tm="100000">
                                          <p:val>
                                            <p:strVal val="#ppt_w"/>
                                          </p:val>
                                        </p:tav>
                                      </p:tavLst>
                                    </p:anim>
                                    <p:anim calcmode="lin" valueType="num">
                                      <p:cBhvr>
                                        <p:cTn id="63" dur="500" fill="hold"/>
                                        <p:tgtEl>
                                          <p:spTgt spid="22555"/>
                                        </p:tgtEl>
                                        <p:attrNameLst>
                                          <p:attrName>ppt_h</p:attrName>
                                        </p:attrNameLst>
                                      </p:cBhvr>
                                      <p:tavLst>
                                        <p:tav tm="0">
                                          <p:val>
                                            <p:fltVal val="0"/>
                                          </p:val>
                                        </p:tav>
                                        <p:tav tm="100000">
                                          <p:val>
                                            <p:strVal val="#ppt_h"/>
                                          </p:val>
                                        </p:tav>
                                      </p:tavLst>
                                    </p:anim>
                                    <p:anim calcmode="lin" valueType="num">
                                      <p:cBhvr>
                                        <p:cTn id="64" dur="500" fill="hold"/>
                                        <p:tgtEl>
                                          <p:spTgt spid="22555"/>
                                        </p:tgtEl>
                                        <p:attrNameLst>
                                          <p:attrName>ppt_x</p:attrName>
                                        </p:attrNameLst>
                                      </p:cBhvr>
                                      <p:tavLst>
                                        <p:tav tm="0">
                                          <p:val>
                                            <p:fltVal val="0.5"/>
                                          </p:val>
                                        </p:tav>
                                        <p:tav tm="100000">
                                          <p:val>
                                            <p:strVal val="#ppt_x"/>
                                          </p:val>
                                        </p:tav>
                                      </p:tavLst>
                                    </p:anim>
                                    <p:anim calcmode="lin" valueType="num">
                                      <p:cBhvr>
                                        <p:cTn id="65" dur="500" fill="hold"/>
                                        <p:tgtEl>
                                          <p:spTgt spid="22555"/>
                                        </p:tgtEl>
                                        <p:attrNameLst>
                                          <p:attrName>ppt_y</p:attrName>
                                        </p:attrNameLst>
                                      </p:cBhvr>
                                      <p:tavLst>
                                        <p:tav tm="0">
                                          <p:val>
                                            <p:fltVal val="0.5"/>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2573"/>
                                        </p:tgtEl>
                                        <p:attrNameLst>
                                          <p:attrName>style.visibility</p:attrName>
                                        </p:attrNameLst>
                                      </p:cBhvr>
                                      <p:to>
                                        <p:strVal val="visible"/>
                                      </p:to>
                                    </p:set>
                                    <p:animEffect transition="in" filter="fade">
                                      <p:cBhvr>
                                        <p:cTn id="68" dur="500"/>
                                        <p:tgtEl>
                                          <p:spTgt spid="2257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528"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 calcmode="lin" valueType="num">
                                      <p:cBhvr>
                                        <p:cTn id="75" dur="500" fill="hold"/>
                                        <p:tgtEl>
                                          <p:spTgt spid="2"/>
                                        </p:tgtEl>
                                        <p:attrNameLst>
                                          <p:attrName>ppt_x</p:attrName>
                                        </p:attrNameLst>
                                      </p:cBhvr>
                                      <p:tavLst>
                                        <p:tav tm="0">
                                          <p:val>
                                            <p:fltVal val="0.5"/>
                                          </p:val>
                                        </p:tav>
                                        <p:tav tm="100000">
                                          <p:val>
                                            <p:strVal val="#ppt_x"/>
                                          </p:val>
                                        </p:tav>
                                      </p:tavLst>
                                    </p:anim>
                                    <p:anim calcmode="lin" valueType="num">
                                      <p:cBhvr>
                                        <p:cTn id="7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4" grpId="0" autoUpdateAnimBg="0"/>
      <p:bldP spid="22556" grpId="0" animBg="1"/>
      <p:bldP spid="22555" grpId="0" animBg="1"/>
      <p:bldP spid="22552" grpId="0" animBg="1"/>
      <p:bldP spid="22551" grpId="0" animBg="1"/>
      <p:bldP spid="22553" grpId="0" animBg="1"/>
      <p:bldP spid="225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3072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3073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30735" name="Rectangle 15"/>
          <p:cNvSpPr>
            <a:spLocks noChangeArrowheads="1"/>
          </p:cNvSpPr>
          <p:nvPr/>
        </p:nvSpPr>
        <p:spPr bwMode="auto">
          <a:xfrm>
            <a:off x="2516188" y="5640388"/>
            <a:ext cx="9064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DNP</a:t>
            </a:r>
          </a:p>
        </p:txBody>
      </p:sp>
      <p:sp>
        <p:nvSpPr>
          <p:cNvPr id="3073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3073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307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7" name="Freeform 27"/>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3269" name="Text Box 2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0754"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25</a:t>
            </a:r>
          </a:p>
        </p:txBody>
      </p:sp>
      <p:sp>
        <p:nvSpPr>
          <p:cNvPr id="53271"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3272" name="Rectangle 36"/>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30757"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815975"/>
            <a:ext cx="6851650" cy="525621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274" name="Text Box 3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0757"/>
                                        </p:tgtEl>
                                      </p:cBhvr>
                                    </p:animEffect>
                                    <p:set>
                                      <p:cBhvr>
                                        <p:cTn id="7" dur="1" fill="hold">
                                          <p:stCondLst>
                                            <p:cond delay="499"/>
                                          </p:stCondLst>
                                        </p:cTn>
                                        <p:tgtEl>
                                          <p:spTgt spid="30757"/>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47"/>
                                        </p:tgtEl>
                                        <p:attrNameLst>
                                          <p:attrName>style.visibility</p:attrName>
                                        </p:attrNameLst>
                                      </p:cBhvr>
                                      <p:to>
                                        <p:strVal val="visible"/>
                                      </p:to>
                                    </p:set>
                                    <p:animEffect transition="in" filter="wipe(left)">
                                      <p:cBhvr>
                                        <p:cTn id="11" dur="500"/>
                                        <p:tgtEl>
                                          <p:spTgt spid="30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21300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21300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213006" name="Rectangle 14"/>
          <p:cNvSpPr>
            <a:spLocks noChangeArrowheads="1"/>
          </p:cNvSpPr>
          <p:nvPr/>
        </p:nvSpPr>
        <p:spPr bwMode="auto">
          <a:xfrm>
            <a:off x="2516188" y="5640388"/>
            <a:ext cx="1082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21300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21300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2130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25"/>
          <p:cNvGrpSpPr>
            <a:grpSpLocks/>
          </p:cNvGrpSpPr>
          <p:nvPr/>
        </p:nvGrpSpPr>
        <p:grpSpPr bwMode="auto">
          <a:xfrm>
            <a:off x="3598863" y="654050"/>
            <a:ext cx="4210050" cy="612775"/>
            <a:chOff x="2267" y="412"/>
            <a:chExt cx="2652" cy="386"/>
          </a:xfrm>
        </p:grpSpPr>
        <p:sp>
          <p:nvSpPr>
            <p:cNvPr id="213014" name="Rectangle 22"/>
            <p:cNvSpPr>
              <a:spLocks noChangeArrowheads="1"/>
            </p:cNvSpPr>
            <p:nvPr/>
          </p:nvSpPr>
          <p:spPr bwMode="auto">
            <a:xfrm>
              <a:off x="2581" y="481"/>
              <a:ext cx="2338"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213015" name="Oval 23"/>
            <p:cNvSpPr>
              <a:spLocks noChangeArrowheads="1"/>
            </p:cNvSpPr>
            <p:nvPr/>
          </p:nvSpPr>
          <p:spPr bwMode="auto">
            <a:xfrm>
              <a:off x="2267" y="412"/>
              <a:ext cx="1653" cy="386"/>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55317"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grpSp>
        <p:nvGrpSpPr>
          <p:cNvPr id="3" name="Group 35"/>
          <p:cNvGrpSpPr>
            <a:grpSpLocks/>
          </p:cNvGrpSpPr>
          <p:nvPr/>
        </p:nvGrpSpPr>
        <p:grpSpPr bwMode="auto">
          <a:xfrm>
            <a:off x="2330450" y="776288"/>
            <a:ext cx="5737225" cy="4983162"/>
            <a:chOff x="1378" y="336"/>
            <a:chExt cx="3614" cy="3181"/>
          </a:xfrm>
        </p:grpSpPr>
        <p:sp>
          <p:nvSpPr>
            <p:cNvPr id="213025" name="Text Box 33"/>
            <p:cNvSpPr txBox="1">
              <a:spLocks noChangeArrowheads="1"/>
            </p:cNvSpPr>
            <p:nvPr/>
          </p:nvSpPr>
          <p:spPr bwMode="auto">
            <a:xfrm>
              <a:off x="1636" y="336"/>
              <a:ext cx="3103" cy="275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7700" smtClean="0">
                  <a:solidFill>
                    <a:srgbClr val="00FF00"/>
                  </a:solidFill>
                  <a:effectLst>
                    <a:outerShdw blurRad="38100" dist="38100" dir="2700000" algn="tl">
                      <a:srgbClr val="000000"/>
                    </a:outerShdw>
                  </a:effectLst>
                </a:rPr>
                <a:t>10</a:t>
              </a:r>
            </a:p>
          </p:txBody>
        </p:sp>
        <p:sp>
          <p:nvSpPr>
            <p:cNvPr id="213026" name="Text Box 34"/>
            <p:cNvSpPr txBox="1">
              <a:spLocks noChangeArrowheads="1"/>
            </p:cNvSpPr>
            <p:nvPr/>
          </p:nvSpPr>
          <p:spPr bwMode="auto">
            <a:xfrm>
              <a:off x="1378" y="2816"/>
              <a:ext cx="3614" cy="701"/>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6600" b="1" smtClean="0">
                  <a:solidFill>
                    <a:srgbClr val="00FF00"/>
                  </a:solidFill>
                  <a:effectLst>
                    <a:outerShdw blurRad="38100" dist="38100" dir="2700000" algn="tl">
                      <a:srgbClr val="000000"/>
                    </a:outerShdw>
                  </a:effectLst>
                </a:rPr>
                <a:t>LUGAR</a:t>
              </a:r>
            </a:p>
          </p:txBody>
        </p:sp>
      </p:grpSp>
      <p:sp>
        <p:nvSpPr>
          <p:cNvPr id="2130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26</a:t>
            </a:r>
          </a:p>
        </p:txBody>
      </p:sp>
      <p:sp>
        <p:nvSpPr>
          <p:cNvPr id="55320"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5321" name="Rectangle 38"/>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55322"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1+#ppt_w/2"/>
                                          </p:val>
                                        </p:tav>
                                        <p:tav tm="100000">
                                          <p:val>
                                            <p:strVal val="#ppt_x"/>
                                          </p:val>
                                        </p:tav>
                                      </p:tavLst>
                                    </p:anim>
                                    <p:anim calcmode="lin" valueType="num">
                                      <p:cBhvr additive="base">
                                        <p:cTn id="14"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3277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3277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32783" name="Rectangle 15"/>
          <p:cNvSpPr>
            <a:spLocks noChangeArrowheads="1"/>
          </p:cNvSpPr>
          <p:nvPr/>
        </p:nvSpPr>
        <p:spPr bwMode="auto">
          <a:xfrm>
            <a:off x="2516188" y="5640388"/>
            <a:ext cx="9461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32784" name="AutoShape 16"/>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5"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3278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7"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8"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0"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32791"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2"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3" name="Rectangle 2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32794" name="Oval 26"/>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5" name="Rectangle 27"/>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3279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57370"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2803"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27</a:t>
            </a:r>
          </a:p>
        </p:txBody>
      </p:sp>
      <p:sp>
        <p:nvSpPr>
          <p:cNvPr id="57372"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7373" name="Rectangle 37"/>
          <p:cNvSpPr>
            <a:spLocks noChangeArrowheads="1"/>
          </p:cNvSpPr>
          <p:nvPr/>
        </p:nvSpPr>
        <p:spPr bwMode="auto">
          <a:xfrm>
            <a:off x="6992938" y="6269038"/>
            <a:ext cx="17859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 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3380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2" name="Rectangle 10"/>
          <p:cNvSpPr>
            <a:spLocks noChangeArrowheads="1"/>
          </p:cNvSpPr>
          <p:nvPr/>
        </p:nvSpPr>
        <p:spPr bwMode="auto">
          <a:xfrm>
            <a:off x="7259638" y="5243513"/>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3380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33807" name="Rectangle 15"/>
          <p:cNvSpPr>
            <a:spLocks noChangeArrowheads="1"/>
          </p:cNvSpPr>
          <p:nvPr/>
        </p:nvSpPr>
        <p:spPr bwMode="auto">
          <a:xfrm>
            <a:off x="2516188" y="5640388"/>
            <a:ext cx="10683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33808" name="AutoShape 16"/>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9" name="AutoShape 17"/>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0" name="Rectangle 18"/>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33811" name="Rectangle 1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2" name="Line 2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3" name="Line 2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5" name="Rectangle 23"/>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33816" name="Line 2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8"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33819" name="Oval 27"/>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2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382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59419"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38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28</a:t>
            </a:r>
          </a:p>
        </p:txBody>
      </p:sp>
      <p:sp>
        <p:nvSpPr>
          <p:cNvPr id="59421"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9422" name="Rectangle 38"/>
          <p:cNvSpPr>
            <a:spLocks noChangeArrowheads="1"/>
          </p:cNvSpPr>
          <p:nvPr/>
        </p:nvSpPr>
        <p:spPr bwMode="auto">
          <a:xfrm>
            <a:off x="7015163"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33831" name="Text Box 39"/>
          <p:cNvSpPr txBox="1">
            <a:spLocks noChangeArrowheads="1"/>
          </p:cNvSpPr>
          <p:nvPr/>
        </p:nvSpPr>
        <p:spPr bwMode="auto">
          <a:xfrm>
            <a:off x="3714750" y="3659188"/>
            <a:ext cx="3346450" cy="17399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smtClean="0">
                <a:solidFill>
                  <a:srgbClr val="FFEA18"/>
                </a:solidFill>
                <a:effectLst>
                  <a:outerShdw blurRad="38100" dist="38100" dir="2700000" algn="tl">
                    <a:srgbClr val="000000"/>
                  </a:outerShdw>
                </a:effectLst>
              </a:rPr>
              <a:t>Ang Biblia </a:t>
            </a:r>
            <a:r>
              <a:rPr lang="ja-JP" altLang="en-US" sz="3600" b="1" smtClean="0">
                <a:solidFill>
                  <a:srgbClr val="FFEA18"/>
                </a:solidFill>
                <a:effectLst>
                  <a:outerShdw blurRad="38100" dist="38100" dir="2700000" algn="tl">
                    <a:srgbClr val="000000"/>
                  </a:outerShdw>
                </a:effectLst>
              </a:rPr>
              <a:t>“</a:t>
            </a:r>
            <a:r>
              <a:rPr lang="en-US" sz="3600" b="1" smtClean="0">
                <a:solidFill>
                  <a:srgbClr val="FFEA18"/>
                </a:solidFill>
                <a:effectLst>
                  <a:outerShdw blurRad="38100" dist="38100" dir="2700000" algn="tl">
                    <a:srgbClr val="000000"/>
                  </a:outerShdw>
                </a:effectLst>
              </a:rPr>
              <a:t>Yugto ng Aksyon</a:t>
            </a:r>
            <a:r>
              <a:rPr lang="ja-JP" altLang="en-US" sz="3600" b="1" smtClean="0">
                <a:solidFill>
                  <a:srgbClr val="FFEA18"/>
                </a:solidFill>
                <a:effectLst>
                  <a:outerShdw blurRad="38100" dist="38100" dir="2700000" algn="tl">
                    <a:srgbClr val="000000"/>
                  </a:outerShdw>
                </a:effectLst>
              </a:rPr>
              <a:t>”</a:t>
            </a:r>
            <a:endParaRPr lang="en-US" sz="3600" b="1" smtClean="0">
              <a:solidFill>
                <a:srgbClr val="FFEA18"/>
              </a:solidFill>
              <a:effectLst>
                <a:outerShdw blurRad="38100" dist="38100" dir="2700000" algn="tl">
                  <a:srgbClr val="000000"/>
                </a:outerShdw>
              </a:effectLst>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1000"/>
                                  </p:stCondLst>
                                  <p:childTnLst>
                                    <p:set>
                                      <p:cBhvr>
                                        <p:cTn id="6" dur="1" fill="hold">
                                          <p:stCondLst>
                                            <p:cond delay="0"/>
                                          </p:stCondLst>
                                        </p:cTn>
                                        <p:tgtEl>
                                          <p:spTgt spid="33831"/>
                                        </p:tgtEl>
                                        <p:attrNameLst>
                                          <p:attrName>style.visibility</p:attrName>
                                        </p:attrNameLst>
                                      </p:cBhvr>
                                      <p:to>
                                        <p:strVal val="visible"/>
                                      </p:to>
                                    </p:set>
                                    <p:anim calcmode="lin" valueType="num">
                                      <p:cBhvr>
                                        <p:cTn id="7" dur="500" fill="hold"/>
                                        <p:tgtEl>
                                          <p:spTgt spid="33831"/>
                                        </p:tgtEl>
                                        <p:attrNameLst>
                                          <p:attrName>ppt_w</p:attrName>
                                        </p:attrNameLst>
                                      </p:cBhvr>
                                      <p:tavLst>
                                        <p:tav tm="0">
                                          <p:val>
                                            <p:strVal val="2/3*#ppt_w"/>
                                          </p:val>
                                        </p:tav>
                                        <p:tav tm="100000">
                                          <p:val>
                                            <p:strVal val="#ppt_w"/>
                                          </p:val>
                                        </p:tav>
                                      </p:tavLst>
                                    </p:anim>
                                    <p:anim calcmode="lin" valueType="num">
                                      <p:cBhvr>
                                        <p:cTn id="8" dur="500" fill="hold"/>
                                        <p:tgtEl>
                                          <p:spTgt spid="338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58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358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35855" name="Rectangle 15"/>
          <p:cNvSpPr>
            <a:spLocks noChangeArrowheads="1"/>
          </p:cNvSpPr>
          <p:nvPr/>
        </p:nvSpPr>
        <p:spPr bwMode="auto">
          <a:xfrm>
            <a:off x="2516188" y="5640388"/>
            <a:ext cx="9842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bg1"/>
                </a:solidFill>
                <a:latin typeface="Times" charset="0"/>
              </a:rPr>
              <a:t>DNM</a:t>
            </a:r>
            <a:endParaRPr lang="en-US" sz="2400" b="1" i="0">
              <a:solidFill>
                <a:schemeClr val="folHlink"/>
              </a:solidFill>
              <a:latin typeface="Times" charset="0"/>
            </a:endParaRPr>
          </a:p>
        </p:txBody>
      </p:sp>
      <p:sp>
        <p:nvSpPr>
          <p:cNvPr id="358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358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358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7"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3586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586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5870" name="Oval 30"/>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72" name="Rectangle 32"/>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35871" name="Oval 31"/>
          <p:cNvSpPr>
            <a:spLocks noChangeArrowheads="1"/>
          </p:cNvSpPr>
          <p:nvPr/>
        </p:nvSpPr>
        <p:spPr bwMode="auto">
          <a:xfrm>
            <a:off x="6596063" y="4298950"/>
            <a:ext cx="728662" cy="731838"/>
          </a:xfrm>
          <a:prstGeom prst="ellipse">
            <a:avLst/>
          </a:prstGeom>
          <a:noFill/>
          <a:ln w="508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1470" name="Text Box 3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5879"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29</a:t>
            </a:r>
          </a:p>
        </p:txBody>
      </p:sp>
      <p:sp>
        <p:nvSpPr>
          <p:cNvPr id="61472"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1473" name="Rectangle 41"/>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35891" name="Rectangle 51"/>
          <p:cNvSpPr>
            <a:spLocks noChangeArrowheads="1"/>
          </p:cNvSpPr>
          <p:nvPr/>
        </p:nvSpPr>
        <p:spPr bwMode="auto">
          <a:xfrm>
            <a:off x="1662113" y="2471738"/>
            <a:ext cx="4625975" cy="36163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61475" name="Group 50"/>
          <p:cNvGrpSpPr>
            <a:grpSpLocks/>
          </p:cNvGrpSpPr>
          <p:nvPr/>
        </p:nvGrpSpPr>
        <p:grpSpPr bwMode="auto">
          <a:xfrm>
            <a:off x="1725613" y="2478088"/>
            <a:ext cx="4573587" cy="3632200"/>
            <a:chOff x="490" y="1498"/>
            <a:chExt cx="2881" cy="2288"/>
          </a:xfrm>
        </p:grpSpPr>
        <p:grpSp>
          <p:nvGrpSpPr>
            <p:cNvPr id="61477" name="Group 48"/>
            <p:cNvGrpSpPr>
              <a:grpSpLocks/>
            </p:cNvGrpSpPr>
            <p:nvPr/>
          </p:nvGrpSpPr>
          <p:grpSpPr bwMode="auto">
            <a:xfrm>
              <a:off x="511" y="1498"/>
              <a:ext cx="2860" cy="2288"/>
              <a:chOff x="519" y="1506"/>
              <a:chExt cx="2860" cy="2288"/>
            </a:xfrm>
          </p:grpSpPr>
          <p:pic>
            <p:nvPicPr>
              <p:cNvPr id="61479"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506"/>
                <a:ext cx="2860" cy="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35887" name="Rectangle 47"/>
              <p:cNvSpPr>
                <a:spLocks noChangeArrowheads="1"/>
              </p:cNvSpPr>
              <p:nvPr/>
            </p:nvSpPr>
            <p:spPr bwMode="auto">
              <a:xfrm>
                <a:off x="525" y="3509"/>
                <a:ext cx="2849" cy="285"/>
              </a:xfrm>
              <a:prstGeom prst="rect">
                <a:avLst/>
              </a:prstGeom>
              <a:solidFill>
                <a:srgbClr val="FFFFFF"/>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9" name="Rectangle 49"/>
            <p:cNvSpPr>
              <a:spLocks noChangeArrowheads="1"/>
            </p:cNvSpPr>
            <p:nvPr/>
          </p:nvSpPr>
          <p:spPr bwMode="auto">
            <a:xfrm>
              <a:off x="490" y="1502"/>
              <a:ext cx="2874" cy="2277"/>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3" name="Text Box 43"/>
          <p:cNvSpPr txBox="1">
            <a:spLocks noChangeArrowheads="1"/>
          </p:cNvSpPr>
          <p:nvPr/>
        </p:nvSpPr>
        <p:spPr bwMode="auto">
          <a:xfrm>
            <a:off x="895350" y="5592763"/>
            <a:ext cx="6003925"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latin typeface="Arial Black" charset="0"/>
              </a:rPr>
              <a:t>UR NG MGA CALDEO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35871"/>
                                        </p:tgtEl>
                                        <p:attrNameLst>
                                          <p:attrName>style.visibility</p:attrName>
                                        </p:attrNameLst>
                                      </p:cBhvr>
                                      <p:to>
                                        <p:strVal val="visible"/>
                                      </p:to>
                                    </p:set>
                                    <p:anim calcmode="lin" valueType="num">
                                      <p:cBhvr>
                                        <p:cTn id="7" dur="500" fill="hold"/>
                                        <p:tgtEl>
                                          <p:spTgt spid="35871"/>
                                        </p:tgtEl>
                                        <p:attrNameLst>
                                          <p:attrName>ppt_w</p:attrName>
                                        </p:attrNameLst>
                                      </p:cBhvr>
                                      <p:tavLst>
                                        <p:tav tm="0">
                                          <p:val>
                                            <p:fltVal val="0"/>
                                          </p:val>
                                        </p:tav>
                                        <p:tav tm="100000">
                                          <p:val>
                                            <p:strVal val="#ppt_w"/>
                                          </p:val>
                                        </p:tav>
                                      </p:tavLst>
                                    </p:anim>
                                    <p:anim calcmode="lin" valueType="num">
                                      <p:cBhvr>
                                        <p:cTn id="8" dur="500" fill="hold"/>
                                        <p:tgtEl>
                                          <p:spTgt spid="35871"/>
                                        </p:tgtEl>
                                        <p:attrNameLst>
                                          <p:attrName>ppt_h</p:attrName>
                                        </p:attrNameLst>
                                      </p:cBhvr>
                                      <p:tavLst>
                                        <p:tav tm="0">
                                          <p:val>
                                            <p:fltVal val="0"/>
                                          </p:val>
                                        </p:tav>
                                        <p:tav tm="100000">
                                          <p:val>
                                            <p:strVal val="#ppt_h"/>
                                          </p:val>
                                        </p:tav>
                                      </p:tavLst>
                                    </p:anim>
                                    <p:anim calcmode="lin" valueType="num">
                                      <p:cBhvr>
                                        <p:cTn id="9" dur="500" fill="hold"/>
                                        <p:tgtEl>
                                          <p:spTgt spid="35871"/>
                                        </p:tgtEl>
                                        <p:attrNameLst>
                                          <p:attrName>ppt_x</p:attrName>
                                        </p:attrNameLst>
                                      </p:cBhvr>
                                      <p:tavLst>
                                        <p:tav tm="0">
                                          <p:val>
                                            <p:fltVal val="0.5"/>
                                          </p:val>
                                        </p:tav>
                                        <p:tav tm="100000">
                                          <p:val>
                                            <p:strVal val="#ppt_x"/>
                                          </p:val>
                                        </p:tav>
                                      </p:tavLst>
                                    </p:anim>
                                    <p:anim calcmode="lin" valueType="num">
                                      <p:cBhvr>
                                        <p:cTn id="10" dur="500" fill="hold"/>
                                        <p:tgtEl>
                                          <p:spTgt spid="3587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5883"/>
                                        </p:tgtEl>
                                        <p:attrNameLst>
                                          <p:attrName>style.visibility</p:attrName>
                                        </p:attrNameLst>
                                      </p:cBhvr>
                                      <p:to>
                                        <p:strVal val="visible"/>
                                      </p:to>
                                    </p:set>
                                    <p:animEffect transition="in" filter="fade">
                                      <p:cBhvr>
                                        <p:cTn id="14" dur="1000"/>
                                        <p:tgtEl>
                                          <p:spTgt spid="35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1" grpId="0" animBg="1"/>
      <p:bldP spid="3588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470020" name="Text Box 4"/>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8195"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0023"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8197" name="Text Box 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26" name="Rectangle 10"/>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7" name="Rectangle 11"/>
          <p:cNvSpPr>
            <a:spLocks noChangeArrowheads="1"/>
          </p:cNvSpPr>
          <p:nvPr/>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8" name="Rectangle 12"/>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9" name="Freeform 13"/>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0" name="Freeform 14"/>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1" name="Freeform 15"/>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3" name="Freeform 17"/>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4" name="Freeform 18"/>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68" name="Picture 52"/>
          <p:cNvPicPr>
            <a:picLocks noChangeAspect="1" noChangeArrowheads="1"/>
          </p:cNvPicPr>
          <p:nvPr/>
        </p:nvPicPr>
        <p:blipFill>
          <a:blip r:embed="rId3">
            <a:lum contrast="-10000"/>
            <a:extLst>
              <a:ext uri="{28A0092B-C50C-407E-A947-70E740481C1C}">
                <a14:useLocalDpi xmlns:a14="http://schemas.microsoft.com/office/drawing/2010/main" val="0"/>
              </a:ext>
            </a:extLst>
          </a:blip>
          <a:srcRect l="9019" r="11223"/>
          <a:stretch>
            <a:fillRect/>
          </a:stretch>
        </p:blipFill>
        <p:spPr bwMode="auto">
          <a:xfrm>
            <a:off x="2095500" y="838200"/>
            <a:ext cx="5981700" cy="5337175"/>
          </a:xfrm>
          <a:prstGeom prst="rect">
            <a:avLst/>
          </a:prstGeom>
          <a:noFill/>
          <a:ln w="698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0035" name="Freeform 19"/>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74"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530225"/>
            <a:ext cx="8229600" cy="5635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0036" name="Freeform 20"/>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7" name="Freeform 21"/>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8" name="Freeform 22"/>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9" name="Freeform 23"/>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0" name="Freeform 24"/>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1" name="Freeform 25"/>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2" name="Freeform 26"/>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8" name="Rectangle 32"/>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17" name="Text Box 34"/>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a:solidFill>
                  <a:srgbClr val="FFFFFF"/>
                </a:solidFill>
                <a:latin typeface="Arial" charset="0"/>
              </a:rPr>
              <a:t>© 2006 TBBMI</a:t>
            </a:r>
          </a:p>
        </p:txBody>
      </p:sp>
      <p:sp>
        <p:nvSpPr>
          <p:cNvPr id="470051" name="Rectangle 35"/>
          <p:cNvSpPr>
            <a:spLocks noChangeArrowheads="1"/>
          </p:cNvSpPr>
          <p:nvPr/>
        </p:nvSpPr>
        <p:spPr bwMode="auto">
          <a:xfrm>
            <a:off x="7539038" y="651986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470058" name="Oval 42"/>
          <p:cNvSpPr>
            <a:spLocks noChangeArrowheads="1"/>
          </p:cNvSpPr>
          <p:nvPr/>
        </p:nvSpPr>
        <p:spPr bwMode="auto">
          <a:xfrm>
            <a:off x="7342188" y="3078163"/>
            <a:ext cx="947737" cy="2293937"/>
          </a:xfrm>
          <a:prstGeom prst="ellipse">
            <a:avLst/>
          </a:prstGeom>
          <a:noFill/>
          <a:ln w="76200">
            <a:solidFill>
              <a:srgbClr val="FF020B"/>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9" name="Oval 43"/>
          <p:cNvSpPr>
            <a:spLocks noChangeArrowheads="1"/>
          </p:cNvSpPr>
          <p:nvPr/>
        </p:nvSpPr>
        <p:spPr bwMode="auto">
          <a:xfrm>
            <a:off x="7018338" y="2763838"/>
            <a:ext cx="1570037" cy="2901950"/>
          </a:xfrm>
          <a:prstGeom prst="ellipse">
            <a:avLst/>
          </a:prstGeom>
          <a:noFill/>
          <a:ln w="76200">
            <a:solidFill>
              <a:srgbClr val="2EF9FF"/>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470060" name="Oval 44"/>
          <p:cNvSpPr>
            <a:spLocks noChangeArrowheads="1"/>
          </p:cNvSpPr>
          <p:nvPr/>
        </p:nvSpPr>
        <p:spPr bwMode="auto">
          <a:xfrm>
            <a:off x="7170738" y="2932113"/>
            <a:ext cx="1284287" cy="2592387"/>
          </a:xfrm>
          <a:prstGeom prst="ellipse">
            <a:avLst/>
          </a:prstGeom>
          <a:noFill/>
          <a:ln w="76200">
            <a:solidFill>
              <a:schemeClr val="tx1"/>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1" name="Oval 45"/>
          <p:cNvSpPr>
            <a:spLocks noChangeArrowheads="1"/>
          </p:cNvSpPr>
          <p:nvPr/>
        </p:nvSpPr>
        <p:spPr bwMode="auto">
          <a:xfrm rot="995914">
            <a:off x="1069975" y="1200150"/>
            <a:ext cx="8061325" cy="4738688"/>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2" name="Text Box 46"/>
          <p:cNvSpPr txBox="1">
            <a:spLocks noChangeArrowheads="1"/>
          </p:cNvSpPr>
          <p:nvPr/>
        </p:nvSpPr>
        <p:spPr bwMode="auto">
          <a:xfrm>
            <a:off x="3546475" y="563563"/>
            <a:ext cx="1100138" cy="5213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b="1" i="0" smtClean="0">
                <a:solidFill>
                  <a:srgbClr val="FF020B"/>
                </a:solidFill>
                <a:effectLst>
                  <a:outerShdw blurRad="38100" dist="38100" dir="2700000" algn="tl">
                    <a:srgbClr val="000000"/>
                  </a:outerShdw>
                </a:effectLst>
                <a:latin typeface="Arial" charset="0"/>
              </a:rPr>
              <a:t>?</a:t>
            </a:r>
          </a:p>
        </p:txBody>
      </p:sp>
      <p:sp>
        <p:nvSpPr>
          <p:cNvPr id="470063" name="Text Box 47"/>
          <p:cNvSpPr txBox="1">
            <a:spLocks noChangeArrowheads="1"/>
          </p:cNvSpPr>
          <p:nvPr/>
        </p:nvSpPr>
        <p:spPr bwMode="auto">
          <a:xfrm>
            <a:off x="2103438" y="4921250"/>
            <a:ext cx="4683125" cy="9461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mtClean="0">
                <a:solidFill>
                  <a:srgbClr val="FFEA18"/>
                </a:solidFill>
                <a:effectLst>
                  <a:outerShdw blurRad="38100" dist="38100" dir="2700000" algn="tl">
                    <a:srgbClr val="000000"/>
                  </a:outerShdw>
                </a:effectLst>
              </a:rPr>
              <a:t>Ang Mediteraneo yugto ng Bibliya Aksyon</a:t>
            </a:r>
          </a:p>
        </p:txBody>
      </p:sp>
      <p:sp>
        <p:nvSpPr>
          <p:cNvPr id="470072" name="Rectangle 56"/>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8226" name="Text Box 57"/>
          <p:cNvSpPr txBox="1">
            <a:spLocks noChangeArrowheads="1"/>
          </p:cNvSpPr>
          <p:nvPr/>
        </p:nvSpPr>
        <p:spPr bwMode="auto">
          <a:xfrm>
            <a:off x="8743950" y="639445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32" name="Freeform 16"/>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7" name="Oval 41"/>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7" name="Rectangle 31"/>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8230" name="Group 27"/>
          <p:cNvGrpSpPr>
            <a:grpSpLocks/>
          </p:cNvGrpSpPr>
          <p:nvPr/>
        </p:nvGrpSpPr>
        <p:grpSpPr bwMode="auto">
          <a:xfrm>
            <a:off x="0" y="0"/>
            <a:ext cx="1978025" cy="1955800"/>
            <a:chOff x="0" y="0"/>
            <a:chExt cx="1246" cy="1232"/>
          </a:xfrm>
        </p:grpSpPr>
        <p:sp>
          <p:nvSpPr>
            <p:cNvPr id="47004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0049" name="Rectangle 33"/>
          <p:cNvSpPr>
            <a:spLocks noChangeArrowheads="1"/>
          </p:cNvSpPr>
          <p:nvPr/>
        </p:nvSpPr>
        <p:spPr bwMode="auto">
          <a:xfrm>
            <a:off x="0" y="568325"/>
            <a:ext cx="1900238"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400" b="1" i="0">
                <a:solidFill>
                  <a:schemeClr val="tx2"/>
                </a:solidFill>
                <a:latin typeface="Times" charset="0"/>
              </a:rPr>
              <a:t> </a:t>
            </a:r>
            <a:r>
              <a:rPr lang="en-US" sz="1800" b="1" i="0">
                <a:solidFill>
                  <a:schemeClr val="tx2"/>
                </a:solidFill>
              </a:rPr>
              <a:t>PAGHAHANDA NG YUGTO</a:t>
            </a:r>
            <a:endParaRPr lang="en-US" sz="1400" b="1" i="0">
              <a:solidFill>
                <a:schemeClr val="tx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0068"/>
                                        </p:tgtEl>
                                        <p:attrNameLst>
                                          <p:attrName>style.visibility</p:attrName>
                                        </p:attrNameLst>
                                      </p:cBhvr>
                                      <p:to>
                                        <p:strVal val="visible"/>
                                      </p:to>
                                    </p:set>
                                    <p:anim calcmode="lin" valueType="num">
                                      <p:cBhvr>
                                        <p:cTn id="7" dur="500" fill="hold"/>
                                        <p:tgtEl>
                                          <p:spTgt spid="470068"/>
                                        </p:tgtEl>
                                        <p:attrNameLst>
                                          <p:attrName>ppt_w</p:attrName>
                                        </p:attrNameLst>
                                      </p:cBhvr>
                                      <p:tavLst>
                                        <p:tav tm="0">
                                          <p:val>
                                            <p:fltVal val="0"/>
                                          </p:val>
                                        </p:tav>
                                        <p:tav tm="100000">
                                          <p:val>
                                            <p:strVal val="#ppt_w"/>
                                          </p:val>
                                        </p:tav>
                                      </p:tavLst>
                                    </p:anim>
                                    <p:anim calcmode="lin" valueType="num">
                                      <p:cBhvr>
                                        <p:cTn id="8" dur="500" fill="hold"/>
                                        <p:tgtEl>
                                          <p:spTgt spid="4700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childTnLst>
                                    <p:set>
                                      <p:cBhvr>
                                        <p:cTn id="12" dur="1" fill="hold">
                                          <p:stCondLst>
                                            <p:cond delay="0"/>
                                          </p:stCondLst>
                                        </p:cTn>
                                        <p:tgtEl>
                                          <p:spTgt spid="470057"/>
                                        </p:tgtEl>
                                        <p:attrNameLst>
                                          <p:attrName>style.visibility</p:attrName>
                                        </p:attrNameLst>
                                      </p:cBhvr>
                                      <p:to>
                                        <p:strVal val="visible"/>
                                      </p:to>
                                    </p:set>
                                    <p:anim calcmode="lin" valueType="num">
                                      <p:cBhvr>
                                        <p:cTn id="13" dur="500" fill="hold"/>
                                        <p:tgtEl>
                                          <p:spTgt spid="47005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005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0057"/>
                                        </p:tgtEl>
                                        <p:attrNameLst>
                                          <p:attrName>ppt_x</p:attrName>
                                        </p:attrNameLst>
                                      </p:cBhvr>
                                      <p:tavLst>
                                        <p:tav tm="0">
                                          <p:val>
                                            <p:fltVal val="0.5"/>
                                          </p:val>
                                        </p:tav>
                                        <p:tav tm="100000">
                                          <p:val>
                                            <p:strVal val="#ppt_x"/>
                                          </p:val>
                                        </p:tav>
                                      </p:tavLst>
                                    </p:anim>
                                    <p:anim calcmode="lin" valueType="num">
                                      <p:cBhvr>
                                        <p:cTn id="16" dur="500" fill="hold"/>
                                        <p:tgtEl>
                                          <p:spTgt spid="470057"/>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2000"/>
                                        <p:tgtEl>
                                          <p:spTgt spid="470057"/>
                                        </p:tgtEl>
                                      </p:cBhvr>
                                    </p:animEffect>
                                    <p:set>
                                      <p:cBhvr>
                                        <p:cTn id="21" dur="1" fill="hold">
                                          <p:stCondLst>
                                            <p:cond delay="1999"/>
                                          </p:stCondLst>
                                        </p:cTn>
                                        <p:tgtEl>
                                          <p:spTgt spid="47005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70062"/>
                                        </p:tgtEl>
                                        <p:attrNameLst>
                                          <p:attrName>style.visibility</p:attrName>
                                        </p:attrNameLst>
                                      </p:cBhvr>
                                      <p:to>
                                        <p:strVal val="visible"/>
                                      </p:to>
                                    </p:set>
                                    <p:animEffect transition="in" filter="fade">
                                      <p:cBhvr>
                                        <p:cTn id="24" dur="500"/>
                                        <p:tgtEl>
                                          <p:spTgt spid="47006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470062"/>
                                        </p:tgtEl>
                                      </p:cBhvr>
                                    </p:animEffect>
                                    <p:set>
                                      <p:cBhvr>
                                        <p:cTn id="29" dur="1" fill="hold">
                                          <p:stCondLst>
                                            <p:cond delay="1999"/>
                                          </p:stCondLst>
                                        </p:cTn>
                                        <p:tgtEl>
                                          <p:spTgt spid="47006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70074"/>
                                        </p:tgtEl>
                                        <p:attrNameLst>
                                          <p:attrName>style.visibility</p:attrName>
                                        </p:attrNameLst>
                                      </p:cBhvr>
                                      <p:to>
                                        <p:strVal val="visible"/>
                                      </p:to>
                                    </p:set>
                                    <p:animEffect transition="in" filter="fade">
                                      <p:cBhvr>
                                        <p:cTn id="32" dur="2000"/>
                                        <p:tgtEl>
                                          <p:spTgt spid="470074"/>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70058"/>
                                        </p:tgtEl>
                                        <p:attrNameLst>
                                          <p:attrName>style.visibility</p:attrName>
                                        </p:attrNameLst>
                                      </p:cBhvr>
                                      <p:to>
                                        <p:strVal val="visible"/>
                                      </p:to>
                                    </p:set>
                                    <p:animEffect transition="in" filter="fade">
                                      <p:cBhvr>
                                        <p:cTn id="36" dur="500"/>
                                        <p:tgtEl>
                                          <p:spTgt spid="470058"/>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470060"/>
                                        </p:tgtEl>
                                        <p:attrNameLst>
                                          <p:attrName>style.visibility</p:attrName>
                                        </p:attrNameLst>
                                      </p:cBhvr>
                                      <p:to>
                                        <p:strVal val="visible"/>
                                      </p:to>
                                    </p:set>
                                    <p:animEffect transition="in" filter="fade">
                                      <p:cBhvr>
                                        <p:cTn id="40" dur="500"/>
                                        <p:tgtEl>
                                          <p:spTgt spid="470060"/>
                                        </p:tgtEl>
                                      </p:cBhvr>
                                    </p:animEffect>
                                  </p:childTnLst>
                                </p:cTn>
                              </p:par>
                            </p:childTnLst>
                          </p:cTn>
                        </p:par>
                        <p:par>
                          <p:cTn id="41" fill="hold" nodeType="afterGroup">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70059"/>
                                        </p:tgtEl>
                                        <p:attrNameLst>
                                          <p:attrName>style.visibility</p:attrName>
                                        </p:attrNameLst>
                                      </p:cBhvr>
                                      <p:to>
                                        <p:strVal val="visible"/>
                                      </p:to>
                                    </p:set>
                                    <p:animEffect transition="in" filter="fade">
                                      <p:cBhvr>
                                        <p:cTn id="44" dur="500"/>
                                        <p:tgtEl>
                                          <p:spTgt spid="47005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70061"/>
                                        </p:tgtEl>
                                        <p:attrNameLst>
                                          <p:attrName>style.visibility</p:attrName>
                                        </p:attrNameLst>
                                      </p:cBhvr>
                                      <p:to>
                                        <p:strVal val="visible"/>
                                      </p:to>
                                    </p:set>
                                    <p:anim calcmode="lin" valueType="num">
                                      <p:cBhvr>
                                        <p:cTn id="49" dur="500" fill="hold"/>
                                        <p:tgtEl>
                                          <p:spTgt spid="470061"/>
                                        </p:tgtEl>
                                        <p:attrNameLst>
                                          <p:attrName>ppt_w</p:attrName>
                                        </p:attrNameLst>
                                      </p:cBhvr>
                                      <p:tavLst>
                                        <p:tav tm="0">
                                          <p:val>
                                            <p:fltVal val="0"/>
                                          </p:val>
                                        </p:tav>
                                        <p:tav tm="100000">
                                          <p:val>
                                            <p:strVal val="#ppt_w"/>
                                          </p:val>
                                        </p:tav>
                                      </p:tavLst>
                                    </p:anim>
                                    <p:anim calcmode="lin" valueType="num">
                                      <p:cBhvr>
                                        <p:cTn id="50" dur="500" fill="hold"/>
                                        <p:tgtEl>
                                          <p:spTgt spid="470061"/>
                                        </p:tgtEl>
                                        <p:attrNameLst>
                                          <p:attrName>ppt_h</p:attrName>
                                        </p:attrNameLst>
                                      </p:cBhvr>
                                      <p:tavLst>
                                        <p:tav tm="0">
                                          <p:val>
                                            <p:fltVal val="0"/>
                                          </p:val>
                                        </p:tav>
                                        <p:tav tm="100000">
                                          <p:val>
                                            <p:strVal val="#ppt_h"/>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470063"/>
                                        </p:tgtEl>
                                        <p:attrNameLst>
                                          <p:attrName>style.visibility</p:attrName>
                                        </p:attrNameLst>
                                      </p:cBhvr>
                                      <p:to>
                                        <p:strVal val="visible"/>
                                      </p:to>
                                    </p:set>
                                    <p:animEffect transition="in" filter="fade">
                                      <p:cBhvr>
                                        <p:cTn id="53" dur="2000"/>
                                        <p:tgtEl>
                                          <p:spTgt spid="470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58" grpId="0" animBg="1"/>
      <p:bldP spid="470059" grpId="0" animBg="1" autoUpdateAnimBg="0"/>
      <p:bldP spid="470060" grpId="0" animBg="1"/>
      <p:bldP spid="470061" grpId="0" animBg="1"/>
      <p:bldP spid="470062" grpId="0"/>
      <p:bldP spid="470062" grpId="1"/>
      <p:bldP spid="470063" grpId="0"/>
      <p:bldP spid="470057" grpId="0" animBg="1"/>
      <p:bldP spid="47005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368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368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36879" name="Rectangle 15"/>
          <p:cNvSpPr>
            <a:spLocks noChangeArrowheads="1"/>
          </p:cNvSpPr>
          <p:nvPr/>
        </p:nvSpPr>
        <p:spPr bwMode="auto">
          <a:xfrm>
            <a:off x="2516188" y="5640388"/>
            <a:ext cx="10175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368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368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368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1"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3689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689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6894" name="Oval 30"/>
          <p:cNvSpPr>
            <a:spLocks noChangeArrowheads="1"/>
          </p:cNvSpPr>
          <p:nvPr/>
        </p:nvSpPr>
        <p:spPr bwMode="auto">
          <a:xfrm>
            <a:off x="5599113" y="2808288"/>
            <a:ext cx="7286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5"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6896" name="Rectangle 32"/>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36897"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8" name="Oval 34"/>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352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6905"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30</a:t>
            </a:r>
          </a:p>
        </p:txBody>
      </p:sp>
      <p:sp>
        <p:nvSpPr>
          <p:cNvPr id="63522" name="Text Box 4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3523" name="Rectangle 43"/>
          <p:cNvSpPr>
            <a:spLocks noChangeArrowheads="1"/>
          </p:cNvSpPr>
          <p:nvPr/>
        </p:nvSpPr>
        <p:spPr bwMode="auto">
          <a:xfrm>
            <a:off x="7011988"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36908" name="Picture 44"/>
          <p:cNvPicPr>
            <a:picLocks noChangeAspect="1" noChangeArrowheads="1"/>
          </p:cNvPicPr>
          <p:nvPr/>
        </p:nvPicPr>
        <p:blipFill>
          <a:blip r:embed="rId3">
            <a:lum contrast="36000"/>
          </a:blip>
          <a:srcRect/>
          <a:stretch>
            <a:fillRect/>
          </a:stretch>
        </p:blipFill>
        <p:spPr bwMode="auto">
          <a:xfrm>
            <a:off x="1247775" y="3068638"/>
            <a:ext cx="3983038" cy="2954337"/>
          </a:xfrm>
          <a:prstGeom prst="rect">
            <a:avLst/>
          </a:prstGeom>
          <a:noFill/>
          <a:effectLst>
            <a:outerShdw blurRad="63500" dist="107763" dir="2700000" algn="ctr" rotWithShape="0">
              <a:schemeClr val="bg2">
                <a:alpha val="74998"/>
              </a:schemeClr>
            </a:outerShdw>
          </a:effectLst>
        </p:spPr>
      </p:pic>
      <p:sp>
        <p:nvSpPr>
          <p:cNvPr id="36909" name="Text Box 45"/>
          <p:cNvSpPr txBox="1">
            <a:spLocks noChangeArrowheads="1"/>
          </p:cNvSpPr>
          <p:nvPr/>
        </p:nvSpPr>
        <p:spPr bwMode="auto">
          <a:xfrm>
            <a:off x="2466975" y="5186363"/>
            <a:ext cx="26590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latin typeface="Arial Black" charset="0"/>
              </a:rPr>
              <a:t>BABILONIA</a:t>
            </a:r>
          </a:p>
        </p:txBody>
      </p:sp>
      <p:sp>
        <p:nvSpPr>
          <p:cNvPr id="36911" name="Rectangle 47"/>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6894"/>
                                        </p:tgtEl>
                                        <p:attrNameLst>
                                          <p:attrName>style.visibility</p:attrName>
                                        </p:attrNameLst>
                                      </p:cBhvr>
                                      <p:to>
                                        <p:strVal val="visible"/>
                                      </p:to>
                                    </p:set>
                                    <p:anim calcmode="lin" valueType="num">
                                      <p:cBhvr>
                                        <p:cTn id="7" dur="500" fill="hold"/>
                                        <p:tgtEl>
                                          <p:spTgt spid="36894"/>
                                        </p:tgtEl>
                                        <p:attrNameLst>
                                          <p:attrName>ppt_w</p:attrName>
                                        </p:attrNameLst>
                                      </p:cBhvr>
                                      <p:tavLst>
                                        <p:tav tm="0">
                                          <p:val>
                                            <p:fltVal val="0"/>
                                          </p:val>
                                        </p:tav>
                                        <p:tav tm="100000">
                                          <p:val>
                                            <p:strVal val="#ppt_w"/>
                                          </p:val>
                                        </p:tav>
                                      </p:tavLst>
                                    </p:anim>
                                    <p:anim calcmode="lin" valueType="num">
                                      <p:cBhvr>
                                        <p:cTn id="8" dur="500" fill="hold"/>
                                        <p:tgtEl>
                                          <p:spTgt spid="36894"/>
                                        </p:tgtEl>
                                        <p:attrNameLst>
                                          <p:attrName>ppt_h</p:attrName>
                                        </p:attrNameLst>
                                      </p:cBhvr>
                                      <p:tavLst>
                                        <p:tav tm="0">
                                          <p:val>
                                            <p:fltVal val="0"/>
                                          </p:val>
                                        </p:tav>
                                        <p:tav tm="100000">
                                          <p:val>
                                            <p:strVal val="#ppt_h"/>
                                          </p:val>
                                        </p:tav>
                                      </p:tavLst>
                                    </p:anim>
                                    <p:anim calcmode="lin" valueType="num">
                                      <p:cBhvr>
                                        <p:cTn id="9" dur="500" fill="hold"/>
                                        <p:tgtEl>
                                          <p:spTgt spid="36894"/>
                                        </p:tgtEl>
                                        <p:attrNameLst>
                                          <p:attrName>ppt_x</p:attrName>
                                        </p:attrNameLst>
                                      </p:cBhvr>
                                      <p:tavLst>
                                        <p:tav tm="0">
                                          <p:val>
                                            <p:fltVal val="0.5"/>
                                          </p:val>
                                        </p:tav>
                                        <p:tav tm="100000">
                                          <p:val>
                                            <p:strVal val="#ppt_x"/>
                                          </p:val>
                                        </p:tav>
                                      </p:tavLst>
                                    </p:anim>
                                    <p:anim calcmode="lin" valueType="num">
                                      <p:cBhvr>
                                        <p:cTn id="10" dur="500" fill="hold"/>
                                        <p:tgtEl>
                                          <p:spTgt spid="368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909"/>
                                        </p:tgtEl>
                                        <p:attrNameLst>
                                          <p:attrName>style.visibility</p:attrName>
                                        </p:attrNameLst>
                                      </p:cBhvr>
                                      <p:to>
                                        <p:strVal val="visible"/>
                                      </p:to>
                                    </p:set>
                                    <p:animEffect transition="in" filter="fade">
                                      <p:cBhvr>
                                        <p:cTn id="14" dur="1000"/>
                                        <p:tgtEl>
                                          <p:spTgt spid="3690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36909"/>
                                        </p:tgtEl>
                                        <p:attrNameLst>
                                          <p:attrName>style.visibility</p:attrName>
                                        </p:attrNameLst>
                                      </p:cBhvr>
                                      <p:to>
                                        <p:strVal val="visible"/>
                                      </p:to>
                                    </p:set>
                                    <p:animEffect transition="in" filter="fade">
                                      <p:cBhvr>
                                        <p:cTn id="19" dur="1000"/>
                                        <p:tgtEl>
                                          <p:spTgt spid="36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animBg="1"/>
      <p:bldP spid="36909" grpId="0" autoUpdateAnimBg="0"/>
      <p:bldP spid="3690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3789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3789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37903" name="Rectangle 15"/>
          <p:cNvSpPr>
            <a:spLocks noChangeArrowheads="1"/>
          </p:cNvSpPr>
          <p:nvPr/>
        </p:nvSpPr>
        <p:spPr bwMode="auto">
          <a:xfrm>
            <a:off x="2516188" y="5640388"/>
            <a:ext cx="1050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379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379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379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2"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3"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4"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5"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37916"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7917"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7919"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7920"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7921"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2" name="Rectangle 34"/>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37923"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4" name="Oval 36"/>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5569"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7918" name="Oval 30"/>
          <p:cNvSpPr>
            <a:spLocks noChangeArrowheads="1"/>
          </p:cNvSpPr>
          <p:nvPr/>
        </p:nvSpPr>
        <p:spPr bwMode="auto">
          <a:xfrm>
            <a:off x="5233988" y="1733550"/>
            <a:ext cx="728662"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1"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31</a:t>
            </a:r>
          </a:p>
        </p:txBody>
      </p:sp>
      <p:sp>
        <p:nvSpPr>
          <p:cNvPr id="65572" name="Text Box 4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5573" name="Rectangle 45"/>
          <p:cNvSpPr>
            <a:spLocks noChangeArrowheads="1"/>
          </p:cNvSpPr>
          <p:nvPr/>
        </p:nvSpPr>
        <p:spPr bwMode="auto">
          <a:xfrm>
            <a:off x="7018338"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37934" name="Picture 46"/>
          <p:cNvPicPr>
            <a:picLocks noChangeAspect="1" noChangeArrowheads="1"/>
          </p:cNvPicPr>
          <p:nvPr/>
        </p:nvPicPr>
        <p:blipFill>
          <a:blip r:embed="rId3"/>
          <a:srcRect/>
          <a:stretch>
            <a:fillRect/>
          </a:stretch>
        </p:blipFill>
        <p:spPr bwMode="auto">
          <a:xfrm>
            <a:off x="1233488" y="3067050"/>
            <a:ext cx="3983037" cy="2954338"/>
          </a:xfrm>
          <a:prstGeom prst="rect">
            <a:avLst/>
          </a:prstGeom>
          <a:noFill/>
          <a:effectLst>
            <a:outerShdw blurRad="63500" dist="107763" dir="2700000" algn="ctr" rotWithShape="0">
              <a:schemeClr val="bg2">
                <a:alpha val="74998"/>
              </a:schemeClr>
            </a:outerShdw>
          </a:effectLst>
        </p:spPr>
      </p:pic>
      <p:sp>
        <p:nvSpPr>
          <p:cNvPr id="37935" name="Text Box 47"/>
          <p:cNvSpPr txBox="1">
            <a:spLocks noChangeArrowheads="1"/>
          </p:cNvSpPr>
          <p:nvPr/>
        </p:nvSpPr>
        <p:spPr bwMode="auto">
          <a:xfrm>
            <a:off x="2924175" y="4943475"/>
            <a:ext cx="275907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latin typeface="Arial Black" charset="0"/>
              </a:rPr>
              <a:t>HARAN</a:t>
            </a:r>
          </a:p>
        </p:txBody>
      </p:sp>
      <p:sp>
        <p:nvSpPr>
          <p:cNvPr id="37936" name="Rectangle 48"/>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7" name="Text Box 49"/>
          <p:cNvSpPr txBox="1">
            <a:spLocks noChangeArrowheads="1"/>
          </p:cNvSpPr>
          <p:nvPr/>
        </p:nvSpPr>
        <p:spPr bwMode="auto">
          <a:xfrm>
            <a:off x="1100138" y="5381625"/>
            <a:ext cx="4511675"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400" b="1" smtClean="0">
                <a:solidFill>
                  <a:schemeClr val="tx1"/>
                </a:solidFill>
                <a:effectLst>
                  <a:outerShdw blurRad="38100" dist="38100" dir="2700000" algn="tl">
                    <a:srgbClr val="000000"/>
                  </a:outerShdw>
                </a:effectLst>
                <a:latin typeface="Arial Black" charset="0"/>
              </a:rPr>
              <a:t>(HARAN,TURKEY)</a:t>
            </a:r>
            <a:endParaRPr lang="en-US" sz="2400" b="1" smtClean="0">
              <a:solidFill>
                <a:srgbClr val="66FF99"/>
              </a:solidFill>
              <a:effectLst>
                <a:outerShdw blurRad="38100" dist="38100" dir="2700000" algn="tl">
                  <a:srgbClr val="000000"/>
                </a:outerShdw>
              </a:effectLst>
              <a:latin typeface="Arial Black"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37918"/>
                                        </p:tgtEl>
                                        <p:attrNameLst>
                                          <p:attrName>style.visibility</p:attrName>
                                        </p:attrNameLst>
                                      </p:cBhvr>
                                      <p:to>
                                        <p:strVal val="visible"/>
                                      </p:to>
                                    </p:set>
                                    <p:anim calcmode="lin" valueType="num">
                                      <p:cBhvr>
                                        <p:cTn id="7" dur="500" fill="hold"/>
                                        <p:tgtEl>
                                          <p:spTgt spid="37918"/>
                                        </p:tgtEl>
                                        <p:attrNameLst>
                                          <p:attrName>ppt_w</p:attrName>
                                        </p:attrNameLst>
                                      </p:cBhvr>
                                      <p:tavLst>
                                        <p:tav tm="0">
                                          <p:val>
                                            <p:fltVal val="0"/>
                                          </p:val>
                                        </p:tav>
                                        <p:tav tm="100000">
                                          <p:val>
                                            <p:strVal val="#ppt_w"/>
                                          </p:val>
                                        </p:tav>
                                      </p:tavLst>
                                    </p:anim>
                                    <p:anim calcmode="lin" valueType="num">
                                      <p:cBhvr>
                                        <p:cTn id="8" dur="500" fill="hold"/>
                                        <p:tgtEl>
                                          <p:spTgt spid="37918"/>
                                        </p:tgtEl>
                                        <p:attrNameLst>
                                          <p:attrName>ppt_h</p:attrName>
                                        </p:attrNameLst>
                                      </p:cBhvr>
                                      <p:tavLst>
                                        <p:tav tm="0">
                                          <p:val>
                                            <p:fltVal val="0"/>
                                          </p:val>
                                        </p:tav>
                                        <p:tav tm="100000">
                                          <p:val>
                                            <p:strVal val="#ppt_h"/>
                                          </p:val>
                                        </p:tav>
                                      </p:tavLst>
                                    </p:anim>
                                    <p:anim calcmode="lin" valueType="num">
                                      <p:cBhvr>
                                        <p:cTn id="9" dur="500" fill="hold"/>
                                        <p:tgtEl>
                                          <p:spTgt spid="37918"/>
                                        </p:tgtEl>
                                        <p:attrNameLst>
                                          <p:attrName>ppt_x</p:attrName>
                                        </p:attrNameLst>
                                      </p:cBhvr>
                                      <p:tavLst>
                                        <p:tav tm="0">
                                          <p:val>
                                            <p:fltVal val="0.5"/>
                                          </p:val>
                                        </p:tav>
                                        <p:tav tm="100000">
                                          <p:val>
                                            <p:strVal val="#ppt_x"/>
                                          </p:val>
                                        </p:tav>
                                      </p:tavLst>
                                    </p:anim>
                                    <p:anim calcmode="lin" valueType="num">
                                      <p:cBhvr>
                                        <p:cTn id="10" dur="500" fill="hold"/>
                                        <p:tgtEl>
                                          <p:spTgt spid="379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7935"/>
                                        </p:tgtEl>
                                        <p:attrNameLst>
                                          <p:attrName>style.visibility</p:attrName>
                                        </p:attrNameLst>
                                      </p:cBhvr>
                                      <p:to>
                                        <p:strVal val="visible"/>
                                      </p:to>
                                    </p:set>
                                    <p:animEffect transition="in" filter="fade">
                                      <p:cBhvr>
                                        <p:cTn id="14" dur="1000"/>
                                        <p:tgtEl>
                                          <p:spTgt spid="37935"/>
                                        </p:tgtEl>
                                      </p:cBhvr>
                                    </p:animEffect>
                                  </p:childTnLst>
                                </p:cTn>
                              </p:par>
                            </p:childTnLst>
                          </p:cTn>
                        </p:par>
                        <p:par>
                          <p:cTn id="15" fill="hold" nodeType="afterGroup">
                            <p:stCondLst>
                              <p:cond delay="1600"/>
                            </p:stCondLst>
                            <p:childTnLst>
                              <p:par>
                                <p:cTn id="16" presetID="10" presetClass="entr" presetSubtype="0" fill="hold" grpId="0" nodeType="afterEffect">
                                  <p:stCondLst>
                                    <p:cond delay="0"/>
                                  </p:stCondLst>
                                  <p:childTnLst>
                                    <p:set>
                                      <p:cBhvr>
                                        <p:cTn id="17" dur="1" fill="hold">
                                          <p:stCondLst>
                                            <p:cond delay="0"/>
                                          </p:stCondLst>
                                        </p:cTn>
                                        <p:tgtEl>
                                          <p:spTgt spid="37937"/>
                                        </p:tgtEl>
                                        <p:attrNameLst>
                                          <p:attrName>style.visibility</p:attrName>
                                        </p:attrNameLst>
                                      </p:cBhvr>
                                      <p:to>
                                        <p:strVal val="visible"/>
                                      </p:to>
                                    </p:set>
                                    <p:animEffect transition="in" filter="fade">
                                      <p:cBhvr>
                                        <p:cTn id="18" dur="1000"/>
                                        <p:tgtEl>
                                          <p:spTgt spid="37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 grpId="0" animBg="1"/>
      <p:bldP spid="37935" grpId="0" autoUpdateAnimBg="0"/>
      <p:bldP spid="3793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389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389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38927" name="Rectangle 15"/>
          <p:cNvSpPr>
            <a:spLocks noChangeArrowheads="1"/>
          </p:cNvSpPr>
          <p:nvPr/>
        </p:nvSpPr>
        <p:spPr bwMode="auto">
          <a:xfrm>
            <a:off x="2516188" y="5640388"/>
            <a:ext cx="968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389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389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389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6"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7"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8"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9"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3894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894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8943"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8944"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8945"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6" name="Rectangle 34"/>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8947"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8" name="Rectangle 36"/>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38949" name="Oval 3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50" name="Oval 38"/>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7619" name="Text Box 4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89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32</a:t>
            </a:r>
          </a:p>
        </p:txBody>
      </p:sp>
      <p:sp>
        <p:nvSpPr>
          <p:cNvPr id="67621" name="Text Box 4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7622" name="Rectangle 47"/>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38960" name="Picture 48"/>
          <p:cNvPicPr>
            <a:picLocks noChangeAspect="1" noChangeArrowheads="1"/>
          </p:cNvPicPr>
          <p:nvPr/>
        </p:nvPicPr>
        <p:blipFill>
          <a:blip r:embed="rId3">
            <a:lum contrast="12000"/>
          </a:blip>
          <a:srcRect r="2411"/>
          <a:stretch>
            <a:fillRect/>
          </a:stretch>
        </p:blipFill>
        <p:spPr bwMode="auto">
          <a:xfrm>
            <a:off x="1204913" y="3065463"/>
            <a:ext cx="3983037" cy="2954337"/>
          </a:xfrm>
          <a:prstGeom prst="rect">
            <a:avLst/>
          </a:prstGeom>
          <a:noFill/>
          <a:effectLst>
            <a:outerShdw blurRad="63500" dist="107763" dir="2700000" algn="ctr" rotWithShape="0">
              <a:schemeClr val="bg2">
                <a:alpha val="74998"/>
              </a:schemeClr>
            </a:outerShdw>
          </a:effectLst>
        </p:spPr>
      </p:pic>
      <p:sp>
        <p:nvSpPr>
          <p:cNvPr id="38961" name="Text Box 49"/>
          <p:cNvSpPr txBox="1">
            <a:spLocks noChangeArrowheads="1"/>
          </p:cNvSpPr>
          <p:nvPr/>
        </p:nvSpPr>
        <p:spPr bwMode="auto">
          <a:xfrm>
            <a:off x="534988" y="4465638"/>
            <a:ext cx="4679950" cy="1311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r">
              <a:spcBef>
                <a:spcPct val="50000"/>
              </a:spcBef>
              <a:defRPr/>
            </a:pPr>
            <a:r>
              <a:rPr lang="en-US" b="1" smtClean="0">
                <a:solidFill>
                  <a:srgbClr val="66FF99"/>
                </a:solidFill>
                <a:effectLst>
                  <a:outerShdw blurRad="38100" dist="38100" dir="2700000" algn="tl">
                    <a:srgbClr val="000000"/>
                  </a:outerShdw>
                </a:effectLst>
                <a:latin typeface="Arial Black" charset="0"/>
              </a:rPr>
              <a:t>NINEVE        (ASSYRIA)          </a:t>
            </a:r>
            <a:r>
              <a:rPr lang="en-US" sz="2400" b="1" smtClean="0">
                <a:solidFill>
                  <a:schemeClr val="tx1"/>
                </a:solidFill>
                <a:effectLst>
                  <a:outerShdw blurRad="38100" dist="38100" dir="2700000" algn="tl">
                    <a:srgbClr val="000000"/>
                  </a:outerShdw>
                </a:effectLst>
                <a:latin typeface="Arial Black" charset="0"/>
              </a:rPr>
              <a:t>MOSUL, IRAK</a:t>
            </a:r>
            <a:endParaRPr lang="en-US" b="1" smtClean="0">
              <a:solidFill>
                <a:srgbClr val="66FF99"/>
              </a:solidFill>
              <a:effectLst>
                <a:outerShdw blurRad="38100" dist="38100" dir="2700000" algn="tl">
                  <a:srgbClr val="000000"/>
                </a:outerShdw>
              </a:effectLst>
              <a:latin typeface="Arial Black" charset="0"/>
            </a:endParaRPr>
          </a:p>
        </p:txBody>
      </p:sp>
      <p:sp>
        <p:nvSpPr>
          <p:cNvPr id="38962" name="Rectangle 50"/>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2" name="Oval 30"/>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38942"/>
                                        </p:tgtEl>
                                        <p:attrNameLst>
                                          <p:attrName>style.visibility</p:attrName>
                                        </p:attrNameLst>
                                      </p:cBhvr>
                                      <p:to>
                                        <p:strVal val="visible"/>
                                      </p:to>
                                    </p:set>
                                    <p:anim calcmode="lin" valueType="num">
                                      <p:cBhvr>
                                        <p:cTn id="7" dur="500" fill="hold"/>
                                        <p:tgtEl>
                                          <p:spTgt spid="38942"/>
                                        </p:tgtEl>
                                        <p:attrNameLst>
                                          <p:attrName>ppt_w</p:attrName>
                                        </p:attrNameLst>
                                      </p:cBhvr>
                                      <p:tavLst>
                                        <p:tav tm="0">
                                          <p:val>
                                            <p:fltVal val="0"/>
                                          </p:val>
                                        </p:tav>
                                        <p:tav tm="100000">
                                          <p:val>
                                            <p:strVal val="#ppt_w"/>
                                          </p:val>
                                        </p:tav>
                                      </p:tavLst>
                                    </p:anim>
                                    <p:anim calcmode="lin" valueType="num">
                                      <p:cBhvr>
                                        <p:cTn id="8" dur="500" fill="hold"/>
                                        <p:tgtEl>
                                          <p:spTgt spid="38942"/>
                                        </p:tgtEl>
                                        <p:attrNameLst>
                                          <p:attrName>ppt_h</p:attrName>
                                        </p:attrNameLst>
                                      </p:cBhvr>
                                      <p:tavLst>
                                        <p:tav tm="0">
                                          <p:val>
                                            <p:fltVal val="0"/>
                                          </p:val>
                                        </p:tav>
                                        <p:tav tm="100000">
                                          <p:val>
                                            <p:strVal val="#ppt_h"/>
                                          </p:val>
                                        </p:tav>
                                      </p:tavLst>
                                    </p:anim>
                                    <p:anim calcmode="lin" valueType="num">
                                      <p:cBhvr>
                                        <p:cTn id="9" dur="500" fill="hold"/>
                                        <p:tgtEl>
                                          <p:spTgt spid="38942"/>
                                        </p:tgtEl>
                                        <p:attrNameLst>
                                          <p:attrName>ppt_x</p:attrName>
                                        </p:attrNameLst>
                                      </p:cBhvr>
                                      <p:tavLst>
                                        <p:tav tm="0">
                                          <p:val>
                                            <p:fltVal val="0.5"/>
                                          </p:val>
                                        </p:tav>
                                        <p:tav tm="100000">
                                          <p:val>
                                            <p:strVal val="#ppt_x"/>
                                          </p:val>
                                        </p:tav>
                                      </p:tavLst>
                                    </p:anim>
                                    <p:anim calcmode="lin" valueType="num">
                                      <p:cBhvr>
                                        <p:cTn id="10" dur="500" fill="hold"/>
                                        <p:tgtEl>
                                          <p:spTgt spid="389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8961"/>
                                        </p:tgtEl>
                                        <p:attrNameLst>
                                          <p:attrName>style.visibility</p:attrName>
                                        </p:attrNameLst>
                                      </p:cBhvr>
                                      <p:to>
                                        <p:strVal val="visible"/>
                                      </p:to>
                                    </p:set>
                                    <p:animEffect transition="in" filter="fade">
                                      <p:cBhvr>
                                        <p:cTn id="14" dur="1000"/>
                                        <p:tgtEl>
                                          <p:spTgt spid="38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61" grpId="0" autoUpdateAnimBg="0"/>
      <p:bldP spid="389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3994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3994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39951" name="Rectangle 15"/>
          <p:cNvSpPr>
            <a:spLocks noChangeArrowheads="1"/>
          </p:cNvSpPr>
          <p:nvPr/>
        </p:nvSpPr>
        <p:spPr bwMode="auto">
          <a:xfrm>
            <a:off x="2516188" y="5640388"/>
            <a:ext cx="1050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3995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3995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39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0"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1"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2"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3"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39964"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9965"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9966"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9967"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9968"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9"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9970"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1"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39972"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3" name="Oval 37"/>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4" name="Oval 38"/>
          <p:cNvSpPr>
            <a:spLocks noChangeArrowheads="1"/>
          </p:cNvSpPr>
          <p:nvPr/>
        </p:nvSpPr>
        <p:spPr bwMode="auto">
          <a:xfrm>
            <a:off x="6553200" y="41910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5" name="Oval 39"/>
          <p:cNvSpPr>
            <a:spLocks noChangeArrowheads="1"/>
          </p:cNvSpPr>
          <p:nvPr/>
        </p:nvSpPr>
        <p:spPr bwMode="auto">
          <a:xfrm>
            <a:off x="5486400" y="27432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6" name="Oval 40"/>
          <p:cNvSpPr>
            <a:spLocks noChangeArrowheads="1"/>
          </p:cNvSpPr>
          <p:nvPr/>
        </p:nvSpPr>
        <p:spPr bwMode="auto">
          <a:xfrm>
            <a:off x="5181600" y="16764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9" name="Oval 43"/>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9671"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9985"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33</a:t>
            </a:r>
          </a:p>
        </p:txBody>
      </p:sp>
      <p:sp>
        <p:nvSpPr>
          <p:cNvPr id="69673"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9674" name="Rectangle 51"/>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9974"/>
                                        </p:tgtEl>
                                        <p:attrNameLst>
                                          <p:attrName>style.visibility</p:attrName>
                                        </p:attrNameLst>
                                      </p:cBhvr>
                                      <p:to>
                                        <p:strVal val="visible"/>
                                      </p:to>
                                    </p:set>
                                    <p:animEffect transition="in" filter="fade">
                                      <p:cBhvr>
                                        <p:cTn id="7" dur="500"/>
                                        <p:tgtEl>
                                          <p:spTgt spid="39974"/>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39975"/>
                                        </p:tgtEl>
                                        <p:attrNameLst>
                                          <p:attrName>style.visibility</p:attrName>
                                        </p:attrNameLst>
                                      </p:cBhvr>
                                      <p:to>
                                        <p:strVal val="visible"/>
                                      </p:to>
                                    </p:set>
                                    <p:animEffect transition="in" filter="fade">
                                      <p:cBhvr>
                                        <p:cTn id="11" dur="500"/>
                                        <p:tgtEl>
                                          <p:spTgt spid="39975"/>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39976"/>
                                        </p:tgtEl>
                                        <p:attrNameLst>
                                          <p:attrName>style.visibility</p:attrName>
                                        </p:attrNameLst>
                                      </p:cBhvr>
                                      <p:to>
                                        <p:strVal val="visible"/>
                                      </p:to>
                                    </p:set>
                                    <p:animEffect transition="in" filter="fade">
                                      <p:cBhvr>
                                        <p:cTn id="15" dur="500"/>
                                        <p:tgtEl>
                                          <p:spTgt spid="39976"/>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39979"/>
                                        </p:tgtEl>
                                        <p:attrNameLst>
                                          <p:attrName>style.visibility</p:attrName>
                                        </p:attrNameLst>
                                      </p:cBhvr>
                                      <p:to>
                                        <p:strVal val="visible"/>
                                      </p:to>
                                    </p:set>
                                    <p:animEffect transition="in" filter="fade">
                                      <p:cBhvr>
                                        <p:cTn id="19" dur="500"/>
                                        <p:tgtEl>
                                          <p:spTgt spid="39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animBg="1"/>
      <p:bldP spid="39975" grpId="0" animBg="1"/>
      <p:bldP spid="39976" grpId="0" animBg="1"/>
      <p:bldP spid="3997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409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409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40975" name="Rectangle 15"/>
          <p:cNvSpPr>
            <a:spLocks noChangeArrowheads="1"/>
          </p:cNvSpPr>
          <p:nvPr/>
        </p:nvSpPr>
        <p:spPr bwMode="auto">
          <a:xfrm>
            <a:off x="2516188" y="5640388"/>
            <a:ext cx="10969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409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409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409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7"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4098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098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0990"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0991"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0992"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3"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0994"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5"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0996"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7" name="Oval 37"/>
          <p:cNvSpPr>
            <a:spLocks noChangeArrowheads="1"/>
          </p:cNvSpPr>
          <p:nvPr/>
        </p:nvSpPr>
        <p:spPr bwMode="auto">
          <a:xfrm>
            <a:off x="3914775" y="1012825"/>
            <a:ext cx="728663" cy="731838"/>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8"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9" name="Rectangle 39"/>
          <p:cNvSpPr>
            <a:spLocks noChangeArrowheads="1"/>
          </p:cNvSpPr>
          <p:nvPr/>
        </p:nvSpPr>
        <p:spPr bwMode="auto">
          <a:xfrm>
            <a:off x="3046413" y="2478088"/>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41000" name="Oval 40"/>
          <p:cNvSpPr>
            <a:spLocks noChangeArrowheads="1"/>
          </p:cNvSpPr>
          <p:nvPr/>
        </p:nvSpPr>
        <p:spPr bwMode="auto">
          <a:xfrm>
            <a:off x="2767013" y="2457450"/>
            <a:ext cx="728662"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18" name="Text Box 4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100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34</a:t>
            </a:r>
          </a:p>
        </p:txBody>
      </p:sp>
      <p:sp>
        <p:nvSpPr>
          <p:cNvPr id="71720"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1721" name="Rectangle 49"/>
          <p:cNvSpPr>
            <a:spLocks noChangeArrowheads="1"/>
          </p:cNvSpPr>
          <p:nvPr/>
        </p:nvSpPr>
        <p:spPr bwMode="auto">
          <a:xfrm>
            <a:off x="7010400"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41012" name="Picture 52"/>
          <p:cNvPicPr>
            <a:picLocks noChangeAspect="1" noChangeArrowheads="1"/>
          </p:cNvPicPr>
          <p:nvPr/>
        </p:nvPicPr>
        <p:blipFill>
          <a:blip r:embed="rId3"/>
          <a:srcRect/>
          <a:stretch>
            <a:fillRect/>
          </a:stretch>
        </p:blipFill>
        <p:spPr bwMode="auto">
          <a:xfrm>
            <a:off x="3509963" y="2287588"/>
            <a:ext cx="4903787" cy="35226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1723" name="Text Box 5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41014" name="Text Box 54"/>
          <p:cNvSpPr txBox="1">
            <a:spLocks noChangeArrowheads="1"/>
          </p:cNvSpPr>
          <p:nvPr/>
        </p:nvSpPr>
        <p:spPr bwMode="auto">
          <a:xfrm>
            <a:off x="3570288" y="2216150"/>
            <a:ext cx="4857750" cy="519113"/>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chemeClr val="accent1"/>
                </a:solidFill>
                <a:effectLst>
                  <a:outerShdw blurRad="38100" dist="38100" dir="2700000" algn="tl">
                    <a:srgbClr val="000000"/>
                  </a:outerShdw>
                </a:effectLst>
                <a:latin typeface="Arial Black" charset="0"/>
              </a:rPr>
              <a:t>CANAAN NGAYON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ppt_w</p:attrName>
                                        </p:attrNameLst>
                                      </p:cBhvr>
                                      <p:tavLst>
                                        <p:tav tm="0">
                                          <p:val>
                                            <p:fltVal val="0"/>
                                          </p:val>
                                        </p:tav>
                                        <p:tav tm="100000">
                                          <p:val>
                                            <p:strVal val="#ppt_w"/>
                                          </p:val>
                                        </p:tav>
                                      </p:tavLst>
                                    </p:anim>
                                    <p:anim calcmode="lin" valueType="num">
                                      <p:cBhvr>
                                        <p:cTn id="8" dur="500" fill="hold"/>
                                        <p:tgtEl>
                                          <p:spTgt spid="41000"/>
                                        </p:tgtEl>
                                        <p:attrNameLst>
                                          <p:attrName>ppt_h</p:attrName>
                                        </p:attrNameLst>
                                      </p:cBhvr>
                                      <p:tavLst>
                                        <p:tav tm="0">
                                          <p:val>
                                            <p:fltVal val="0"/>
                                          </p:val>
                                        </p:tav>
                                        <p:tav tm="100000">
                                          <p:val>
                                            <p:strVal val="#ppt_h"/>
                                          </p:val>
                                        </p:tav>
                                      </p:tavLst>
                                    </p:anim>
                                    <p:anim calcmode="lin" valueType="num">
                                      <p:cBhvr>
                                        <p:cTn id="9" dur="500" fill="hold"/>
                                        <p:tgtEl>
                                          <p:spTgt spid="41000"/>
                                        </p:tgtEl>
                                        <p:attrNameLst>
                                          <p:attrName>ppt_x</p:attrName>
                                        </p:attrNameLst>
                                      </p:cBhvr>
                                      <p:tavLst>
                                        <p:tav tm="0">
                                          <p:val>
                                            <p:fltVal val="0.5"/>
                                          </p:val>
                                        </p:tav>
                                        <p:tav tm="100000">
                                          <p:val>
                                            <p:strVal val="#ppt_x"/>
                                          </p:val>
                                        </p:tav>
                                      </p:tavLst>
                                    </p:anim>
                                    <p:anim calcmode="lin" valueType="num">
                                      <p:cBhvr>
                                        <p:cTn id="10" dur="500" fill="hold"/>
                                        <p:tgtEl>
                                          <p:spTgt spid="410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1012"/>
                                        </p:tgtEl>
                                        <p:attrNameLst>
                                          <p:attrName>style.visibility</p:attrName>
                                        </p:attrNameLst>
                                      </p:cBhvr>
                                      <p:to>
                                        <p:strVal val="visible"/>
                                      </p:to>
                                    </p:set>
                                    <p:animEffect transition="in" filter="fade">
                                      <p:cBhvr>
                                        <p:cTn id="14" dur="1000"/>
                                        <p:tgtEl>
                                          <p:spTgt spid="41012"/>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1014"/>
                                        </p:tgtEl>
                                        <p:attrNameLst>
                                          <p:attrName>style.visibility</p:attrName>
                                        </p:attrNameLst>
                                      </p:cBhvr>
                                      <p:to>
                                        <p:strVal val="visible"/>
                                      </p:to>
                                    </p:set>
                                    <p:animEffect transition="in" filter="fade">
                                      <p:cBhvr>
                                        <p:cTn id="18" dur="1000"/>
                                        <p:tgtEl>
                                          <p:spTgt spid="4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animBg="1"/>
      <p:bldP spid="4101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419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419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41999" name="Rectangle 15"/>
          <p:cNvSpPr>
            <a:spLocks noChangeArrowheads="1"/>
          </p:cNvSpPr>
          <p:nvPr/>
        </p:nvSpPr>
        <p:spPr bwMode="auto">
          <a:xfrm>
            <a:off x="2516188" y="5640388"/>
            <a:ext cx="9667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420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420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420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1"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4201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201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20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2015"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20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7"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2018"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9"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2020"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1" name="Oval 3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2"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3" name="Rectangle 3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2024" name="Oval 4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3766" name="Rectangle 41"/>
          <p:cNvSpPr>
            <a:spLocks noChangeArrowheads="1"/>
          </p:cNvSpPr>
          <p:nvPr/>
        </p:nvSpPr>
        <p:spPr bwMode="auto">
          <a:xfrm>
            <a:off x="2701925" y="2987675"/>
            <a:ext cx="384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b="1" i="0">
                <a:solidFill>
                  <a:srgbClr val="FAF200"/>
                </a:solidFill>
                <a:latin typeface="Times" charset="0"/>
              </a:rPr>
              <a:t>J</a:t>
            </a:r>
          </a:p>
        </p:txBody>
      </p:sp>
      <p:sp>
        <p:nvSpPr>
          <p:cNvPr id="42026" name="Oval 42"/>
          <p:cNvSpPr>
            <a:spLocks noChangeArrowheads="1"/>
          </p:cNvSpPr>
          <p:nvPr/>
        </p:nvSpPr>
        <p:spPr bwMode="auto">
          <a:xfrm>
            <a:off x="2609850" y="2927350"/>
            <a:ext cx="728663"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7" name="Text Box 43"/>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73769"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203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35</a:t>
            </a:r>
          </a:p>
        </p:txBody>
      </p:sp>
      <p:sp>
        <p:nvSpPr>
          <p:cNvPr id="73771"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3772" name="Rectangle 51"/>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42040" name="Picture 56"/>
          <p:cNvPicPr>
            <a:picLocks noChangeAspect="1" noChangeArrowheads="1"/>
          </p:cNvPicPr>
          <p:nvPr/>
        </p:nvPicPr>
        <p:blipFill>
          <a:blip r:embed="rId3"/>
          <a:srcRect l="4976" t="4689" b="7010"/>
          <a:stretch>
            <a:fillRect/>
          </a:stretch>
        </p:blipFill>
        <p:spPr bwMode="auto">
          <a:xfrm>
            <a:off x="3400425" y="2254250"/>
            <a:ext cx="4951413" cy="3495675"/>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42041" name="Text Box 57"/>
          <p:cNvSpPr txBox="1">
            <a:spLocks noChangeArrowheads="1"/>
          </p:cNvSpPr>
          <p:nvPr/>
        </p:nvSpPr>
        <p:spPr bwMode="auto">
          <a:xfrm>
            <a:off x="3821113" y="2514600"/>
            <a:ext cx="32115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2EF9FF"/>
                </a:solidFill>
                <a:effectLst>
                  <a:outerShdw blurRad="38100" dist="38100" dir="2700000" algn="tl">
                    <a:srgbClr val="000000"/>
                  </a:outerShdw>
                </a:effectLst>
                <a:latin typeface="Arial Black" charset="0"/>
              </a:rPr>
              <a:t>JERUSALEM</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2026"/>
                                        </p:tgtEl>
                                        <p:attrNameLst>
                                          <p:attrName>style.visibility</p:attrName>
                                        </p:attrNameLst>
                                      </p:cBhvr>
                                      <p:to>
                                        <p:strVal val="visible"/>
                                      </p:to>
                                    </p:set>
                                    <p:anim calcmode="lin" valueType="num">
                                      <p:cBhvr>
                                        <p:cTn id="7" dur="500" fill="hold"/>
                                        <p:tgtEl>
                                          <p:spTgt spid="42026"/>
                                        </p:tgtEl>
                                        <p:attrNameLst>
                                          <p:attrName>ppt_w</p:attrName>
                                        </p:attrNameLst>
                                      </p:cBhvr>
                                      <p:tavLst>
                                        <p:tav tm="0">
                                          <p:val>
                                            <p:fltVal val="0"/>
                                          </p:val>
                                        </p:tav>
                                        <p:tav tm="100000">
                                          <p:val>
                                            <p:strVal val="#ppt_w"/>
                                          </p:val>
                                        </p:tav>
                                      </p:tavLst>
                                    </p:anim>
                                    <p:anim calcmode="lin" valueType="num">
                                      <p:cBhvr>
                                        <p:cTn id="8" dur="500" fill="hold"/>
                                        <p:tgtEl>
                                          <p:spTgt spid="42026"/>
                                        </p:tgtEl>
                                        <p:attrNameLst>
                                          <p:attrName>ppt_h</p:attrName>
                                        </p:attrNameLst>
                                      </p:cBhvr>
                                      <p:tavLst>
                                        <p:tav tm="0">
                                          <p:val>
                                            <p:fltVal val="0"/>
                                          </p:val>
                                        </p:tav>
                                        <p:tav tm="100000">
                                          <p:val>
                                            <p:strVal val="#ppt_h"/>
                                          </p:val>
                                        </p:tav>
                                      </p:tavLst>
                                    </p:anim>
                                    <p:anim calcmode="lin" valueType="num">
                                      <p:cBhvr>
                                        <p:cTn id="9" dur="500" fill="hold"/>
                                        <p:tgtEl>
                                          <p:spTgt spid="42026"/>
                                        </p:tgtEl>
                                        <p:attrNameLst>
                                          <p:attrName>ppt_x</p:attrName>
                                        </p:attrNameLst>
                                      </p:cBhvr>
                                      <p:tavLst>
                                        <p:tav tm="0">
                                          <p:val>
                                            <p:fltVal val="0.5"/>
                                          </p:val>
                                        </p:tav>
                                        <p:tav tm="100000">
                                          <p:val>
                                            <p:strVal val="#ppt_x"/>
                                          </p:val>
                                        </p:tav>
                                      </p:tavLst>
                                    </p:anim>
                                    <p:anim calcmode="lin" valueType="num">
                                      <p:cBhvr>
                                        <p:cTn id="10" dur="500" fill="hold"/>
                                        <p:tgtEl>
                                          <p:spTgt spid="420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2041"/>
                                        </p:tgtEl>
                                        <p:attrNameLst>
                                          <p:attrName>style.visibility</p:attrName>
                                        </p:attrNameLst>
                                      </p:cBhvr>
                                      <p:to>
                                        <p:strVal val="visible"/>
                                      </p:to>
                                    </p:set>
                                    <p:animEffect transition="in" filter="fade">
                                      <p:cBhvr>
                                        <p:cTn id="14" dur="1000"/>
                                        <p:tgtEl>
                                          <p:spTgt spid="4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6" grpId="0" animBg="1"/>
      <p:bldP spid="4204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4301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4301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43023" name="Rectangle 15"/>
          <p:cNvSpPr>
            <a:spLocks noChangeArrowheads="1"/>
          </p:cNvSpPr>
          <p:nvPr/>
        </p:nvSpPr>
        <p:spPr bwMode="auto">
          <a:xfrm>
            <a:off x="2516188" y="5640388"/>
            <a:ext cx="13716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4302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4302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4303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3"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4"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3035"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3036"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7"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303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9"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304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1"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2"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3043"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4"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3045"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8" name="AutoShape 40"/>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9" name="AutoShape 41"/>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0" name="Line 4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1" name="Rectangle 43"/>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43052" name="Rectangle 44"/>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3053" name="Rectangle 45"/>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3054" name="Oval 4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5818"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3061"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36</a:t>
            </a:r>
          </a:p>
        </p:txBody>
      </p:sp>
      <p:sp>
        <p:nvSpPr>
          <p:cNvPr id="75820" name="Text Box 5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5821" name="Rectangle 55"/>
          <p:cNvSpPr>
            <a:spLocks noChangeArrowheads="1"/>
          </p:cNvSpPr>
          <p:nvPr/>
        </p:nvSpPr>
        <p:spPr bwMode="auto">
          <a:xfrm>
            <a:off x="7011988"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43064" name="Picture 56"/>
          <p:cNvPicPr>
            <a:picLocks noChangeAspect="1" noChangeArrowheads="1"/>
          </p:cNvPicPr>
          <p:nvPr/>
        </p:nvPicPr>
        <p:blipFill>
          <a:blip r:embed="rId3"/>
          <a:srcRect l="13779" r="5080" b="18709"/>
          <a:stretch>
            <a:fillRect/>
          </a:stretch>
        </p:blipFill>
        <p:spPr bwMode="auto">
          <a:xfrm>
            <a:off x="3852863" y="2463800"/>
            <a:ext cx="4471987" cy="3154363"/>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43046" name="Rectangle 38"/>
          <p:cNvSpPr>
            <a:spLocks noChangeArrowheads="1"/>
          </p:cNvSpPr>
          <p:nvPr/>
        </p:nvSpPr>
        <p:spPr bwMode="auto">
          <a:xfrm>
            <a:off x="3729038" y="2987675"/>
            <a:ext cx="7461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charset="0"/>
                <a:ea typeface="ＭＳ Ｐゴシック" charset="-128"/>
                <a:cs typeface="ＭＳ Ｐゴシック" charset="-128"/>
              </a:rPr>
              <a:t>BN</a:t>
            </a:r>
          </a:p>
        </p:txBody>
      </p:sp>
      <p:sp>
        <p:nvSpPr>
          <p:cNvPr id="43047" name="Oval 39"/>
          <p:cNvSpPr>
            <a:spLocks noChangeArrowheads="1"/>
          </p:cNvSpPr>
          <p:nvPr/>
        </p:nvSpPr>
        <p:spPr bwMode="auto">
          <a:xfrm>
            <a:off x="3387725" y="2909888"/>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65" name="Text Box 57"/>
          <p:cNvSpPr txBox="1">
            <a:spLocks noChangeArrowheads="1"/>
          </p:cNvSpPr>
          <p:nvPr/>
        </p:nvSpPr>
        <p:spPr bwMode="auto">
          <a:xfrm>
            <a:off x="4686300" y="3000375"/>
            <a:ext cx="2659063" cy="9461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chemeClr val="accent1"/>
                </a:solidFill>
                <a:effectLst>
                  <a:outerShdw blurRad="38100" dist="38100" dir="2700000" algn="tl">
                    <a:srgbClr val="000000"/>
                  </a:outerShdw>
                </a:effectLst>
                <a:latin typeface="Arial Black" charset="0"/>
              </a:rPr>
              <a:t>BUNDOK NEBO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3047"/>
                                        </p:tgtEl>
                                        <p:attrNameLst>
                                          <p:attrName>style.visibility</p:attrName>
                                        </p:attrNameLst>
                                      </p:cBhvr>
                                      <p:to>
                                        <p:strVal val="visible"/>
                                      </p:to>
                                    </p:set>
                                    <p:anim calcmode="lin" valueType="num">
                                      <p:cBhvr>
                                        <p:cTn id="7" dur="500" fill="hold"/>
                                        <p:tgtEl>
                                          <p:spTgt spid="43047"/>
                                        </p:tgtEl>
                                        <p:attrNameLst>
                                          <p:attrName>ppt_w</p:attrName>
                                        </p:attrNameLst>
                                      </p:cBhvr>
                                      <p:tavLst>
                                        <p:tav tm="0">
                                          <p:val>
                                            <p:fltVal val="0"/>
                                          </p:val>
                                        </p:tav>
                                        <p:tav tm="100000">
                                          <p:val>
                                            <p:strVal val="#ppt_w"/>
                                          </p:val>
                                        </p:tav>
                                      </p:tavLst>
                                    </p:anim>
                                    <p:anim calcmode="lin" valueType="num">
                                      <p:cBhvr>
                                        <p:cTn id="8" dur="500" fill="hold"/>
                                        <p:tgtEl>
                                          <p:spTgt spid="43047"/>
                                        </p:tgtEl>
                                        <p:attrNameLst>
                                          <p:attrName>ppt_h</p:attrName>
                                        </p:attrNameLst>
                                      </p:cBhvr>
                                      <p:tavLst>
                                        <p:tav tm="0">
                                          <p:val>
                                            <p:fltVal val="0"/>
                                          </p:val>
                                        </p:tav>
                                        <p:tav tm="100000">
                                          <p:val>
                                            <p:strVal val="#ppt_h"/>
                                          </p:val>
                                        </p:tav>
                                      </p:tavLst>
                                    </p:anim>
                                    <p:anim calcmode="lin" valueType="num">
                                      <p:cBhvr>
                                        <p:cTn id="9" dur="500" fill="hold"/>
                                        <p:tgtEl>
                                          <p:spTgt spid="43047"/>
                                        </p:tgtEl>
                                        <p:attrNameLst>
                                          <p:attrName>ppt_x</p:attrName>
                                        </p:attrNameLst>
                                      </p:cBhvr>
                                      <p:tavLst>
                                        <p:tav tm="0">
                                          <p:val>
                                            <p:fltVal val="0.5"/>
                                          </p:val>
                                        </p:tav>
                                        <p:tav tm="100000">
                                          <p:val>
                                            <p:strVal val="#ppt_x"/>
                                          </p:val>
                                        </p:tav>
                                      </p:tavLst>
                                    </p:anim>
                                    <p:anim calcmode="lin" valueType="num">
                                      <p:cBhvr>
                                        <p:cTn id="10" dur="500" fill="hold"/>
                                        <p:tgtEl>
                                          <p:spTgt spid="430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3065"/>
                                        </p:tgtEl>
                                        <p:attrNameLst>
                                          <p:attrName>style.visibility</p:attrName>
                                        </p:attrNameLst>
                                      </p:cBhvr>
                                      <p:to>
                                        <p:strVal val="visible"/>
                                      </p:to>
                                    </p:set>
                                    <p:animEffect transition="in" filter="fade">
                                      <p:cBhvr>
                                        <p:cTn id="14" dur="1000"/>
                                        <p:tgtEl>
                                          <p:spTgt spid="4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7" grpId="0" animBg="1"/>
      <p:bldP spid="4306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4404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4404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44047" name="Rectangle 15"/>
          <p:cNvSpPr>
            <a:spLocks noChangeArrowheads="1"/>
          </p:cNvSpPr>
          <p:nvPr/>
        </p:nvSpPr>
        <p:spPr bwMode="auto">
          <a:xfrm>
            <a:off x="2516188" y="5640388"/>
            <a:ext cx="10160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4404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4404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440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7"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8"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4059"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4060"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1"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40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3"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406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5"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6"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4067"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8"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4069"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0" name="Rectangle 38"/>
          <p:cNvSpPr>
            <a:spLocks noChangeArrowheads="1"/>
          </p:cNvSpPr>
          <p:nvPr/>
        </p:nvSpPr>
        <p:spPr bwMode="auto">
          <a:xfrm>
            <a:off x="3792538" y="3078163"/>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44071" name="Oval 3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2" name="Rectangle 40"/>
          <p:cNvSpPr>
            <a:spLocks noChangeArrowheads="1"/>
          </p:cNvSpPr>
          <p:nvPr/>
        </p:nvSpPr>
        <p:spPr bwMode="auto">
          <a:xfrm>
            <a:off x="3092450" y="4360863"/>
            <a:ext cx="7461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charset="0"/>
                <a:ea typeface="ＭＳ Ｐゴシック" charset="-128"/>
                <a:cs typeface="ＭＳ Ｐゴシック" charset="-128"/>
              </a:rPr>
              <a:t>CB</a:t>
            </a:r>
          </a:p>
        </p:txBody>
      </p:sp>
      <p:sp>
        <p:nvSpPr>
          <p:cNvPr id="44073" name="Oval 41"/>
          <p:cNvSpPr>
            <a:spLocks noChangeArrowheads="1"/>
          </p:cNvSpPr>
          <p:nvPr/>
        </p:nvSpPr>
        <p:spPr bwMode="auto">
          <a:xfrm>
            <a:off x="2676525" y="4310063"/>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4"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5"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6"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7" name="Rectangle 4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44078"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4079"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4080"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7870" name="Text Box 5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4087"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37</a:t>
            </a:r>
          </a:p>
        </p:txBody>
      </p:sp>
      <p:sp>
        <p:nvSpPr>
          <p:cNvPr id="77872" name="Text Box 5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7873" name="Rectangle 57"/>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44091" name="Picture 59"/>
          <p:cNvPicPr>
            <a:picLocks noChangeAspect="1" noChangeArrowheads="1"/>
          </p:cNvPicPr>
          <p:nvPr/>
        </p:nvPicPr>
        <p:blipFill>
          <a:blip r:embed="rId3"/>
          <a:srcRect/>
          <a:stretch>
            <a:fillRect/>
          </a:stretch>
        </p:blipFill>
        <p:spPr bwMode="auto">
          <a:xfrm>
            <a:off x="4052888" y="1944688"/>
            <a:ext cx="4368800" cy="28781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4092" name="Text Box 60"/>
          <p:cNvSpPr txBox="1">
            <a:spLocks noChangeArrowheads="1"/>
          </p:cNvSpPr>
          <p:nvPr/>
        </p:nvSpPr>
        <p:spPr bwMode="auto">
          <a:xfrm>
            <a:off x="4241800" y="1876425"/>
            <a:ext cx="42164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chemeClr val="accent1"/>
                </a:solidFill>
                <a:effectLst>
                  <a:outerShdw blurRad="38100" dist="38100" dir="2700000" algn="tl">
                    <a:srgbClr val="000000"/>
                  </a:outerShdw>
                </a:effectLst>
                <a:latin typeface="Arial Black" charset="0"/>
              </a:rPr>
              <a:t>CADES BARNEA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4073"/>
                                        </p:tgtEl>
                                        <p:attrNameLst>
                                          <p:attrName>style.visibility</p:attrName>
                                        </p:attrNameLst>
                                      </p:cBhvr>
                                      <p:to>
                                        <p:strVal val="visible"/>
                                      </p:to>
                                    </p:set>
                                    <p:anim calcmode="lin" valueType="num">
                                      <p:cBhvr>
                                        <p:cTn id="7" dur="500" fill="hold"/>
                                        <p:tgtEl>
                                          <p:spTgt spid="44073"/>
                                        </p:tgtEl>
                                        <p:attrNameLst>
                                          <p:attrName>ppt_w</p:attrName>
                                        </p:attrNameLst>
                                      </p:cBhvr>
                                      <p:tavLst>
                                        <p:tav tm="0">
                                          <p:val>
                                            <p:fltVal val="0"/>
                                          </p:val>
                                        </p:tav>
                                        <p:tav tm="100000">
                                          <p:val>
                                            <p:strVal val="#ppt_w"/>
                                          </p:val>
                                        </p:tav>
                                      </p:tavLst>
                                    </p:anim>
                                    <p:anim calcmode="lin" valueType="num">
                                      <p:cBhvr>
                                        <p:cTn id="8" dur="500" fill="hold"/>
                                        <p:tgtEl>
                                          <p:spTgt spid="44073"/>
                                        </p:tgtEl>
                                        <p:attrNameLst>
                                          <p:attrName>ppt_h</p:attrName>
                                        </p:attrNameLst>
                                      </p:cBhvr>
                                      <p:tavLst>
                                        <p:tav tm="0">
                                          <p:val>
                                            <p:fltVal val="0"/>
                                          </p:val>
                                        </p:tav>
                                        <p:tav tm="100000">
                                          <p:val>
                                            <p:strVal val="#ppt_h"/>
                                          </p:val>
                                        </p:tav>
                                      </p:tavLst>
                                    </p:anim>
                                    <p:anim calcmode="lin" valueType="num">
                                      <p:cBhvr>
                                        <p:cTn id="9" dur="500" fill="hold"/>
                                        <p:tgtEl>
                                          <p:spTgt spid="44073"/>
                                        </p:tgtEl>
                                        <p:attrNameLst>
                                          <p:attrName>ppt_x</p:attrName>
                                        </p:attrNameLst>
                                      </p:cBhvr>
                                      <p:tavLst>
                                        <p:tav tm="0">
                                          <p:val>
                                            <p:fltVal val="0.5"/>
                                          </p:val>
                                        </p:tav>
                                        <p:tav tm="100000">
                                          <p:val>
                                            <p:strVal val="#ppt_x"/>
                                          </p:val>
                                        </p:tav>
                                      </p:tavLst>
                                    </p:anim>
                                    <p:anim calcmode="lin" valueType="num">
                                      <p:cBhvr>
                                        <p:cTn id="10" dur="500" fill="hold"/>
                                        <p:tgtEl>
                                          <p:spTgt spid="4407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4092"/>
                                        </p:tgtEl>
                                        <p:attrNameLst>
                                          <p:attrName>style.visibility</p:attrName>
                                        </p:attrNameLst>
                                      </p:cBhvr>
                                      <p:to>
                                        <p:strVal val="visible"/>
                                      </p:to>
                                    </p:set>
                                    <p:animEffect transition="in" filter="fade">
                                      <p:cBhvr>
                                        <p:cTn id="14" dur="1000"/>
                                        <p:tgtEl>
                                          <p:spTgt spid="44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3" grpId="0" animBg="1"/>
      <p:bldP spid="4409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4608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4609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46095" name="Rectangle 15"/>
          <p:cNvSpPr>
            <a:spLocks noChangeArrowheads="1"/>
          </p:cNvSpPr>
          <p:nvPr/>
        </p:nvSpPr>
        <p:spPr bwMode="auto">
          <a:xfrm>
            <a:off x="2516188" y="5640388"/>
            <a:ext cx="10001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4609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460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461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6"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461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61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61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61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61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61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61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6"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8"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6119"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0" name="Rectangle 4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6121" name="Oval 4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3" name="Rectangle 43"/>
          <p:cNvSpPr>
            <a:spLocks noChangeArrowheads="1"/>
          </p:cNvSpPr>
          <p:nvPr/>
        </p:nvSpPr>
        <p:spPr bwMode="auto">
          <a:xfrm>
            <a:off x="2974975" y="42973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46126"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7" name="Rectangle 47"/>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46128" name="Oval 48"/>
          <p:cNvSpPr>
            <a:spLocks noChangeArrowheads="1"/>
          </p:cNvSpPr>
          <p:nvPr/>
        </p:nvSpPr>
        <p:spPr bwMode="auto">
          <a:xfrm>
            <a:off x="1595438" y="3875088"/>
            <a:ext cx="7286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9" name="Rectangle 49"/>
          <p:cNvSpPr>
            <a:spLocks noChangeArrowheads="1"/>
          </p:cNvSpPr>
          <p:nvPr/>
        </p:nvSpPr>
        <p:spPr bwMode="auto">
          <a:xfrm>
            <a:off x="3792538" y="3078163"/>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46130" name="Oval 50"/>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9917"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3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38</a:t>
            </a:r>
          </a:p>
        </p:txBody>
      </p:sp>
      <p:sp>
        <p:nvSpPr>
          <p:cNvPr id="79919"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9920" name="Rectangle 5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46141" name="Picture 61"/>
          <p:cNvPicPr>
            <a:picLocks noChangeAspect="1" noChangeArrowheads="1"/>
          </p:cNvPicPr>
          <p:nvPr/>
        </p:nvPicPr>
        <p:blipFill>
          <a:blip r:embed="rId3"/>
          <a:srcRect b="15181"/>
          <a:stretch>
            <a:fillRect/>
          </a:stretch>
        </p:blipFill>
        <p:spPr bwMode="auto">
          <a:xfrm>
            <a:off x="2790825" y="1604963"/>
            <a:ext cx="5381625" cy="3824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46142" name="Text Box 62"/>
          <p:cNvSpPr txBox="1">
            <a:spLocks noChangeArrowheads="1"/>
          </p:cNvSpPr>
          <p:nvPr/>
        </p:nvSpPr>
        <p:spPr bwMode="auto">
          <a:xfrm>
            <a:off x="2774950" y="1590675"/>
            <a:ext cx="5413375" cy="9461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b="1" smtClean="0">
                <a:solidFill>
                  <a:schemeClr val="tx1"/>
                </a:solidFill>
                <a:effectLst>
                  <a:outerShdw blurRad="38100" dist="38100" dir="2700000" algn="tl">
                    <a:srgbClr val="000000"/>
                  </a:outerShdw>
                </a:effectLst>
                <a:latin typeface="Arial Black" charset="0"/>
              </a:rPr>
              <a:t>EHIPTO: Ang Giza Talampas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6128"/>
                                        </p:tgtEl>
                                        <p:attrNameLst>
                                          <p:attrName>style.visibility</p:attrName>
                                        </p:attrNameLst>
                                      </p:cBhvr>
                                      <p:to>
                                        <p:strVal val="visible"/>
                                      </p:to>
                                    </p:set>
                                    <p:anim calcmode="lin" valueType="num">
                                      <p:cBhvr>
                                        <p:cTn id="7" dur="500" fill="hold"/>
                                        <p:tgtEl>
                                          <p:spTgt spid="46128"/>
                                        </p:tgtEl>
                                        <p:attrNameLst>
                                          <p:attrName>ppt_w</p:attrName>
                                        </p:attrNameLst>
                                      </p:cBhvr>
                                      <p:tavLst>
                                        <p:tav tm="0">
                                          <p:val>
                                            <p:fltVal val="0"/>
                                          </p:val>
                                        </p:tav>
                                        <p:tav tm="100000">
                                          <p:val>
                                            <p:strVal val="#ppt_w"/>
                                          </p:val>
                                        </p:tav>
                                      </p:tavLst>
                                    </p:anim>
                                    <p:anim calcmode="lin" valueType="num">
                                      <p:cBhvr>
                                        <p:cTn id="8" dur="500" fill="hold"/>
                                        <p:tgtEl>
                                          <p:spTgt spid="46128"/>
                                        </p:tgtEl>
                                        <p:attrNameLst>
                                          <p:attrName>ppt_h</p:attrName>
                                        </p:attrNameLst>
                                      </p:cBhvr>
                                      <p:tavLst>
                                        <p:tav tm="0">
                                          <p:val>
                                            <p:fltVal val="0"/>
                                          </p:val>
                                        </p:tav>
                                        <p:tav tm="100000">
                                          <p:val>
                                            <p:strVal val="#ppt_h"/>
                                          </p:val>
                                        </p:tav>
                                      </p:tavLst>
                                    </p:anim>
                                    <p:anim calcmode="lin" valueType="num">
                                      <p:cBhvr>
                                        <p:cTn id="9" dur="500" fill="hold"/>
                                        <p:tgtEl>
                                          <p:spTgt spid="46128"/>
                                        </p:tgtEl>
                                        <p:attrNameLst>
                                          <p:attrName>ppt_x</p:attrName>
                                        </p:attrNameLst>
                                      </p:cBhvr>
                                      <p:tavLst>
                                        <p:tav tm="0">
                                          <p:val>
                                            <p:fltVal val="0.5"/>
                                          </p:val>
                                        </p:tav>
                                        <p:tav tm="100000">
                                          <p:val>
                                            <p:strVal val="#ppt_x"/>
                                          </p:val>
                                        </p:tav>
                                      </p:tavLst>
                                    </p:anim>
                                    <p:anim calcmode="lin" valueType="num">
                                      <p:cBhvr>
                                        <p:cTn id="10" dur="500" fill="hold"/>
                                        <p:tgtEl>
                                          <p:spTgt spid="4612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6142"/>
                                        </p:tgtEl>
                                        <p:attrNameLst>
                                          <p:attrName>style.visibility</p:attrName>
                                        </p:attrNameLst>
                                      </p:cBhvr>
                                      <p:to>
                                        <p:strVal val="visible"/>
                                      </p:to>
                                    </p:set>
                                    <p:animEffect transition="in" filter="fade">
                                      <p:cBhvr>
                                        <p:cTn id="14" dur="1000"/>
                                        <p:tgtEl>
                                          <p:spTgt spid="4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28" grpId="0" animBg="1"/>
      <p:bldP spid="4614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450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450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45071" name="Rectangle 15"/>
          <p:cNvSpPr>
            <a:spLocks noChangeArrowheads="1"/>
          </p:cNvSpPr>
          <p:nvPr/>
        </p:nvSpPr>
        <p:spPr bwMode="auto">
          <a:xfrm>
            <a:off x="2516188" y="5640388"/>
            <a:ext cx="10064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4507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450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450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1"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2"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5083"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5084"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5"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508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7"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08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9"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0"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5091"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2"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5093"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4"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5" name="Rectangle 39"/>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45096"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7" name="Rectangle 41"/>
          <p:cNvSpPr>
            <a:spLocks noChangeArrowheads="1"/>
          </p:cNvSpPr>
          <p:nvPr/>
        </p:nvSpPr>
        <p:spPr bwMode="auto">
          <a:xfrm>
            <a:off x="3195638" y="5073650"/>
            <a:ext cx="677862"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charset="0"/>
                <a:ea typeface="ＭＳ Ｐゴシック" charset="-128"/>
                <a:cs typeface="ＭＳ Ｐゴシック" charset="-128"/>
              </a:rPr>
              <a:t>BS</a:t>
            </a:r>
          </a:p>
        </p:txBody>
      </p:sp>
      <p:sp>
        <p:nvSpPr>
          <p:cNvPr id="45098" name="Oval 42"/>
          <p:cNvSpPr>
            <a:spLocks noChangeArrowheads="1"/>
          </p:cNvSpPr>
          <p:nvPr/>
        </p:nvSpPr>
        <p:spPr bwMode="auto">
          <a:xfrm>
            <a:off x="2828925" y="5008563"/>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9"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0"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1"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2" name="Rectangle 4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45103"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5104"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5105" name="Oval 49"/>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6" name="Rectangle 50"/>
          <p:cNvSpPr>
            <a:spLocks noChangeArrowheads="1"/>
          </p:cNvSpPr>
          <p:nvPr/>
        </p:nvSpPr>
        <p:spPr bwMode="auto">
          <a:xfrm>
            <a:off x="3794125" y="30781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45108" name="Oval 5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9" name="Rectangle 5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81970"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11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39</a:t>
            </a:r>
          </a:p>
        </p:txBody>
      </p:sp>
      <p:sp>
        <p:nvSpPr>
          <p:cNvPr id="81972"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1973" name="Rectangle 62"/>
          <p:cNvSpPr>
            <a:spLocks noChangeArrowheads="1"/>
          </p:cNvSpPr>
          <p:nvPr/>
        </p:nvSpPr>
        <p:spPr bwMode="auto">
          <a:xfrm>
            <a:off x="7026275" y="6269038"/>
            <a:ext cx="1717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Manual pahina. 15-16</a:t>
            </a:r>
          </a:p>
        </p:txBody>
      </p:sp>
      <p:pic>
        <p:nvPicPr>
          <p:cNvPr id="45119" name="Picture 63"/>
          <p:cNvPicPr>
            <a:picLocks noChangeAspect="1" noChangeArrowheads="1"/>
          </p:cNvPicPr>
          <p:nvPr/>
        </p:nvPicPr>
        <p:blipFill>
          <a:blip r:embed="rId3"/>
          <a:srcRect b="8914"/>
          <a:stretch>
            <a:fillRect/>
          </a:stretch>
        </p:blipFill>
        <p:spPr bwMode="auto">
          <a:xfrm>
            <a:off x="3592513" y="1790700"/>
            <a:ext cx="4757737" cy="3248025"/>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45121" name="Text Box 65"/>
          <p:cNvSpPr txBox="1">
            <a:spLocks noChangeArrowheads="1"/>
          </p:cNvSpPr>
          <p:nvPr/>
        </p:nvSpPr>
        <p:spPr bwMode="auto">
          <a:xfrm>
            <a:off x="3290888" y="1884363"/>
            <a:ext cx="2687637" cy="9461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chemeClr val="accent1"/>
                </a:solidFill>
                <a:effectLst>
                  <a:outerShdw blurRad="38100" dist="38100" dir="2700000" algn="tl">
                    <a:srgbClr val="000000"/>
                  </a:outerShdw>
                </a:effectLst>
                <a:latin typeface="Arial Black" charset="0"/>
              </a:rPr>
              <a:t>BUNDOK SINAI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5098"/>
                                        </p:tgtEl>
                                        <p:attrNameLst>
                                          <p:attrName>style.visibility</p:attrName>
                                        </p:attrNameLst>
                                      </p:cBhvr>
                                      <p:to>
                                        <p:strVal val="visible"/>
                                      </p:to>
                                    </p:set>
                                    <p:anim calcmode="lin" valueType="num">
                                      <p:cBhvr>
                                        <p:cTn id="7" dur="500" fill="hold"/>
                                        <p:tgtEl>
                                          <p:spTgt spid="45098"/>
                                        </p:tgtEl>
                                        <p:attrNameLst>
                                          <p:attrName>ppt_w</p:attrName>
                                        </p:attrNameLst>
                                      </p:cBhvr>
                                      <p:tavLst>
                                        <p:tav tm="0">
                                          <p:val>
                                            <p:fltVal val="0"/>
                                          </p:val>
                                        </p:tav>
                                        <p:tav tm="100000">
                                          <p:val>
                                            <p:strVal val="#ppt_w"/>
                                          </p:val>
                                        </p:tav>
                                      </p:tavLst>
                                    </p:anim>
                                    <p:anim calcmode="lin" valueType="num">
                                      <p:cBhvr>
                                        <p:cTn id="8" dur="500" fill="hold"/>
                                        <p:tgtEl>
                                          <p:spTgt spid="45098"/>
                                        </p:tgtEl>
                                        <p:attrNameLst>
                                          <p:attrName>ppt_h</p:attrName>
                                        </p:attrNameLst>
                                      </p:cBhvr>
                                      <p:tavLst>
                                        <p:tav tm="0">
                                          <p:val>
                                            <p:fltVal val="0"/>
                                          </p:val>
                                        </p:tav>
                                        <p:tav tm="100000">
                                          <p:val>
                                            <p:strVal val="#ppt_h"/>
                                          </p:val>
                                        </p:tav>
                                      </p:tavLst>
                                    </p:anim>
                                    <p:anim calcmode="lin" valueType="num">
                                      <p:cBhvr>
                                        <p:cTn id="9" dur="500" fill="hold"/>
                                        <p:tgtEl>
                                          <p:spTgt spid="45098"/>
                                        </p:tgtEl>
                                        <p:attrNameLst>
                                          <p:attrName>ppt_x</p:attrName>
                                        </p:attrNameLst>
                                      </p:cBhvr>
                                      <p:tavLst>
                                        <p:tav tm="0">
                                          <p:val>
                                            <p:fltVal val="0.5"/>
                                          </p:val>
                                        </p:tav>
                                        <p:tav tm="100000">
                                          <p:val>
                                            <p:strVal val="#ppt_x"/>
                                          </p:val>
                                        </p:tav>
                                      </p:tavLst>
                                    </p:anim>
                                    <p:anim calcmode="lin" valueType="num">
                                      <p:cBhvr>
                                        <p:cTn id="10" dur="500" fill="hold"/>
                                        <p:tgtEl>
                                          <p:spTgt spid="450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5121"/>
                                        </p:tgtEl>
                                        <p:attrNameLst>
                                          <p:attrName>style.visibility</p:attrName>
                                        </p:attrNameLst>
                                      </p:cBhvr>
                                      <p:to>
                                        <p:strVal val="visible"/>
                                      </p:to>
                                    </p:set>
                                    <p:animEffect transition="in" filter="fade">
                                      <p:cBhvr>
                                        <p:cTn id="14" dur="1000"/>
                                        <p:tgtEl>
                                          <p:spTgt spid="4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8" grpId="0" animBg="1"/>
      <p:bldP spid="4512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218128" name="Freeform 16"/>
          <p:cNvSpPr>
            <a:spLocks/>
          </p:cNvSpPr>
          <p:nvPr/>
        </p:nvSpPr>
        <p:spPr bwMode="auto">
          <a:xfrm>
            <a:off x="1676400" y="901700"/>
            <a:ext cx="2349500" cy="2959100"/>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9" name="Freeform 37"/>
          <p:cNvSpPr>
            <a:spLocks/>
          </p:cNvSpPr>
          <p:nvPr/>
        </p:nvSpPr>
        <p:spPr bwMode="auto">
          <a:xfrm>
            <a:off x="3695700" y="3086100"/>
            <a:ext cx="212725" cy="1035050"/>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1" name="Freeform 39"/>
          <p:cNvSpPr>
            <a:spLocks/>
          </p:cNvSpPr>
          <p:nvPr/>
        </p:nvSpPr>
        <p:spPr bwMode="auto">
          <a:xfrm>
            <a:off x="3195638" y="2327275"/>
            <a:ext cx="741362" cy="1330325"/>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2" name="Freeform 40"/>
          <p:cNvSpPr>
            <a:spLocks/>
          </p:cNvSpPr>
          <p:nvPr/>
        </p:nvSpPr>
        <p:spPr bwMode="auto">
          <a:xfrm>
            <a:off x="2546350" y="3454400"/>
            <a:ext cx="241300" cy="304800"/>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6" name="Freeform 44"/>
          <p:cNvSpPr>
            <a:spLocks/>
          </p:cNvSpPr>
          <p:nvPr/>
        </p:nvSpPr>
        <p:spPr bwMode="auto">
          <a:xfrm>
            <a:off x="3736975" y="3257550"/>
            <a:ext cx="179388" cy="50800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7" name="Freeform 45"/>
          <p:cNvSpPr>
            <a:spLocks/>
          </p:cNvSpPr>
          <p:nvPr/>
        </p:nvSpPr>
        <p:spPr bwMode="auto">
          <a:xfrm>
            <a:off x="3884613" y="2012950"/>
            <a:ext cx="173037" cy="273050"/>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78" name="Text Box 66"/>
          <p:cNvSpPr txBox="1">
            <a:spLocks noChangeArrowheads="1"/>
          </p:cNvSpPr>
          <p:nvPr/>
        </p:nvSpPr>
        <p:spPr bwMode="auto">
          <a:xfrm>
            <a:off x="1689100" y="1260475"/>
            <a:ext cx="1768475" cy="70326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smtClean="0">
                <a:solidFill>
                  <a:srgbClr val="99CCFF"/>
                </a:solidFill>
                <a:effectLst>
                  <a:outerShdw blurRad="38100" dist="38100" dir="2700000" algn="tl">
                    <a:srgbClr val="000000"/>
                  </a:outerShdw>
                </a:effectLst>
                <a:latin typeface="Book Antiqua" charset="0"/>
              </a:rPr>
              <a:t>Dagat</a:t>
            </a:r>
          </a:p>
          <a:p>
            <a:pPr>
              <a:spcBef>
                <a:spcPct val="50000"/>
              </a:spcBef>
              <a:defRPr/>
            </a:pPr>
            <a:r>
              <a:rPr lang="en-US" sz="1600" b="1" smtClean="0">
                <a:solidFill>
                  <a:srgbClr val="99CCFF"/>
                </a:solidFill>
                <a:effectLst>
                  <a:outerShdw blurRad="38100" dist="38100" dir="2700000" algn="tl">
                    <a:srgbClr val="000000"/>
                  </a:outerShdw>
                </a:effectLst>
                <a:latin typeface="Book Antiqua" charset="0"/>
              </a:rPr>
              <a:t>Mediteraneo</a:t>
            </a: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83" name="Text Box 71"/>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smtClean="0">
                <a:solidFill>
                  <a:srgbClr val="99CCFF"/>
                </a:solidFill>
                <a:effectLst>
                  <a:outerShdw blurRad="38100" dist="38100" dir="2700000" algn="tl">
                    <a:srgbClr val="000000"/>
                  </a:outerShdw>
                </a:effectLst>
                <a:latin typeface="Book Antiqua" charset="0"/>
              </a:rPr>
              <a:t>LooK                   Aqaba</a:t>
            </a:r>
          </a:p>
        </p:txBody>
      </p:sp>
      <p:sp>
        <p:nvSpPr>
          <p:cNvPr id="218195" name="Text Box 83"/>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JORDAN</a:t>
            </a:r>
          </a:p>
        </p:txBody>
      </p:sp>
      <p:sp>
        <p:nvSpPr>
          <p:cNvPr id="218197" name="Text Box 85"/>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EHIPTO</a:t>
            </a:r>
          </a:p>
        </p:txBody>
      </p:sp>
      <p:sp>
        <p:nvSpPr>
          <p:cNvPr id="218198" name="Text Box 86"/>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IRAK</a:t>
            </a:r>
          </a:p>
        </p:txBody>
      </p:sp>
      <p:sp>
        <p:nvSpPr>
          <p:cNvPr id="218199" name="Text Box 87"/>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SIRYA</a:t>
            </a:r>
          </a:p>
        </p:txBody>
      </p:sp>
      <p:sp>
        <p:nvSpPr>
          <p:cNvPr id="218200" name="Text Box 88"/>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LEBANON</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03" name="Text Box 91"/>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SAUDI ARABIA</a:t>
            </a:r>
          </a:p>
        </p:txBody>
      </p:sp>
      <p:sp>
        <p:nvSpPr>
          <p:cNvPr id="218206" name="Text Box 94"/>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smtClean="0">
                <a:solidFill>
                  <a:srgbClr val="FAF200"/>
                </a:solidFill>
                <a:effectLst>
                  <a:outerShdw blurRad="38100" dist="38100" dir="2700000" algn="tl">
                    <a:srgbClr val="000000"/>
                  </a:outerShdw>
                </a:effectLst>
                <a:latin typeface="Helvetica" charset="0"/>
              </a:rPr>
              <a:t>AMMAN</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7" name="Freeform 135"/>
          <p:cNvSpPr>
            <a:spLocks/>
          </p:cNvSpPr>
          <p:nvPr/>
        </p:nvSpPr>
        <p:spPr bwMode="auto">
          <a:xfrm>
            <a:off x="3889375" y="1600200"/>
            <a:ext cx="200025" cy="149225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8" name="Freeform 136"/>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9" name="Freeform 137"/>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0314"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grpSp>
        <p:nvGrpSpPr>
          <p:cNvPr id="10282" name="Group 167"/>
          <p:cNvGrpSpPr>
            <a:grpSpLocks/>
          </p:cNvGrpSpPr>
          <p:nvPr/>
        </p:nvGrpSpPr>
        <p:grpSpPr bwMode="auto">
          <a:xfrm>
            <a:off x="1816100" y="1857375"/>
            <a:ext cx="2933700" cy="3906838"/>
            <a:chOff x="1128" y="1176"/>
            <a:chExt cx="1848" cy="2461"/>
          </a:xfrm>
        </p:grpSpPr>
        <p:sp>
          <p:nvSpPr>
            <p:cNvPr id="218280" name="Text Box 168"/>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Jericho</a:t>
              </a:r>
            </a:p>
          </p:txBody>
        </p:sp>
        <p:grpSp>
          <p:nvGrpSpPr>
            <p:cNvPr id="10288" name="Group 169"/>
            <p:cNvGrpSpPr>
              <a:grpSpLocks/>
            </p:cNvGrpSpPr>
            <p:nvPr/>
          </p:nvGrpSpPr>
          <p:grpSpPr bwMode="auto">
            <a:xfrm>
              <a:off x="1128" y="1176"/>
              <a:ext cx="1848" cy="2461"/>
              <a:chOff x="1128" y="1176"/>
              <a:chExt cx="1848" cy="2461"/>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4" name="Text Box 172"/>
              <p:cNvSpPr txBox="1">
                <a:spLocks noChangeArrowheads="1"/>
              </p:cNvSpPr>
              <p:nvPr/>
            </p:nvSpPr>
            <p:spPr bwMode="auto">
              <a:xfrm>
                <a:off x="2320" y="2104"/>
                <a:ext cx="520" cy="46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smtClean="0">
                    <a:solidFill>
                      <a:srgbClr val="99CCFF"/>
                    </a:solidFill>
                    <a:effectLst>
                      <a:outerShdw blurRad="38100" dist="38100" dir="2700000" algn="tl">
                        <a:srgbClr val="000000"/>
                      </a:outerShdw>
                    </a:effectLst>
                    <a:latin typeface="Book Antiqua" charset="0"/>
                  </a:rPr>
                  <a:t>PATAY NA DAGAT</a:t>
                </a:r>
              </a:p>
            </p:txBody>
          </p:sp>
          <p:sp>
            <p:nvSpPr>
              <p:cNvPr id="218285" name="Text Box 173"/>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Hebron</a:t>
                </a:r>
              </a:p>
            </p:txBody>
          </p:sp>
          <p:sp>
            <p:nvSpPr>
              <p:cNvPr id="218286" name="Text Box 174"/>
              <p:cNvSpPr txBox="1">
                <a:spLocks noChangeArrowheads="1"/>
              </p:cNvSpPr>
              <p:nvPr/>
            </p:nvSpPr>
            <p:spPr bwMode="auto">
              <a:xfrm>
                <a:off x="2456" y="1208"/>
                <a:ext cx="520" cy="460"/>
              </a:xfrm>
              <a:prstGeom prst="rect">
                <a:avLst/>
              </a:prstGeom>
              <a:noFill/>
              <a:ln w="381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smtClean="0">
                    <a:solidFill>
                      <a:srgbClr val="99CCFF"/>
                    </a:solidFill>
                    <a:effectLst>
                      <a:outerShdw blurRad="38100" dist="38100" dir="2700000" algn="tl">
                        <a:srgbClr val="000000"/>
                      </a:outerShdw>
                    </a:effectLst>
                    <a:latin typeface="Helvetica" charset="0"/>
                  </a:rPr>
                  <a:t>Dagat ng Galilea</a:t>
                </a:r>
              </a:p>
            </p:txBody>
          </p:sp>
          <p:sp>
            <p:nvSpPr>
              <p:cNvPr id="218287" name="Text Box 175"/>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Eilat</a:t>
                </a:r>
              </a:p>
            </p:txBody>
          </p:sp>
          <p:sp>
            <p:nvSpPr>
              <p:cNvPr id="218288" name="Text Box 176"/>
              <p:cNvSpPr txBox="1">
                <a:spLocks noChangeArrowheads="1"/>
              </p:cNvSpPr>
              <p:nvPr/>
            </p:nvSpPr>
            <p:spPr bwMode="auto">
              <a:xfrm>
                <a:off x="2000" y="3464"/>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Al</a:t>
                </a:r>
                <a:r>
                  <a:rPr lang="ja-JP" altLang="en-US" sz="1200" b="1" i="0" smtClean="0">
                    <a:solidFill>
                      <a:srgbClr val="FAF200"/>
                    </a:solidFill>
                    <a:effectLst>
                      <a:outerShdw blurRad="38100" dist="38100" dir="2700000" algn="tl">
                        <a:srgbClr val="000000"/>
                      </a:outerShdw>
                    </a:effectLst>
                    <a:latin typeface="Helvetica" charset="0"/>
                  </a:rPr>
                  <a:t>’</a:t>
                </a:r>
                <a:r>
                  <a:rPr lang="en-US" sz="1200" b="1" i="0" smtClean="0">
                    <a:solidFill>
                      <a:srgbClr val="FAF200"/>
                    </a:solidFill>
                    <a:effectLst>
                      <a:outerShdw blurRad="38100" dist="38100" dir="2700000" algn="tl">
                        <a:srgbClr val="000000"/>
                      </a:outerShdw>
                    </a:effectLst>
                    <a:latin typeface="Helvetica" charset="0"/>
                  </a:rPr>
                  <a:t> Aqaba</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7" name="Text Box 185"/>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Haifa</a:t>
                </a:r>
              </a:p>
            </p:txBody>
          </p:sp>
          <p:sp>
            <p:nvSpPr>
              <p:cNvPr id="218298" name="Text Box 186"/>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Nazaret</a:t>
                </a:r>
              </a:p>
            </p:txBody>
          </p:sp>
          <p:sp>
            <p:nvSpPr>
              <p:cNvPr id="218299" name="Text Box 187"/>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Netanya</a:t>
                </a:r>
              </a:p>
            </p:txBody>
          </p:sp>
          <p:sp>
            <p:nvSpPr>
              <p:cNvPr id="218300" name="Text Box 188"/>
              <p:cNvSpPr txBox="1">
                <a:spLocks noChangeArrowheads="1"/>
              </p:cNvSpPr>
              <p:nvPr/>
            </p:nvSpPr>
            <p:spPr bwMode="auto">
              <a:xfrm>
                <a:off x="1128" y="17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Tel Aviv-Jaffa</a:t>
                </a:r>
              </a:p>
            </p:txBody>
          </p:sp>
          <p:sp>
            <p:nvSpPr>
              <p:cNvPr id="218301" name="Text Box 189"/>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smtClean="0">
                    <a:solidFill>
                      <a:srgbClr val="FAF200"/>
                    </a:solidFill>
                    <a:effectLst>
                      <a:outerShdw blurRad="38100" dist="38100" dir="2700000" algn="tl">
                        <a:srgbClr val="000000"/>
                      </a:outerShdw>
                    </a:effectLst>
                    <a:latin typeface="Helvetica" charset="0"/>
                  </a:rPr>
                  <a:t>JERUSALEM</a:t>
                </a:r>
              </a:p>
            </p:txBody>
          </p:sp>
          <p:sp>
            <p:nvSpPr>
              <p:cNvPr id="218302" name="Text Box 190"/>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Beersheba</a:t>
                </a:r>
              </a:p>
            </p:txBody>
          </p:sp>
          <p:sp>
            <p:nvSpPr>
              <p:cNvPr id="218303" name="Text Box 191"/>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smtClean="0">
                    <a:solidFill>
                      <a:srgbClr val="FAF200"/>
                    </a:solidFill>
                    <a:effectLst>
                      <a:outerShdw blurRad="38100" dist="38100" dir="2700000" algn="tl">
                        <a:srgbClr val="000000"/>
                      </a:outerShdw>
                    </a:effectLst>
                    <a:latin typeface="Helvetica" charset="0"/>
                  </a:rPr>
                  <a:t>Gaza</a:t>
                </a:r>
              </a:p>
            </p:txBody>
          </p:sp>
          <p:sp>
            <p:nvSpPr>
              <p:cNvPr id="218304" name="Text Box 192"/>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smtClean="0">
                    <a:solidFill>
                      <a:srgbClr val="FF0000"/>
                    </a:solidFill>
                    <a:effectLst>
                      <a:outerShdw blurRad="38100" dist="38100" dir="2700000" algn="tl">
                        <a:srgbClr val="000000"/>
                      </a:outerShdw>
                    </a:effectLst>
                    <a:latin typeface="Times" charset="0"/>
                  </a:rPr>
                  <a:t>ISRAEL</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218210" name="Oval 98"/>
          <p:cNvSpPr>
            <a:spLocks noChangeArrowheads="1"/>
          </p:cNvSpPr>
          <p:nvPr/>
        </p:nvSpPr>
        <p:spPr bwMode="auto">
          <a:xfrm>
            <a:off x="2176463" y="1303338"/>
            <a:ext cx="2286000" cy="4648200"/>
          </a:xfrm>
          <a:prstGeom prst="ellipse">
            <a:avLst/>
          </a:prstGeom>
          <a:noFill/>
          <a:ln w="76200">
            <a:solidFill>
              <a:srgbClr val="FF00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4"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8317" name="Rectangle 20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04</a:t>
            </a:r>
          </a:p>
        </p:txBody>
      </p:sp>
      <p:sp>
        <p:nvSpPr>
          <p:cNvPr id="10286" name="Text Box 207"/>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218210"/>
                                        </p:tgtEl>
                                        <p:attrNameLst>
                                          <p:attrName>style.visibility</p:attrName>
                                        </p:attrNameLst>
                                      </p:cBhvr>
                                      <p:to>
                                        <p:strVal val="visible"/>
                                      </p:to>
                                    </p:set>
                                    <p:anim calcmode="lin" valueType="num">
                                      <p:cBhvr>
                                        <p:cTn id="14" dur="500" fill="hold"/>
                                        <p:tgtEl>
                                          <p:spTgt spid="218210"/>
                                        </p:tgtEl>
                                        <p:attrNameLst>
                                          <p:attrName>ppt_w</p:attrName>
                                        </p:attrNameLst>
                                      </p:cBhvr>
                                      <p:tavLst>
                                        <p:tav tm="0">
                                          <p:val>
                                            <p:fltVal val="0"/>
                                          </p:val>
                                        </p:tav>
                                        <p:tav tm="100000">
                                          <p:val>
                                            <p:strVal val="#ppt_w"/>
                                          </p:val>
                                        </p:tav>
                                      </p:tavLst>
                                    </p:anim>
                                    <p:anim calcmode="lin" valueType="num">
                                      <p:cBhvr>
                                        <p:cTn id="15" dur="500" fill="hold"/>
                                        <p:tgtEl>
                                          <p:spTgt spid="218210"/>
                                        </p:tgtEl>
                                        <p:attrNameLst>
                                          <p:attrName>ppt_h</p:attrName>
                                        </p:attrNameLst>
                                      </p:cBhvr>
                                      <p:tavLst>
                                        <p:tav tm="0">
                                          <p:val>
                                            <p:fltVal val="0"/>
                                          </p:val>
                                        </p:tav>
                                        <p:tav tm="100000">
                                          <p:val>
                                            <p:strVal val="#ppt_h"/>
                                          </p:val>
                                        </p:tav>
                                      </p:tavLst>
                                    </p:anim>
                                    <p:anim calcmode="lin" valueType="num">
                                      <p:cBhvr>
                                        <p:cTn id="16" dur="500" fill="hold"/>
                                        <p:tgtEl>
                                          <p:spTgt spid="218210"/>
                                        </p:tgtEl>
                                        <p:attrNameLst>
                                          <p:attrName>ppt_x</p:attrName>
                                        </p:attrNameLst>
                                      </p:cBhvr>
                                      <p:tavLst>
                                        <p:tav tm="0">
                                          <p:val>
                                            <p:fltVal val="0.5"/>
                                          </p:val>
                                        </p:tav>
                                        <p:tav tm="100000">
                                          <p:val>
                                            <p:strVal val="#ppt_x"/>
                                          </p:val>
                                        </p:tav>
                                      </p:tavLst>
                                    </p:anim>
                                    <p:anim calcmode="lin" valueType="num">
                                      <p:cBhvr>
                                        <p:cTn id="17" dur="500" fill="hold"/>
                                        <p:tgtEl>
                                          <p:spTgt spid="2182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4711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4711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47119" name="Rectangle 15"/>
          <p:cNvSpPr>
            <a:spLocks noChangeArrowheads="1"/>
          </p:cNvSpPr>
          <p:nvPr/>
        </p:nvSpPr>
        <p:spPr bwMode="auto">
          <a:xfrm>
            <a:off x="2516188" y="5640388"/>
            <a:ext cx="12207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4712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4712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4712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9"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0"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7131"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7132"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3"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713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5"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713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7"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8"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7139"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0"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7141"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2"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3" name="Rectangle 39"/>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47144"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5" name="Rectangle 41"/>
          <p:cNvSpPr>
            <a:spLocks noChangeArrowheads="1"/>
          </p:cNvSpPr>
          <p:nvPr/>
        </p:nvSpPr>
        <p:spPr bwMode="auto">
          <a:xfrm>
            <a:off x="3260725" y="5164138"/>
            <a:ext cx="5540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47146" name="Oval 4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7" name="Rectangle 4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47148" name="AutoShape 4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9" name="AutoShape 4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0" name="Line 4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1" name="Rectangle 4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47152" name="Rectangle 4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7153" name="Rectangle 4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7154" name="Oval 50"/>
          <p:cNvSpPr>
            <a:spLocks noChangeArrowheads="1"/>
          </p:cNvSpPr>
          <p:nvPr/>
        </p:nvSpPr>
        <p:spPr bwMode="auto">
          <a:xfrm>
            <a:off x="3914775" y="1012825"/>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5" name="Rectangle 51"/>
          <p:cNvSpPr>
            <a:spLocks noChangeArrowheads="1"/>
          </p:cNvSpPr>
          <p:nvPr/>
        </p:nvSpPr>
        <p:spPr bwMode="auto">
          <a:xfrm>
            <a:off x="3794125" y="30781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47157" name="Oval 53"/>
          <p:cNvSpPr>
            <a:spLocks noChangeArrowheads="1"/>
          </p:cNvSpPr>
          <p:nvPr/>
        </p:nvSpPr>
        <p:spPr bwMode="auto">
          <a:xfrm>
            <a:off x="1500188" y="3908425"/>
            <a:ext cx="7286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8" name="Oval 54"/>
          <p:cNvSpPr>
            <a:spLocks noChangeArrowheads="1"/>
          </p:cNvSpPr>
          <p:nvPr/>
        </p:nvSpPr>
        <p:spPr bwMode="auto">
          <a:xfrm>
            <a:off x="2720975" y="503237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9" name="Oval 55"/>
          <p:cNvSpPr>
            <a:spLocks noChangeArrowheads="1"/>
          </p:cNvSpPr>
          <p:nvPr/>
        </p:nvSpPr>
        <p:spPr bwMode="auto">
          <a:xfrm>
            <a:off x="2625725" y="4300538"/>
            <a:ext cx="728663"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0" name="Oval 56"/>
          <p:cNvSpPr>
            <a:spLocks noChangeArrowheads="1"/>
          </p:cNvSpPr>
          <p:nvPr/>
        </p:nvSpPr>
        <p:spPr bwMode="auto">
          <a:xfrm>
            <a:off x="2663825" y="298767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1" name="Oval 57"/>
          <p:cNvSpPr>
            <a:spLocks noChangeArrowheads="1"/>
          </p:cNvSpPr>
          <p:nvPr/>
        </p:nvSpPr>
        <p:spPr bwMode="auto">
          <a:xfrm>
            <a:off x="2625725" y="247015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2" name="Oval 58"/>
          <p:cNvSpPr>
            <a:spLocks noChangeArrowheads="1"/>
          </p:cNvSpPr>
          <p:nvPr/>
        </p:nvSpPr>
        <p:spPr bwMode="auto">
          <a:xfrm>
            <a:off x="3236913" y="2932113"/>
            <a:ext cx="728662"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3"/>
          <p:cNvGrpSpPr>
            <a:grpSpLocks/>
          </p:cNvGrpSpPr>
          <p:nvPr/>
        </p:nvGrpSpPr>
        <p:grpSpPr bwMode="auto">
          <a:xfrm>
            <a:off x="5181600" y="1371600"/>
            <a:ext cx="2819400" cy="3551238"/>
            <a:chOff x="3264" y="864"/>
            <a:chExt cx="1776" cy="2237"/>
          </a:xfrm>
        </p:grpSpPr>
        <p:sp>
          <p:nvSpPr>
            <p:cNvPr id="47163" name="Oval 59"/>
            <p:cNvSpPr>
              <a:spLocks noChangeArrowheads="1"/>
            </p:cNvSpPr>
            <p:nvPr/>
          </p:nvSpPr>
          <p:spPr bwMode="auto">
            <a:xfrm>
              <a:off x="4128" y="2640"/>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4" name="Oval 60"/>
            <p:cNvSpPr>
              <a:spLocks noChangeArrowheads="1"/>
            </p:cNvSpPr>
            <p:nvPr/>
          </p:nvSpPr>
          <p:spPr bwMode="auto">
            <a:xfrm>
              <a:off x="3456" y="1728"/>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5" name="Oval 61"/>
            <p:cNvSpPr>
              <a:spLocks noChangeArrowheads="1"/>
            </p:cNvSpPr>
            <p:nvPr/>
          </p:nvSpPr>
          <p:spPr bwMode="auto">
            <a:xfrm>
              <a:off x="3264" y="1056"/>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6" name="Oval 62"/>
            <p:cNvSpPr>
              <a:spLocks noChangeArrowheads="1"/>
            </p:cNvSpPr>
            <p:nvPr/>
          </p:nvSpPr>
          <p:spPr bwMode="auto">
            <a:xfrm>
              <a:off x="4272" y="864"/>
              <a:ext cx="768"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168" name="Text Box 64"/>
          <p:cNvSpPr txBox="1">
            <a:spLocks noChangeArrowheads="1"/>
          </p:cNvSpPr>
          <p:nvPr/>
        </p:nvSpPr>
        <p:spPr bwMode="auto">
          <a:xfrm>
            <a:off x="1031875" y="1414463"/>
            <a:ext cx="7575550" cy="315436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900" b="1" smtClean="0">
                <a:solidFill>
                  <a:srgbClr val="FFFF00"/>
                </a:solidFill>
                <a:effectLst>
                  <a:outerShdw blurRad="38100" dist="38100" dir="2700000" algn="tl">
                    <a:srgbClr val="000000"/>
                  </a:outerShdw>
                </a:effectLst>
                <a:latin typeface="Arial Black" charset="0"/>
              </a:rPr>
              <a:t>10     </a:t>
            </a:r>
            <a:r>
              <a:rPr lang="en-US" sz="7200" b="1" smtClean="0">
                <a:solidFill>
                  <a:srgbClr val="FFFF00"/>
                </a:solidFill>
                <a:effectLst>
                  <a:outerShdw blurRad="38100" dist="38100" dir="2700000" algn="tl">
                    <a:srgbClr val="000000"/>
                  </a:outerShdw>
                </a:effectLst>
                <a:latin typeface="Arial Black" charset="0"/>
              </a:rPr>
              <a:t>Lupain Lugar</a:t>
            </a:r>
            <a:endParaRPr lang="en-US" sz="11700" b="1" smtClean="0">
              <a:solidFill>
                <a:srgbClr val="FFFF00"/>
              </a:solidFill>
              <a:effectLst>
                <a:outerShdw blurRad="38100" dist="38100" dir="2700000" algn="tl">
                  <a:srgbClr val="000000"/>
                </a:outerShdw>
              </a:effectLst>
              <a:latin typeface="Arial Black" charset="0"/>
            </a:endParaRPr>
          </a:p>
        </p:txBody>
      </p:sp>
      <p:sp>
        <p:nvSpPr>
          <p:cNvPr id="84025" name="Text Box 6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174"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40</a:t>
            </a:r>
          </a:p>
        </p:txBody>
      </p:sp>
      <p:sp>
        <p:nvSpPr>
          <p:cNvPr id="84027"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84028" name="Text Box 7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4029" name="Rectangle 73"/>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47168"/>
                                        </p:tgtEl>
                                        <p:attrNameLst>
                                          <p:attrName>style.visibility</p:attrName>
                                        </p:attrNameLst>
                                      </p:cBhvr>
                                      <p:to>
                                        <p:strVal val="visible"/>
                                      </p:to>
                                    </p:set>
                                    <p:anim calcmode="lin" valueType="num">
                                      <p:cBhvr>
                                        <p:cTn id="12" dur="500" fill="hold"/>
                                        <p:tgtEl>
                                          <p:spTgt spid="47168"/>
                                        </p:tgtEl>
                                        <p:attrNameLst>
                                          <p:attrName>ppt_w</p:attrName>
                                        </p:attrNameLst>
                                      </p:cBhvr>
                                      <p:tavLst>
                                        <p:tav tm="0">
                                          <p:val>
                                            <p:fltVal val="0"/>
                                          </p:val>
                                        </p:tav>
                                        <p:tav tm="100000">
                                          <p:val>
                                            <p:strVal val="#ppt_w"/>
                                          </p:val>
                                        </p:tav>
                                      </p:tavLst>
                                    </p:anim>
                                    <p:anim calcmode="lin" valueType="num">
                                      <p:cBhvr>
                                        <p:cTn id="13" dur="500" fill="hold"/>
                                        <p:tgtEl>
                                          <p:spTgt spid="47168"/>
                                        </p:tgtEl>
                                        <p:attrNameLst>
                                          <p:attrName>ppt_h</p:attrName>
                                        </p:attrNameLst>
                                      </p:cBhvr>
                                      <p:tavLst>
                                        <p:tav tm="0">
                                          <p:val>
                                            <p:fltVal val="0"/>
                                          </p:val>
                                        </p:tav>
                                        <p:tav tm="100000">
                                          <p:val>
                                            <p:strVal val="#ppt_h"/>
                                          </p:val>
                                        </p:tav>
                                      </p:tavLst>
                                    </p:anim>
                                    <p:anim calcmode="lin" valueType="num">
                                      <p:cBhvr>
                                        <p:cTn id="14" dur="500" fill="hold"/>
                                        <p:tgtEl>
                                          <p:spTgt spid="47168"/>
                                        </p:tgtEl>
                                        <p:attrNameLst>
                                          <p:attrName>ppt_x</p:attrName>
                                        </p:attrNameLst>
                                      </p:cBhvr>
                                      <p:tavLst>
                                        <p:tav tm="0">
                                          <p:val>
                                            <p:fltVal val="0.5"/>
                                          </p:val>
                                        </p:tav>
                                        <p:tav tm="100000">
                                          <p:val>
                                            <p:strVal val="#ppt_x"/>
                                          </p:val>
                                        </p:tav>
                                      </p:tavLst>
                                    </p:anim>
                                    <p:anim calcmode="lin" valueType="num">
                                      <p:cBhvr>
                                        <p:cTn id="15" dur="500" fill="hold"/>
                                        <p:tgtEl>
                                          <p:spTgt spid="47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3794125" y="30781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charset="0"/>
                <a:ea typeface="ＭＳ Ｐゴシック" charset="-128"/>
                <a:cs typeface="ＭＳ Ｐゴシック" charset="-128"/>
              </a:rPr>
              <a:t>BN</a:t>
            </a:r>
          </a:p>
        </p:txBody>
      </p:sp>
      <p:sp>
        <p:nvSpPr>
          <p:cNvPr id="4577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ＭＳ Ｐゴシック" charset="-128"/>
                <a:cs typeface="ＭＳ Ｐゴシック" charset="-128"/>
              </a:rPr>
              <a:t>IY</a:t>
            </a:r>
          </a:p>
        </p:txBody>
      </p:sp>
      <p:sp>
        <p:nvSpPr>
          <p:cNvPr id="45773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45773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ＭＳ Ｐゴシック" charset="-128"/>
                <a:cs typeface="ＭＳ Ｐゴシック" charset="-128"/>
              </a:rPr>
              <a:t>DNG</a:t>
            </a:r>
          </a:p>
        </p:txBody>
      </p:sp>
      <p:sp>
        <p:nvSpPr>
          <p:cNvPr id="457743" name="Rectangle 15"/>
          <p:cNvSpPr>
            <a:spLocks noChangeArrowheads="1"/>
          </p:cNvSpPr>
          <p:nvPr/>
        </p:nvSpPr>
        <p:spPr bwMode="auto">
          <a:xfrm>
            <a:off x="2516188" y="5640388"/>
            <a:ext cx="9445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45774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ＭＳ Ｐゴシック" charset="-128"/>
                <a:cs typeface="ＭＳ Ｐゴシック" charset="-128"/>
              </a:rPr>
              <a:t>DM</a:t>
            </a:r>
          </a:p>
        </p:txBody>
      </p:sp>
      <p:sp>
        <p:nvSpPr>
          <p:cNvPr id="45774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6" name="Line 18"/>
          <p:cNvSpPr>
            <a:spLocks noChangeShapeType="1"/>
          </p:cNvSpPr>
          <p:nvPr/>
        </p:nvSpPr>
        <p:spPr bwMode="auto">
          <a:xfrm>
            <a:off x="5006975" y="1000125"/>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ＭＳ Ｐゴシック" charset="-128"/>
                <a:cs typeface="ＭＳ Ｐゴシック" charset="-128"/>
              </a:rPr>
              <a:t>PND</a:t>
            </a:r>
          </a:p>
        </p:txBody>
      </p:sp>
      <p:sp>
        <p:nvSpPr>
          <p:cNvPr id="4577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0"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3"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4"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10 PLACES</a:t>
            </a:r>
          </a:p>
        </p:txBody>
      </p:sp>
      <p:sp>
        <p:nvSpPr>
          <p:cNvPr id="45775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5775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57757"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57758"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57759"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0"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57761"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2"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7763"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4"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5"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57766"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7"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57768"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9"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0"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1" name="Rectangle 43"/>
          <p:cNvSpPr>
            <a:spLocks noChangeArrowheads="1"/>
          </p:cNvSpPr>
          <p:nvPr/>
        </p:nvSpPr>
        <p:spPr bwMode="auto">
          <a:xfrm>
            <a:off x="3222625" y="5164138"/>
            <a:ext cx="5540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457772"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3"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57774" name="Line 4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5" name="Oval 47"/>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6" name="Oval 48"/>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7" name="Text Box 49"/>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effectLst>
                <a:outerShdw blurRad="38100" dist="38100" dir="2700000" algn="tl">
                  <a:srgbClr val="000000"/>
                </a:outerShdw>
              </a:effectLst>
              <a:latin typeface="Times" pitchFamily="-110" charset="0"/>
              <a:ea typeface="+mn-ea"/>
              <a:cs typeface="+mn-cs"/>
            </a:endParaRPr>
          </a:p>
        </p:txBody>
      </p:sp>
      <p:sp>
        <p:nvSpPr>
          <p:cNvPr id="457778" name="Rectangle 50"/>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charset="0"/>
                <a:ea typeface="ＭＳ Ｐゴシック" charset="-128"/>
                <a:cs typeface="ＭＳ Ｐゴシック" charset="-128"/>
              </a:rPr>
              <a:t>CB</a:t>
            </a:r>
          </a:p>
        </p:txBody>
      </p:sp>
      <p:sp>
        <p:nvSpPr>
          <p:cNvPr id="457780" name="Text Box 52"/>
          <p:cNvSpPr txBox="1">
            <a:spLocks noChangeArrowheads="1"/>
          </p:cNvSpPr>
          <p:nvPr/>
        </p:nvSpPr>
        <p:spPr bwMode="auto">
          <a:xfrm>
            <a:off x="2016125" y="52388"/>
            <a:ext cx="561975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1400" b="1" i="0" smtClean="0">
                <a:effectLst>
                  <a:outerShdw blurRad="38100" dist="38100" dir="2700000" algn="tl">
                    <a:srgbClr val="000000"/>
                  </a:outerShdw>
                </a:effectLst>
              </a:rPr>
              <a:t>Mga Hukom 20:1;  2 Sam 17:11;  1 Mga Hari 4:25</a:t>
            </a:r>
          </a:p>
        </p:txBody>
      </p:sp>
      <p:sp>
        <p:nvSpPr>
          <p:cNvPr id="457786" name="Oval 58"/>
          <p:cNvSpPr>
            <a:spLocks noChangeArrowheads="1"/>
          </p:cNvSpPr>
          <p:nvPr/>
        </p:nvSpPr>
        <p:spPr bwMode="auto">
          <a:xfrm>
            <a:off x="1614488" y="-50800"/>
            <a:ext cx="5707062" cy="525463"/>
          </a:xfrm>
          <a:prstGeom prst="ellips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67" name="Text Box 5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7788"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41</a:t>
            </a:r>
          </a:p>
        </p:txBody>
      </p:sp>
      <p:sp>
        <p:nvSpPr>
          <p:cNvPr id="86069"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6070" name="Rectangle 62"/>
          <p:cNvSpPr>
            <a:spLocks noChangeArrowheads="1"/>
          </p:cNvSpPr>
          <p:nvPr/>
        </p:nvSpPr>
        <p:spPr bwMode="auto">
          <a:xfrm>
            <a:off x="7034213" y="6269038"/>
            <a:ext cx="17002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86071" name="Text Box 6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457804" name="AutoShape 76"/>
          <p:cNvSpPr>
            <a:spLocks noChangeArrowheads="1"/>
          </p:cNvSpPr>
          <p:nvPr/>
        </p:nvSpPr>
        <p:spPr bwMode="auto">
          <a:xfrm rot="-3349850">
            <a:off x="2161381" y="3263107"/>
            <a:ext cx="2173287"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7"/>
              </a:schemeClr>
            </a:outerShdw>
          </a:effectLst>
        </p:spPr>
        <p:txBody>
          <a:bodyPr rot="10800000"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
        <p:nvSpPr>
          <p:cNvPr id="457805" name="Line 77"/>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6" name="Line 78"/>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86075" name="Group 79"/>
          <p:cNvGrpSpPr>
            <a:grpSpLocks/>
          </p:cNvGrpSpPr>
          <p:nvPr/>
        </p:nvGrpSpPr>
        <p:grpSpPr bwMode="auto">
          <a:xfrm>
            <a:off x="1614488" y="781050"/>
            <a:ext cx="808037" cy="3687763"/>
            <a:chOff x="1017" y="482"/>
            <a:chExt cx="509" cy="2323"/>
          </a:xfrm>
        </p:grpSpPr>
        <p:sp>
          <p:nvSpPr>
            <p:cNvPr id="457808" name="Oval 80"/>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9" name="Rectangle 81"/>
            <p:cNvSpPr>
              <a:spLocks noChangeArrowheads="1"/>
            </p:cNvSpPr>
            <p:nvPr/>
          </p:nvSpPr>
          <p:spPr bwMode="auto">
            <a:xfrm rot="18000000">
              <a:off x="145" y="1440"/>
              <a:ext cx="2323" cy="4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b="1">
                  <a:solidFill>
                    <a:srgbClr val="FAF200"/>
                  </a:solidFill>
                  <a:effectLst>
                    <a:outerShdw blurRad="38100" dist="38100" dir="2700000" algn="tl">
                      <a:srgbClr val="000000"/>
                    </a:outerShdw>
                  </a:effectLst>
                  <a:latin typeface="Times" charset="0"/>
                </a:rPr>
                <a:t>ANG LUPA</a:t>
              </a:r>
            </a:p>
          </p:txBody>
        </p:sp>
      </p:grpSp>
      <p:grpSp>
        <p:nvGrpSpPr>
          <p:cNvPr id="3" name="Group 82"/>
          <p:cNvGrpSpPr>
            <a:grpSpLocks/>
          </p:cNvGrpSpPr>
          <p:nvPr/>
        </p:nvGrpSpPr>
        <p:grpSpPr bwMode="auto">
          <a:xfrm>
            <a:off x="3249613" y="1508125"/>
            <a:ext cx="5021262" cy="3994150"/>
            <a:chOff x="2448" y="2208"/>
            <a:chExt cx="1584" cy="2516"/>
          </a:xfrm>
        </p:grpSpPr>
        <p:sp>
          <p:nvSpPr>
            <p:cNvPr id="457811" name="Text Box 83"/>
            <p:cNvSpPr txBox="1">
              <a:spLocks noChangeArrowheads="1"/>
            </p:cNvSpPr>
            <p:nvPr/>
          </p:nvSpPr>
          <p:spPr bwMode="auto">
            <a:xfrm>
              <a:off x="2448" y="2304"/>
              <a:ext cx="1584" cy="242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endParaRPr lang="en-US" sz="4400" b="1" smtClean="0">
                <a:solidFill>
                  <a:srgbClr val="FFFF00"/>
                </a:solidFill>
                <a:effectLst>
                  <a:outerShdw blurRad="38100" dist="38100" dir="2700000" algn="tl">
                    <a:srgbClr val="000000"/>
                  </a:outerShdw>
                </a:effectLst>
                <a:latin typeface="Arial Black" charset="0"/>
              </a:endParaRPr>
            </a:p>
            <a:p>
              <a:pPr>
                <a:lnSpc>
                  <a:spcPct val="60000"/>
                </a:lnSpc>
                <a:spcBef>
                  <a:spcPct val="50000"/>
                </a:spcBef>
                <a:defRPr/>
              </a:pPr>
              <a:r>
                <a:rPr lang="ja-JP" altLang="en-US" sz="4400" b="1" smtClean="0">
                  <a:solidFill>
                    <a:srgbClr val="FFFF00"/>
                  </a:solidFill>
                  <a:effectLst>
                    <a:outerShdw blurRad="38100" dist="38100" dir="2700000" algn="tl">
                      <a:srgbClr val="000000"/>
                    </a:outerShdw>
                  </a:effectLst>
                  <a:latin typeface="Arial Black" charset="0"/>
                </a:rPr>
                <a:t>“</a:t>
              </a:r>
              <a:r>
                <a:rPr lang="en-US" sz="4400" b="1" smtClean="0">
                  <a:solidFill>
                    <a:srgbClr val="FFFF00"/>
                  </a:solidFill>
                  <a:effectLst>
                    <a:outerShdw blurRad="38100" dist="38100" dir="2700000" algn="tl">
                      <a:srgbClr val="000000"/>
                    </a:outerShdw>
                  </a:effectLst>
                  <a:latin typeface="Arial Black" charset="0"/>
                </a:rPr>
                <a:t>MULA</a:t>
              </a:r>
            </a:p>
            <a:p>
              <a:pPr>
                <a:lnSpc>
                  <a:spcPct val="60000"/>
                </a:lnSpc>
                <a:spcBef>
                  <a:spcPct val="50000"/>
                </a:spcBef>
                <a:defRPr/>
              </a:pPr>
              <a:r>
                <a:rPr lang="en-US" sz="4400" b="1" smtClean="0">
                  <a:solidFill>
                    <a:srgbClr val="FFFF00"/>
                  </a:solidFill>
                  <a:effectLst>
                    <a:outerShdw blurRad="38100" dist="38100" dir="2700000" algn="tl">
                      <a:srgbClr val="000000"/>
                    </a:outerShdw>
                  </a:effectLst>
                  <a:latin typeface="Arial Black" charset="0"/>
                </a:rPr>
                <a:t>DAN</a:t>
              </a:r>
            </a:p>
            <a:p>
              <a:pPr>
                <a:lnSpc>
                  <a:spcPct val="60000"/>
                </a:lnSpc>
                <a:spcBef>
                  <a:spcPct val="50000"/>
                </a:spcBef>
                <a:defRPr/>
              </a:pPr>
              <a:r>
                <a:rPr lang="en-US" sz="4400" b="1" smtClean="0">
                  <a:solidFill>
                    <a:srgbClr val="FFFF00"/>
                  </a:solidFill>
                  <a:effectLst>
                    <a:outerShdw blurRad="38100" dist="38100" dir="2700000" algn="tl">
                      <a:srgbClr val="000000"/>
                    </a:outerShdw>
                  </a:effectLst>
                  <a:latin typeface="Arial Black" charset="0"/>
                </a:rPr>
                <a:t>HANGANG</a:t>
              </a:r>
            </a:p>
            <a:p>
              <a:pPr>
                <a:lnSpc>
                  <a:spcPct val="60000"/>
                </a:lnSpc>
                <a:spcBef>
                  <a:spcPct val="50000"/>
                </a:spcBef>
                <a:defRPr/>
              </a:pPr>
              <a:r>
                <a:rPr lang="en-US" sz="4400" b="1" smtClean="0">
                  <a:solidFill>
                    <a:srgbClr val="FFFF00"/>
                  </a:solidFill>
                  <a:effectLst>
                    <a:outerShdw blurRad="38100" dist="38100" dir="2700000" algn="tl">
                      <a:srgbClr val="000000"/>
                    </a:outerShdw>
                  </a:effectLst>
                  <a:latin typeface="Arial Black" charset="0"/>
                </a:rPr>
                <a:t>BEERSHEBA</a:t>
              </a:r>
              <a:r>
                <a:rPr lang="ja-JP" altLang="en-US" sz="4400" b="1" smtClean="0">
                  <a:solidFill>
                    <a:srgbClr val="FFFF00"/>
                  </a:solidFill>
                  <a:effectLst>
                    <a:outerShdw blurRad="38100" dist="38100" dir="2700000" algn="tl">
                      <a:srgbClr val="000000"/>
                    </a:outerShdw>
                  </a:effectLst>
                  <a:latin typeface="Arial Black" charset="0"/>
                </a:rPr>
                <a:t>”</a:t>
              </a:r>
              <a:r>
                <a:rPr lang="en-US" sz="4400" b="1" smtClean="0">
                  <a:solidFill>
                    <a:srgbClr val="FFFF00"/>
                  </a:solidFill>
                  <a:effectLst>
                    <a:outerShdw blurRad="38100" dist="38100" dir="2700000" algn="tl">
                      <a:srgbClr val="000000"/>
                    </a:outerShdw>
                  </a:effectLst>
                  <a:latin typeface="Arial Black" charset="0"/>
                </a:rPr>
                <a:t/>
              </a:r>
              <a:br>
                <a:rPr lang="en-US" sz="4400" b="1" smtClean="0">
                  <a:solidFill>
                    <a:srgbClr val="FFFF00"/>
                  </a:solidFill>
                  <a:effectLst>
                    <a:outerShdw blurRad="38100" dist="38100" dir="2700000" algn="tl">
                      <a:srgbClr val="000000"/>
                    </a:outerShdw>
                  </a:effectLst>
                  <a:latin typeface="Arial Black" charset="0"/>
                </a:rPr>
              </a:br>
              <a:endParaRPr lang="en-US" sz="4400" b="1" smtClean="0">
                <a:solidFill>
                  <a:srgbClr val="FFFF00"/>
                </a:solidFill>
                <a:effectLst>
                  <a:outerShdw blurRad="38100" dist="38100" dir="2700000" algn="tl">
                    <a:srgbClr val="000000"/>
                  </a:outerShdw>
                </a:effectLst>
                <a:latin typeface="Arial Black" charset="0"/>
              </a:endParaRPr>
            </a:p>
          </p:txBody>
        </p:sp>
        <p:sp>
          <p:nvSpPr>
            <p:cNvPr id="457812" name="AutoShape 84"/>
            <p:cNvSpPr>
              <a:spLocks noChangeArrowheads="1"/>
            </p:cNvSpPr>
            <p:nvPr/>
          </p:nvSpPr>
          <p:spPr bwMode="auto">
            <a:xfrm>
              <a:off x="2448" y="2208"/>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7780"/>
                                        </p:tgtEl>
                                        <p:attrNameLst>
                                          <p:attrName>style.visibility</p:attrName>
                                        </p:attrNameLst>
                                      </p:cBhvr>
                                      <p:to>
                                        <p:strVal val="visible"/>
                                      </p:to>
                                    </p:set>
                                    <p:anim calcmode="lin" valueType="num">
                                      <p:cBhvr additive="base">
                                        <p:cTn id="7" dur="500" fill="hold"/>
                                        <p:tgtEl>
                                          <p:spTgt spid="457780"/>
                                        </p:tgtEl>
                                        <p:attrNameLst>
                                          <p:attrName>ppt_x</p:attrName>
                                        </p:attrNameLst>
                                      </p:cBhvr>
                                      <p:tavLst>
                                        <p:tav tm="0">
                                          <p:val>
                                            <p:strVal val="#ppt_x"/>
                                          </p:val>
                                        </p:tav>
                                        <p:tav tm="100000">
                                          <p:val>
                                            <p:strVal val="#ppt_x"/>
                                          </p:val>
                                        </p:tav>
                                      </p:tavLst>
                                    </p:anim>
                                    <p:anim calcmode="lin" valueType="num">
                                      <p:cBhvr additive="base">
                                        <p:cTn id="8" dur="500" fill="hold"/>
                                        <p:tgtEl>
                                          <p:spTgt spid="45778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7786"/>
                                        </p:tgtEl>
                                        <p:attrNameLst>
                                          <p:attrName>style.visibility</p:attrName>
                                        </p:attrNameLst>
                                      </p:cBhvr>
                                      <p:to>
                                        <p:strVal val="visible"/>
                                      </p:to>
                                    </p:set>
                                    <p:anim calcmode="lin" valueType="num">
                                      <p:cBhvr additive="base">
                                        <p:cTn id="12" dur="500" fill="hold"/>
                                        <p:tgtEl>
                                          <p:spTgt spid="457786"/>
                                        </p:tgtEl>
                                        <p:attrNameLst>
                                          <p:attrName>ppt_x</p:attrName>
                                        </p:attrNameLst>
                                      </p:cBhvr>
                                      <p:tavLst>
                                        <p:tav tm="0">
                                          <p:val>
                                            <p:strVal val="#ppt_x"/>
                                          </p:val>
                                        </p:tav>
                                        <p:tav tm="100000">
                                          <p:val>
                                            <p:strVal val="#ppt_x"/>
                                          </p:val>
                                        </p:tav>
                                      </p:tavLst>
                                    </p:anim>
                                    <p:anim calcmode="lin" valueType="num">
                                      <p:cBhvr additive="base">
                                        <p:cTn id="13" dur="500" fill="hold"/>
                                        <p:tgtEl>
                                          <p:spTgt spid="45778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7805"/>
                                        </p:tgtEl>
                                        <p:attrNameLst>
                                          <p:attrName>style.visibility</p:attrName>
                                        </p:attrNameLst>
                                      </p:cBhvr>
                                      <p:to>
                                        <p:strVal val="visible"/>
                                      </p:to>
                                    </p:set>
                                    <p:animEffect transition="in" filter="wipe(left)">
                                      <p:cBhvr>
                                        <p:cTn id="18" dur="500"/>
                                        <p:tgtEl>
                                          <p:spTgt spid="457805"/>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457806"/>
                                        </p:tgtEl>
                                        <p:attrNameLst>
                                          <p:attrName>style.visibility</p:attrName>
                                        </p:attrNameLst>
                                      </p:cBhvr>
                                      <p:to>
                                        <p:strVal val="visible"/>
                                      </p:to>
                                    </p:set>
                                    <p:animEffect transition="in" filter="wipe(left)">
                                      <p:cBhvr>
                                        <p:cTn id="22" dur="500"/>
                                        <p:tgtEl>
                                          <p:spTgt spid="457806"/>
                                        </p:tgtEl>
                                      </p:cBhvr>
                                    </p:animEffect>
                                  </p:childTnLst>
                                </p:cTn>
                              </p:par>
                            </p:childTnLst>
                          </p:cTn>
                        </p:par>
                        <p:par>
                          <p:cTn id="23" fill="hold" nodeType="afterGroup">
                            <p:stCondLst>
                              <p:cond delay="1000"/>
                            </p:stCondLst>
                            <p:childTnLst>
                              <p:par>
                                <p:cTn id="24" presetID="16" presetClass="entr" presetSubtype="42" fill="hold" grpId="0" nodeType="afterEffect">
                                  <p:stCondLst>
                                    <p:cond delay="0"/>
                                  </p:stCondLst>
                                  <p:childTnLst>
                                    <p:set>
                                      <p:cBhvr>
                                        <p:cTn id="25" dur="1" fill="hold">
                                          <p:stCondLst>
                                            <p:cond delay="0"/>
                                          </p:stCondLst>
                                        </p:cTn>
                                        <p:tgtEl>
                                          <p:spTgt spid="457804"/>
                                        </p:tgtEl>
                                        <p:attrNameLst>
                                          <p:attrName>style.visibility</p:attrName>
                                        </p:attrNameLst>
                                      </p:cBhvr>
                                      <p:to>
                                        <p:strVal val="visible"/>
                                      </p:to>
                                    </p:set>
                                    <p:animEffect transition="in" filter="barn(outHorizontal)">
                                      <p:cBhvr>
                                        <p:cTn id="26" dur="500"/>
                                        <p:tgtEl>
                                          <p:spTgt spid="4578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80" grpId="0" autoUpdateAnimBg="0"/>
      <p:bldP spid="457786" grpId="0" animBg="1"/>
      <p:bldP spid="45780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5120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5121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51215" name="Rectangle 15"/>
          <p:cNvSpPr>
            <a:spLocks noChangeArrowheads="1"/>
          </p:cNvSpPr>
          <p:nvPr/>
        </p:nvSpPr>
        <p:spPr bwMode="auto">
          <a:xfrm>
            <a:off x="2516188" y="5640388"/>
            <a:ext cx="1112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5121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5121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51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5122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5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512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5123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512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512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8" name="Rectangle 38"/>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5123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0" name="Rectangle 40"/>
          <p:cNvSpPr>
            <a:spLocks noChangeArrowheads="1"/>
          </p:cNvSpPr>
          <p:nvPr/>
        </p:nvSpPr>
        <p:spPr bwMode="auto">
          <a:xfrm>
            <a:off x="3222625" y="5164138"/>
            <a:ext cx="5540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5124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51243" name="Rectangle 43"/>
          <p:cNvSpPr>
            <a:spLocks noChangeArrowheads="1"/>
          </p:cNvSpPr>
          <p:nvPr/>
        </p:nvSpPr>
        <p:spPr bwMode="auto">
          <a:xfrm>
            <a:off x="3795713" y="3078163"/>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51244" name="Text Box 44"/>
          <p:cNvSpPr txBox="1">
            <a:spLocks noChangeArrowheads="1"/>
          </p:cNvSpPr>
          <p:nvPr/>
        </p:nvSpPr>
        <p:spPr bwMode="auto">
          <a:xfrm>
            <a:off x="3167063" y="3538538"/>
            <a:ext cx="4221162" cy="2428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3600" b="1"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r>
              <a:rPr lang="ja-JP" altLang="en-US" sz="3600" b="1" smtClean="0">
                <a:solidFill>
                  <a:srgbClr val="FFFA35"/>
                </a:solidFill>
                <a:effectLst>
                  <a:outerShdw blurRad="38100" dist="38100" dir="2700000" algn="tl">
                    <a:srgbClr val="000000"/>
                  </a:outerShdw>
                </a:effectLst>
                <a:latin typeface="Arial Black" charset="0"/>
              </a:rPr>
              <a:t>“</a:t>
            </a:r>
            <a:r>
              <a:rPr lang="en-US" sz="3600" b="1" smtClean="0">
                <a:solidFill>
                  <a:srgbClr val="FFFA35"/>
                </a:solidFill>
                <a:effectLst>
                  <a:outerShdw blurRad="38100" dist="38100" dir="2700000" algn="tl">
                    <a:srgbClr val="000000"/>
                  </a:outerShdw>
                </a:effectLst>
                <a:latin typeface="Arial Black" charset="0"/>
              </a:rPr>
              <a:t>ANG YUGTO</a:t>
            </a:r>
          </a:p>
          <a:p>
            <a:pPr>
              <a:lnSpc>
                <a:spcPct val="45000"/>
              </a:lnSpc>
              <a:spcBef>
                <a:spcPct val="50000"/>
              </a:spcBef>
              <a:defRPr/>
            </a:pPr>
            <a:r>
              <a:rPr lang="en-US" sz="3600" b="1" smtClean="0">
                <a:solidFill>
                  <a:srgbClr val="FFFA35"/>
                </a:solidFill>
                <a:effectLst>
                  <a:outerShdw blurRad="38100" dist="38100" dir="2700000" algn="tl">
                    <a:srgbClr val="000000"/>
                  </a:outerShdw>
                </a:effectLst>
                <a:latin typeface="Arial Black" charset="0"/>
              </a:rPr>
              <a:t>NG AKSYON!</a:t>
            </a:r>
            <a:r>
              <a:rPr lang="ja-JP" altLang="en-US" sz="3600" b="1" smtClean="0">
                <a:solidFill>
                  <a:srgbClr val="FFFA35"/>
                </a:solidFill>
                <a:effectLst>
                  <a:outerShdw blurRad="38100" dist="38100" dir="2700000" algn="tl">
                    <a:srgbClr val="000000"/>
                  </a:outerShdw>
                </a:effectLst>
                <a:latin typeface="Arial Black" charset="0"/>
              </a:rPr>
              <a:t>”</a:t>
            </a:r>
            <a:endParaRPr lang="en-US" sz="3600" b="1"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smtClean="0">
              <a:solidFill>
                <a:srgbClr val="FFFA35"/>
              </a:solidFill>
              <a:effectLst>
                <a:outerShdw blurRad="38100" dist="38100" dir="2700000" algn="tl">
                  <a:srgbClr val="000000"/>
                </a:outerShdw>
              </a:effectLst>
              <a:latin typeface="Arial Black" charset="0"/>
            </a:endParaRPr>
          </a:p>
        </p:txBody>
      </p:sp>
      <p:sp>
        <p:nvSpPr>
          <p:cNvPr id="88106"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251"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42</a:t>
            </a:r>
          </a:p>
        </p:txBody>
      </p:sp>
      <p:sp>
        <p:nvSpPr>
          <p:cNvPr id="88108"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8109" name="Rectangle 53"/>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1244"/>
                                        </p:tgtEl>
                                        <p:attrNameLst>
                                          <p:attrName>style.visibility</p:attrName>
                                        </p:attrNameLst>
                                      </p:cBhvr>
                                      <p:to>
                                        <p:strVal val="visible"/>
                                      </p:to>
                                    </p:set>
                                    <p:anim calcmode="lin" valueType="num">
                                      <p:cBhvr>
                                        <p:cTn id="7" dur="500" fill="hold"/>
                                        <p:tgtEl>
                                          <p:spTgt spid="51244"/>
                                        </p:tgtEl>
                                        <p:attrNameLst>
                                          <p:attrName>ppt_w</p:attrName>
                                        </p:attrNameLst>
                                      </p:cBhvr>
                                      <p:tavLst>
                                        <p:tav tm="0">
                                          <p:val>
                                            <p:fltVal val="0"/>
                                          </p:val>
                                        </p:tav>
                                        <p:tav tm="100000">
                                          <p:val>
                                            <p:strVal val="#ppt_w"/>
                                          </p:val>
                                        </p:tav>
                                      </p:tavLst>
                                    </p:anim>
                                    <p:anim calcmode="lin" valueType="num">
                                      <p:cBhvr>
                                        <p:cTn id="8" dur="500" fill="hold"/>
                                        <p:tgtEl>
                                          <p:spTgt spid="51244"/>
                                        </p:tgtEl>
                                        <p:attrNameLst>
                                          <p:attrName>ppt_h</p:attrName>
                                        </p:attrNameLst>
                                      </p:cBhvr>
                                      <p:tavLst>
                                        <p:tav tm="0">
                                          <p:val>
                                            <p:fltVal val="0"/>
                                          </p:val>
                                        </p:tav>
                                        <p:tav tm="100000">
                                          <p:val>
                                            <p:strVal val="#ppt_h"/>
                                          </p:val>
                                        </p:tav>
                                      </p:tavLst>
                                    </p:anim>
                                    <p:anim calcmode="lin" valueType="num">
                                      <p:cBhvr>
                                        <p:cTn id="9" dur="500" fill="hold"/>
                                        <p:tgtEl>
                                          <p:spTgt spid="51244"/>
                                        </p:tgtEl>
                                        <p:attrNameLst>
                                          <p:attrName>ppt_x</p:attrName>
                                        </p:attrNameLst>
                                      </p:cBhvr>
                                      <p:tavLst>
                                        <p:tav tm="0">
                                          <p:val>
                                            <p:fltVal val="0.5"/>
                                          </p:val>
                                        </p:tav>
                                        <p:tav tm="100000">
                                          <p:val>
                                            <p:strVal val="#ppt_x"/>
                                          </p:val>
                                        </p:tav>
                                      </p:tavLst>
                                    </p:anim>
                                    <p:anim calcmode="lin" valueType="num">
                                      <p:cBhvr>
                                        <p:cTn id="10" dur="500" fill="hold"/>
                                        <p:tgtEl>
                                          <p:spTgt spid="51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3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60" name="Text Box 44"/>
          <p:cNvSpPr txBox="1">
            <a:spLocks noChangeArrowheads="1"/>
          </p:cNvSpPr>
          <p:nvPr/>
        </p:nvSpPr>
        <p:spPr bwMode="auto">
          <a:xfrm>
            <a:off x="2100263" y="2682875"/>
            <a:ext cx="6311900" cy="1920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smtClean="0">
                <a:solidFill>
                  <a:srgbClr val="FFFA35"/>
                </a:solidFill>
                <a:effectLst>
                  <a:outerShdw blurRad="38100" dist="38100" dir="2700000" algn="tl">
                    <a:srgbClr val="000000"/>
                  </a:outerShdw>
                </a:effectLst>
                <a:latin typeface="Arial Black" charset="0"/>
              </a:rPr>
              <a:t>NGAYON…                   PARA ISANG MABILIS NA SURI...</a:t>
            </a:r>
          </a:p>
        </p:txBody>
      </p:sp>
      <p:sp>
        <p:nvSpPr>
          <p:cNvPr id="90117"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6068"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43</a:t>
            </a:r>
          </a:p>
        </p:txBody>
      </p:sp>
      <p:sp>
        <p:nvSpPr>
          <p:cNvPr id="90119"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0120" name="Rectangle 54"/>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3"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4"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5"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6"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8"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9"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50"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169"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7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44</a:t>
            </a:r>
          </a:p>
        </p:txBody>
      </p:sp>
      <p:sp>
        <p:nvSpPr>
          <p:cNvPr id="92171"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2172" name="Rectangle 19"/>
          <p:cNvSpPr>
            <a:spLocks noChangeArrowheads="1"/>
          </p:cNvSpPr>
          <p:nvPr/>
        </p:nvSpPr>
        <p:spPr bwMode="auto">
          <a:xfrm>
            <a:off x="7034213" y="6269038"/>
            <a:ext cx="17002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6"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9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45</a:t>
            </a:r>
          </a:p>
        </p:txBody>
      </p:sp>
      <p:sp>
        <p:nvSpPr>
          <p:cNvPr id="94218"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4219" name="Rectangle 1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5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5"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46</a:t>
            </a:r>
          </a:p>
        </p:txBody>
      </p:sp>
      <p:sp>
        <p:nvSpPr>
          <p:cNvPr id="96267"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6268" name="Rectangle 1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reeform 2"/>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4" name="Text Box 1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01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47</a:t>
            </a:r>
          </a:p>
        </p:txBody>
      </p:sp>
      <p:sp>
        <p:nvSpPr>
          <p:cNvPr id="98316"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8317" name="Rectangle 20"/>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3" name="Rectangle 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dirty="0">
                <a:solidFill>
                  <a:schemeClr val="tx2"/>
                </a:solidFill>
                <a:latin typeface="Times" pitchFamily="-110" charset="0"/>
                <a:ea typeface="+mn-ea"/>
                <a:cs typeface="+mn-cs"/>
              </a:rPr>
              <a:t> DRESSING</a:t>
            </a:r>
          </a:p>
          <a:p>
            <a:pPr algn="l">
              <a:defRPr/>
            </a:pPr>
            <a:r>
              <a:rPr lang="en-US" sz="2000" b="1" i="0" dirty="0">
                <a:solidFill>
                  <a:schemeClr val="tx2"/>
                </a:solidFill>
                <a:latin typeface="Times" pitchFamily="-110" charset="0"/>
                <a:ea typeface="+mn-ea"/>
                <a:cs typeface="+mn-cs"/>
              </a:rPr>
              <a:t>        THE                                    </a:t>
            </a:r>
          </a:p>
          <a:p>
            <a:pPr algn="l">
              <a:defRPr/>
            </a:pPr>
            <a:r>
              <a:rPr lang="en-US" sz="2000" b="1" i="0" dirty="0">
                <a:solidFill>
                  <a:schemeClr val="tx2"/>
                </a:solidFill>
                <a:latin typeface="Times" pitchFamily="-110" charset="0"/>
                <a:ea typeface="+mn-ea"/>
                <a:cs typeface="+mn-cs"/>
              </a:rPr>
              <a:t>   STAGE</a:t>
            </a:r>
          </a:p>
        </p:txBody>
      </p:sp>
      <p:sp>
        <p:nvSpPr>
          <p:cNvPr id="93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5" name="Rectangle 11"/>
          <p:cNvSpPr>
            <a:spLocks noChangeArrowheads="1"/>
          </p:cNvSpPr>
          <p:nvPr/>
        </p:nvSpPr>
        <p:spPr bwMode="auto">
          <a:xfrm>
            <a:off x="2046288" y="1017588"/>
            <a:ext cx="83502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Times" charset="0"/>
                <a:ea typeface="ＭＳ Ｐゴシック" charset="-128"/>
                <a:cs typeface="ＭＳ Ｐゴシック" charset="-128"/>
              </a:rPr>
              <a:t>DM</a:t>
            </a:r>
          </a:p>
        </p:txBody>
      </p:sp>
      <p:sp>
        <p:nvSpPr>
          <p:cNvPr id="93196" name="Oval 12"/>
          <p:cNvSpPr>
            <a:spLocks noChangeArrowheads="1"/>
          </p:cNvSpPr>
          <p:nvPr/>
        </p:nvSpPr>
        <p:spPr bwMode="auto">
          <a:xfrm>
            <a:off x="2006600" y="8794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7"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5"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320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48</a:t>
            </a:r>
          </a:p>
        </p:txBody>
      </p:sp>
      <p:sp>
        <p:nvSpPr>
          <p:cNvPr id="100367"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0368" name="Rectangle 22"/>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9" name="Rectangle 11"/>
          <p:cNvSpPr>
            <a:spLocks noChangeArrowheads="1"/>
          </p:cNvSpPr>
          <p:nvPr/>
        </p:nvSpPr>
        <p:spPr bwMode="auto">
          <a:xfrm>
            <a:off x="2020888" y="992188"/>
            <a:ext cx="8969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DM</a:t>
            </a:r>
          </a:p>
        </p:txBody>
      </p:sp>
      <p:sp>
        <p:nvSpPr>
          <p:cNvPr id="94221"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22" name="Rectangle 14"/>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IY</a:t>
            </a:r>
          </a:p>
        </p:txBody>
      </p:sp>
      <p:sp>
        <p:nvSpPr>
          <p:cNvPr id="94220" name="Oval 12"/>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3"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4229"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49</a:t>
            </a:r>
          </a:p>
        </p:txBody>
      </p:sp>
      <p:sp>
        <p:nvSpPr>
          <p:cNvPr id="102415" name="Text Box 2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2416" name="Rectangle 23"/>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20788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20788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207886" name="Rectangle 14"/>
          <p:cNvSpPr>
            <a:spLocks noChangeArrowheads="1"/>
          </p:cNvSpPr>
          <p:nvPr/>
        </p:nvSpPr>
        <p:spPr bwMode="auto">
          <a:xfrm>
            <a:off x="2516188" y="5640388"/>
            <a:ext cx="9286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20788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20788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20789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6"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07897"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07899"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07901"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07902"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4"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07906"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07909" name="Rectangle 37"/>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207911" name="Rectangle 39"/>
          <p:cNvSpPr>
            <a:spLocks noChangeArrowheads="1"/>
          </p:cNvSpPr>
          <p:nvPr/>
        </p:nvSpPr>
        <p:spPr bwMode="auto">
          <a:xfrm>
            <a:off x="3221038" y="5164138"/>
            <a:ext cx="5540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207913"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07914"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07915"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6"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7"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8"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9"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0"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1"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2" name="Freeform 50"/>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1"/>
          <p:cNvGrpSpPr>
            <a:grpSpLocks/>
          </p:cNvGrpSpPr>
          <p:nvPr/>
        </p:nvGrpSpPr>
        <p:grpSpPr bwMode="auto">
          <a:xfrm>
            <a:off x="6477000" y="1066800"/>
            <a:ext cx="1066800" cy="1295400"/>
            <a:chOff x="4080" y="672"/>
            <a:chExt cx="672" cy="816"/>
          </a:xfrm>
        </p:grpSpPr>
        <p:sp>
          <p:nvSpPr>
            <p:cNvPr id="207924"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5"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6"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7"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07928"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9"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0" name="Text Box 58"/>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2331"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7903"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0"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5"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7"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8"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0"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2"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8"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05</a:t>
            </a:r>
          </a:p>
        </p:txBody>
      </p:sp>
      <p:sp>
        <p:nvSpPr>
          <p:cNvPr id="207939" name="Text Box 67"/>
          <p:cNvSpPr txBox="1">
            <a:spLocks noChangeArrowheads="1"/>
          </p:cNvSpPr>
          <p:nvPr/>
        </p:nvSpPr>
        <p:spPr bwMode="auto">
          <a:xfrm>
            <a:off x="3525838" y="4711700"/>
            <a:ext cx="3962400" cy="10668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smtClean="0">
                <a:solidFill>
                  <a:srgbClr val="FFFF00"/>
                </a:solidFill>
                <a:effectLst>
                  <a:outerShdw blurRad="38100" dist="38100" dir="2700000" algn="tl">
                    <a:srgbClr val="000000"/>
                  </a:outerShdw>
                </a:effectLst>
              </a:rPr>
              <a:t>ANG DAHILAN PARA SA MAPA!</a:t>
            </a:r>
          </a:p>
        </p:txBody>
      </p:sp>
      <p:sp>
        <p:nvSpPr>
          <p:cNvPr id="12343" name="Text Box 6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344" name="Rectangle 6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12345" name="Text Box 70"/>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207939">
                                            <p:txEl>
                                              <p:pRg st="0" end="0"/>
                                            </p:txEl>
                                          </p:spTgt>
                                        </p:tgtEl>
                                        <p:attrNameLst>
                                          <p:attrName>style.visibility</p:attrName>
                                        </p:attrNameLst>
                                      </p:cBhvr>
                                      <p:to>
                                        <p:strVal val="visible"/>
                                      </p:to>
                                    </p:set>
                                    <p:animEffect transition="in" filter="wipe(up)">
                                      <p:cBhvr>
                                        <p:cTn id="7" dur="75"/>
                                        <p:tgtEl>
                                          <p:spTgt spid="20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07915"/>
                                        </p:tgtEl>
                                        <p:attrNameLst>
                                          <p:attrName>style.visibility</p:attrName>
                                        </p:attrNameLst>
                                      </p:cBhvr>
                                      <p:to>
                                        <p:strVal val="visible"/>
                                      </p:to>
                                    </p:set>
                                    <p:animEffect transition="in" filter="wipe(right)">
                                      <p:cBhvr>
                                        <p:cTn id="12" dur="1000"/>
                                        <p:tgtEl>
                                          <p:spTgt spid="207915"/>
                                        </p:tgtEl>
                                      </p:cBhvr>
                                    </p:animEffect>
                                  </p:childTnLst>
                                </p:cTn>
                              </p:par>
                            </p:childTnLst>
                          </p:cTn>
                        </p:par>
                        <p:par>
                          <p:cTn id="13" fill="hold" nodeType="afterGroup">
                            <p:stCondLst>
                              <p:cond delay="1000"/>
                            </p:stCondLst>
                            <p:childTnLst>
                              <p:par>
                                <p:cTn id="14" presetID="22" presetClass="entr" presetSubtype="2" fill="hold" nodeType="afterEffect">
                                  <p:stCondLst>
                                    <p:cond delay="500"/>
                                  </p:stCondLst>
                                  <p:childTnLst>
                                    <p:set>
                                      <p:cBhvr>
                                        <p:cTn id="15" dur="1" fill="hold">
                                          <p:stCondLst>
                                            <p:cond delay="0"/>
                                          </p:stCondLst>
                                        </p:cTn>
                                        <p:tgtEl>
                                          <p:spTgt spid="207916"/>
                                        </p:tgtEl>
                                        <p:attrNameLst>
                                          <p:attrName>style.visibility</p:attrName>
                                        </p:attrNameLst>
                                      </p:cBhvr>
                                      <p:to>
                                        <p:strVal val="visible"/>
                                      </p:to>
                                    </p:set>
                                    <p:animEffect transition="in" filter="wipe(right)">
                                      <p:cBhvr>
                                        <p:cTn id="16" dur="1000"/>
                                        <p:tgtEl>
                                          <p:spTgt spid="207916"/>
                                        </p:tgtEl>
                                      </p:cBhvr>
                                    </p:animEffect>
                                  </p:childTnLst>
                                </p:cTn>
                              </p:par>
                            </p:childTnLst>
                          </p:cTn>
                        </p:par>
                        <p:par>
                          <p:cTn id="17" fill="hold" nodeType="afterGroup">
                            <p:stCondLst>
                              <p:cond delay="2500"/>
                            </p:stCondLst>
                            <p:childTnLst>
                              <p:par>
                                <p:cTn id="18" presetID="22" presetClass="entr" presetSubtype="2" fill="hold" nodeType="afterEffect">
                                  <p:stCondLst>
                                    <p:cond delay="500"/>
                                  </p:stCondLst>
                                  <p:childTnLst>
                                    <p:set>
                                      <p:cBhvr>
                                        <p:cTn id="19" dur="1" fill="hold">
                                          <p:stCondLst>
                                            <p:cond delay="0"/>
                                          </p:stCondLst>
                                        </p:cTn>
                                        <p:tgtEl>
                                          <p:spTgt spid="207917"/>
                                        </p:tgtEl>
                                        <p:attrNameLst>
                                          <p:attrName>style.visibility</p:attrName>
                                        </p:attrNameLst>
                                      </p:cBhvr>
                                      <p:to>
                                        <p:strVal val="visible"/>
                                      </p:to>
                                    </p:set>
                                    <p:animEffect transition="in" filter="wipe(right)">
                                      <p:cBhvr>
                                        <p:cTn id="20" dur="1000"/>
                                        <p:tgtEl>
                                          <p:spTgt spid="207917"/>
                                        </p:tgtEl>
                                      </p:cBhvr>
                                    </p:animEffect>
                                  </p:childTnLst>
                                </p:cTn>
                              </p:par>
                            </p:childTnLst>
                          </p:cTn>
                        </p:par>
                        <p:par>
                          <p:cTn id="21" fill="hold" nodeType="afterGroup">
                            <p:stCondLst>
                              <p:cond delay="4000"/>
                            </p:stCondLst>
                            <p:childTnLst>
                              <p:par>
                                <p:cTn id="22" presetID="22" presetClass="entr" presetSubtype="1" fill="hold" nodeType="afterEffect">
                                  <p:stCondLst>
                                    <p:cond delay="500"/>
                                  </p:stCondLst>
                                  <p:childTnLst>
                                    <p:set>
                                      <p:cBhvr>
                                        <p:cTn id="23" dur="1" fill="hold">
                                          <p:stCondLst>
                                            <p:cond delay="0"/>
                                          </p:stCondLst>
                                        </p:cTn>
                                        <p:tgtEl>
                                          <p:spTgt spid="207918"/>
                                        </p:tgtEl>
                                        <p:attrNameLst>
                                          <p:attrName>style.visibility</p:attrName>
                                        </p:attrNameLst>
                                      </p:cBhvr>
                                      <p:to>
                                        <p:strVal val="visible"/>
                                      </p:to>
                                    </p:set>
                                    <p:animEffect transition="in" filter="wipe(up)">
                                      <p:cBhvr>
                                        <p:cTn id="24" dur="1000"/>
                                        <p:tgtEl>
                                          <p:spTgt spid="207918"/>
                                        </p:tgtEl>
                                      </p:cBhvr>
                                    </p:animEffect>
                                  </p:childTnLst>
                                </p:cTn>
                              </p:par>
                            </p:childTnLst>
                          </p:cTn>
                        </p:par>
                        <p:par>
                          <p:cTn id="25" fill="hold" nodeType="afterGroup">
                            <p:stCondLst>
                              <p:cond delay="5500"/>
                            </p:stCondLst>
                            <p:childTnLst>
                              <p:par>
                                <p:cTn id="26" presetID="22" presetClass="entr" presetSubtype="4" fill="hold" nodeType="afterEffect">
                                  <p:stCondLst>
                                    <p:cond delay="500"/>
                                  </p:stCondLst>
                                  <p:childTnLst>
                                    <p:set>
                                      <p:cBhvr>
                                        <p:cTn id="27" dur="1" fill="hold">
                                          <p:stCondLst>
                                            <p:cond delay="0"/>
                                          </p:stCondLst>
                                        </p:cTn>
                                        <p:tgtEl>
                                          <p:spTgt spid="207919"/>
                                        </p:tgtEl>
                                        <p:attrNameLst>
                                          <p:attrName>style.visibility</p:attrName>
                                        </p:attrNameLst>
                                      </p:cBhvr>
                                      <p:to>
                                        <p:strVal val="visible"/>
                                      </p:to>
                                    </p:set>
                                    <p:animEffect transition="in" filter="wipe(down)">
                                      <p:cBhvr>
                                        <p:cTn id="28" dur="1000"/>
                                        <p:tgtEl>
                                          <p:spTgt spid="207919"/>
                                        </p:tgtEl>
                                      </p:cBhvr>
                                    </p:animEffect>
                                  </p:childTnLst>
                                </p:cTn>
                              </p:par>
                            </p:childTnLst>
                          </p:cTn>
                        </p:par>
                        <p:par>
                          <p:cTn id="29" fill="hold" nodeType="afterGroup">
                            <p:stCondLst>
                              <p:cond delay="7000"/>
                            </p:stCondLst>
                            <p:childTnLst>
                              <p:par>
                                <p:cTn id="30" presetID="22" presetClass="entr" presetSubtype="8" fill="hold" nodeType="afterEffect">
                                  <p:stCondLst>
                                    <p:cond delay="500"/>
                                  </p:stCondLst>
                                  <p:childTnLst>
                                    <p:set>
                                      <p:cBhvr>
                                        <p:cTn id="31" dur="1" fill="hold">
                                          <p:stCondLst>
                                            <p:cond delay="0"/>
                                          </p:stCondLst>
                                        </p:cTn>
                                        <p:tgtEl>
                                          <p:spTgt spid="207920"/>
                                        </p:tgtEl>
                                        <p:attrNameLst>
                                          <p:attrName>style.visibility</p:attrName>
                                        </p:attrNameLst>
                                      </p:cBhvr>
                                      <p:to>
                                        <p:strVal val="visible"/>
                                      </p:to>
                                    </p:set>
                                    <p:animEffect transition="in" filter="wipe(left)">
                                      <p:cBhvr>
                                        <p:cTn id="32" dur="1000"/>
                                        <p:tgtEl>
                                          <p:spTgt spid="207920"/>
                                        </p:tgtEl>
                                      </p:cBhvr>
                                    </p:animEffect>
                                  </p:childTnLst>
                                </p:cTn>
                              </p:par>
                            </p:childTnLst>
                          </p:cTn>
                        </p:par>
                        <p:par>
                          <p:cTn id="33" fill="hold" nodeType="afterGroup">
                            <p:stCondLst>
                              <p:cond delay="8500"/>
                            </p:stCondLst>
                            <p:childTnLst>
                              <p:par>
                                <p:cTn id="34" presetID="22" presetClass="entr" presetSubtype="2" fill="hold" nodeType="afterEffect">
                                  <p:stCondLst>
                                    <p:cond delay="500"/>
                                  </p:stCondLst>
                                  <p:childTnLst>
                                    <p:set>
                                      <p:cBhvr>
                                        <p:cTn id="35" dur="1" fill="hold">
                                          <p:stCondLst>
                                            <p:cond delay="0"/>
                                          </p:stCondLst>
                                        </p:cTn>
                                        <p:tgtEl>
                                          <p:spTgt spid="207921"/>
                                        </p:tgtEl>
                                        <p:attrNameLst>
                                          <p:attrName>style.visibility</p:attrName>
                                        </p:attrNameLst>
                                      </p:cBhvr>
                                      <p:to>
                                        <p:strVal val="visible"/>
                                      </p:to>
                                    </p:set>
                                    <p:animEffect transition="in" filter="wipe(right)">
                                      <p:cBhvr>
                                        <p:cTn id="36" dur="1000"/>
                                        <p:tgtEl>
                                          <p:spTgt spid="207921"/>
                                        </p:tgtEl>
                                      </p:cBhvr>
                                    </p:animEffect>
                                  </p:childTnLst>
                                </p:cTn>
                              </p:par>
                            </p:childTnLst>
                          </p:cTn>
                        </p:par>
                        <p:par>
                          <p:cTn id="37" fill="hold" nodeType="afterGroup">
                            <p:stCondLst>
                              <p:cond delay="10000"/>
                            </p:stCondLst>
                            <p:childTnLst>
                              <p:par>
                                <p:cTn id="38" presetID="22" presetClass="entr" presetSubtype="8" fill="hold" nodeType="afterEffect">
                                  <p:stCondLst>
                                    <p:cond delay="500"/>
                                  </p:stCondLst>
                                  <p:childTnLst>
                                    <p:set>
                                      <p:cBhvr>
                                        <p:cTn id="39" dur="1" fill="hold">
                                          <p:stCondLst>
                                            <p:cond delay="0"/>
                                          </p:stCondLst>
                                        </p:cTn>
                                        <p:tgtEl>
                                          <p:spTgt spid="207922"/>
                                        </p:tgtEl>
                                        <p:attrNameLst>
                                          <p:attrName>style.visibility</p:attrName>
                                        </p:attrNameLst>
                                      </p:cBhvr>
                                      <p:to>
                                        <p:strVal val="visible"/>
                                      </p:to>
                                    </p:set>
                                    <p:animEffect transition="in" filter="wipe(left)">
                                      <p:cBhvr>
                                        <p:cTn id="40" dur="1000"/>
                                        <p:tgtEl>
                                          <p:spTgt spid="207922"/>
                                        </p:tgtEl>
                                      </p:cBhvr>
                                    </p:animEffect>
                                  </p:childTnLst>
                                </p:cTn>
                              </p:par>
                            </p:childTnLst>
                          </p:cTn>
                        </p:par>
                        <p:par>
                          <p:cTn id="41" fill="hold" nodeType="afterGroup">
                            <p:stCondLst>
                              <p:cond delay="11500"/>
                            </p:stCondLst>
                            <p:childTnLst>
                              <p:par>
                                <p:cTn id="42" presetID="23" presetClass="entr" presetSubtype="528" fill="hold" nodeType="afterEffect">
                                  <p:stCondLst>
                                    <p:cond delay="50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p:val>
                                            <p:fltVal val="0.5"/>
                                          </p:val>
                                        </p:tav>
                                        <p:tav tm="100000">
                                          <p:val>
                                            <p:strVal val="#ppt_x"/>
                                          </p:val>
                                        </p:tav>
                                      </p:tavLst>
                                    </p:anim>
                                    <p:anim calcmode="lin" valueType="num">
                                      <p:cBhvr>
                                        <p:cTn id="47" dur="1000" fill="hold"/>
                                        <p:tgtEl>
                                          <p:spTgt spid="2"/>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13000"/>
                            </p:stCondLst>
                            <p:childTnLst>
                              <p:par>
                                <p:cTn id="49" presetID="22" presetClass="entr" presetSubtype="8" fill="hold" nodeType="afterEffect">
                                  <p:stCondLst>
                                    <p:cond delay="500"/>
                                  </p:stCondLst>
                                  <p:childTnLst>
                                    <p:set>
                                      <p:cBhvr>
                                        <p:cTn id="50" dur="1" fill="hold">
                                          <p:stCondLst>
                                            <p:cond delay="0"/>
                                          </p:stCondLst>
                                        </p:cTn>
                                        <p:tgtEl>
                                          <p:spTgt spid="207928"/>
                                        </p:tgtEl>
                                        <p:attrNameLst>
                                          <p:attrName>style.visibility</p:attrName>
                                        </p:attrNameLst>
                                      </p:cBhvr>
                                      <p:to>
                                        <p:strVal val="visible"/>
                                      </p:to>
                                    </p:set>
                                    <p:animEffect transition="in" filter="wipe(left)">
                                      <p:cBhvr>
                                        <p:cTn id="51" dur="1000"/>
                                        <p:tgtEl>
                                          <p:spTgt spid="207928"/>
                                        </p:tgtEl>
                                      </p:cBhvr>
                                    </p:animEffect>
                                  </p:childTnLst>
                                </p:cTn>
                              </p:par>
                            </p:childTnLst>
                          </p:cTn>
                        </p:par>
                        <p:par>
                          <p:cTn id="52" fill="hold" nodeType="afterGroup">
                            <p:stCondLst>
                              <p:cond delay="14500"/>
                            </p:stCondLst>
                            <p:childTnLst>
                              <p:par>
                                <p:cTn id="53" presetID="22" presetClass="entr" presetSubtype="2" fill="hold" nodeType="afterEffect">
                                  <p:stCondLst>
                                    <p:cond delay="500"/>
                                  </p:stCondLst>
                                  <p:childTnLst>
                                    <p:set>
                                      <p:cBhvr>
                                        <p:cTn id="54" dur="1" fill="hold">
                                          <p:stCondLst>
                                            <p:cond delay="0"/>
                                          </p:stCondLst>
                                        </p:cTn>
                                        <p:tgtEl>
                                          <p:spTgt spid="207929"/>
                                        </p:tgtEl>
                                        <p:attrNameLst>
                                          <p:attrName>style.visibility</p:attrName>
                                        </p:attrNameLst>
                                      </p:cBhvr>
                                      <p:to>
                                        <p:strVal val="visible"/>
                                      </p:to>
                                    </p:set>
                                    <p:animEffect transition="in" filter="wipe(right)">
                                      <p:cBhvr>
                                        <p:cTn id="55" dur="1000"/>
                                        <p:tgtEl>
                                          <p:spTgt spid="20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9"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2"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6"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7"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LP</a:t>
            </a:r>
          </a:p>
        </p:txBody>
      </p:sp>
      <p:sp>
        <p:nvSpPr>
          <p:cNvPr id="96268" name="Rectangle 12"/>
          <p:cNvSpPr>
            <a:spLocks noChangeArrowheads="1"/>
          </p:cNvSpPr>
          <p:nvPr/>
        </p:nvSpPr>
        <p:spPr bwMode="auto">
          <a:xfrm>
            <a:off x="2020888" y="992188"/>
            <a:ext cx="9572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DM</a:t>
            </a:r>
          </a:p>
        </p:txBody>
      </p:sp>
      <p:sp>
        <p:nvSpPr>
          <p:cNvPr id="96269" name="Oval 13"/>
          <p:cNvSpPr>
            <a:spLocks noChangeArrowheads="1"/>
          </p:cNvSpPr>
          <p:nvPr/>
        </p:nvSpPr>
        <p:spPr bwMode="auto">
          <a:xfrm>
            <a:off x="7137400" y="5111750"/>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0"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1" name="Rectangle 15"/>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IY</a:t>
            </a:r>
          </a:p>
        </p:txBody>
      </p:sp>
      <p:sp>
        <p:nvSpPr>
          <p:cNvPr id="10446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627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50</a:t>
            </a:r>
          </a:p>
        </p:txBody>
      </p:sp>
      <p:sp>
        <p:nvSpPr>
          <p:cNvPr id="104464"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4465" name="Rectangle 24"/>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5"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LP</a:t>
            </a:r>
          </a:p>
        </p:txBody>
      </p:sp>
      <p:sp>
        <p:nvSpPr>
          <p:cNvPr id="216076" name="Rectangle 12"/>
          <p:cNvSpPr>
            <a:spLocks noChangeArrowheads="1"/>
          </p:cNvSpPr>
          <p:nvPr/>
        </p:nvSpPr>
        <p:spPr bwMode="auto">
          <a:xfrm>
            <a:off x="2020888" y="992188"/>
            <a:ext cx="9874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DM</a:t>
            </a:r>
          </a:p>
        </p:txBody>
      </p:sp>
      <p:sp>
        <p:nvSpPr>
          <p:cNvPr id="216078"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9" name="Rectangle 15"/>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ＭＳ Ｐゴシック" charset="-128"/>
                <a:cs typeface="ＭＳ Ｐゴシック" charset="-128"/>
              </a:rPr>
              <a:t>IY</a:t>
            </a:r>
          </a:p>
        </p:txBody>
      </p:sp>
      <p:sp>
        <p:nvSpPr>
          <p:cNvPr id="216082" name="Text Box 18"/>
          <p:cNvSpPr txBox="1">
            <a:spLocks noChangeArrowheads="1"/>
          </p:cNvSpPr>
          <p:nvPr/>
        </p:nvSpPr>
        <p:spPr bwMode="auto">
          <a:xfrm>
            <a:off x="2590800" y="1022350"/>
            <a:ext cx="4953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rPr>
              <a:t>(DAGAT MEDITERANEO)</a:t>
            </a:r>
          </a:p>
        </p:txBody>
      </p:sp>
      <p:sp>
        <p:nvSpPr>
          <p:cNvPr id="216083" name="Text Box 19"/>
          <p:cNvSpPr txBox="1">
            <a:spLocks noChangeArrowheads="1"/>
          </p:cNvSpPr>
          <p:nvPr/>
        </p:nvSpPr>
        <p:spPr bwMode="auto">
          <a:xfrm>
            <a:off x="2514600" y="3076575"/>
            <a:ext cx="4953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rPr>
              <a:t>(ILOG YUPRATES)</a:t>
            </a:r>
          </a:p>
        </p:txBody>
      </p:sp>
      <p:sp>
        <p:nvSpPr>
          <p:cNvPr id="216084" name="Text Box 20"/>
          <p:cNvSpPr txBox="1">
            <a:spLocks noChangeArrowheads="1"/>
          </p:cNvSpPr>
          <p:nvPr/>
        </p:nvSpPr>
        <p:spPr bwMode="auto">
          <a:xfrm>
            <a:off x="4714875" y="5618163"/>
            <a:ext cx="4024313"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66FF99"/>
                </a:solidFill>
                <a:effectLst>
                  <a:outerShdw blurRad="38100" dist="38100" dir="2700000" algn="tl">
                    <a:srgbClr val="000000"/>
                  </a:outerShdw>
                </a:effectLst>
              </a:rPr>
              <a:t>(LOOK PERSYANO)</a:t>
            </a:r>
          </a:p>
        </p:txBody>
      </p:sp>
      <p:sp>
        <p:nvSpPr>
          <p:cNvPr id="106512"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60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51</a:t>
            </a:r>
          </a:p>
        </p:txBody>
      </p:sp>
      <p:sp>
        <p:nvSpPr>
          <p:cNvPr id="106514" name="Text Box 2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6515" name="Rectangle 28"/>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6082"/>
                                        </p:tgtEl>
                                        <p:attrNameLst>
                                          <p:attrName>style.visibility</p:attrName>
                                        </p:attrNameLst>
                                      </p:cBhvr>
                                      <p:to>
                                        <p:strVal val="visible"/>
                                      </p:to>
                                    </p:set>
                                    <p:animEffect transition="in" filter="fade">
                                      <p:cBhvr>
                                        <p:cTn id="7" dur="1000"/>
                                        <p:tgtEl>
                                          <p:spTgt spid="2160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6083"/>
                                        </p:tgtEl>
                                        <p:attrNameLst>
                                          <p:attrName>style.visibility</p:attrName>
                                        </p:attrNameLst>
                                      </p:cBhvr>
                                      <p:to>
                                        <p:strVal val="visible"/>
                                      </p:to>
                                    </p:set>
                                    <p:animEffect transition="in" filter="fade">
                                      <p:cBhvr>
                                        <p:cTn id="11" dur="1000"/>
                                        <p:tgtEl>
                                          <p:spTgt spid="21608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6084"/>
                                        </p:tgtEl>
                                        <p:attrNameLst>
                                          <p:attrName>style.visibility</p:attrName>
                                        </p:attrNameLst>
                                      </p:cBhvr>
                                      <p:to>
                                        <p:strVal val="visible"/>
                                      </p:to>
                                    </p:set>
                                    <p:animEffect transition="in" filter="fade">
                                      <p:cBhvr>
                                        <p:cTn id="15" dur="1000"/>
                                        <p:tgtEl>
                                          <p:spTgt spid="21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2" grpId="0" autoUpdateAnimBg="0"/>
      <p:bldP spid="216083" grpId="0" autoUpdateAnimBg="0"/>
      <p:bldP spid="21608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6" name="Freeform 6"/>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2"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9729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97294"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9729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6" name="Oval 16"/>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559"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7303"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52</a:t>
            </a:r>
          </a:p>
        </p:txBody>
      </p:sp>
      <p:sp>
        <p:nvSpPr>
          <p:cNvPr id="108561"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8562" name="Rectangle 25"/>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6"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9831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98318" name="Rectangle 14"/>
          <p:cNvSpPr>
            <a:spLocks noChangeArrowheads="1"/>
          </p:cNvSpPr>
          <p:nvPr/>
        </p:nvSpPr>
        <p:spPr bwMode="auto">
          <a:xfrm>
            <a:off x="2036763" y="1006475"/>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9831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20" name="Rectangle 16"/>
          <p:cNvSpPr>
            <a:spLocks noChangeArrowheads="1"/>
          </p:cNvSpPr>
          <p:nvPr/>
        </p:nvSpPr>
        <p:spPr bwMode="auto">
          <a:xfrm>
            <a:off x="2420938" y="5688013"/>
            <a:ext cx="1038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DNM</a:t>
            </a:r>
          </a:p>
        </p:txBody>
      </p:sp>
      <p:sp>
        <p:nvSpPr>
          <p:cNvPr id="98321" name="Oval 17"/>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0608"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8328"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53</a:t>
            </a:r>
          </a:p>
        </p:txBody>
      </p:sp>
      <p:sp>
        <p:nvSpPr>
          <p:cNvPr id="110610"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0611" name="Rectangle 26"/>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4"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0"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99341"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99342"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99343"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4" name="Rectangle 16"/>
          <p:cNvSpPr>
            <a:spLocks noChangeArrowheads="1"/>
          </p:cNvSpPr>
          <p:nvPr/>
        </p:nvSpPr>
        <p:spPr bwMode="auto">
          <a:xfrm>
            <a:off x="2516188" y="5640388"/>
            <a:ext cx="958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99345" name="Freeform 17"/>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6" name="Freeform 18"/>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7" name="Freeform 19"/>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8" name="Oval 20"/>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9355"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54</a:t>
            </a:r>
          </a:p>
        </p:txBody>
      </p:sp>
      <p:sp>
        <p:nvSpPr>
          <p:cNvPr id="112661"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2662" name="Rectangle 2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8"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4"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00365"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00366"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00367"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8" name="Rectangle 16"/>
          <p:cNvSpPr>
            <a:spLocks noChangeArrowheads="1"/>
          </p:cNvSpPr>
          <p:nvPr/>
        </p:nvSpPr>
        <p:spPr bwMode="auto">
          <a:xfrm>
            <a:off x="2516188" y="5640388"/>
            <a:ext cx="962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00369" name="Oval 17"/>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0" name="Freeform 18"/>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1" name="Freeform 19"/>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2" name="Freeform 20"/>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7"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0379"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55</a:t>
            </a:r>
          </a:p>
        </p:txBody>
      </p:sp>
      <p:sp>
        <p:nvSpPr>
          <p:cNvPr id="114709"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4710" name="Rectangle 2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0138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01390"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0139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2" name="Rectangle 16"/>
          <p:cNvSpPr>
            <a:spLocks noChangeArrowheads="1"/>
          </p:cNvSpPr>
          <p:nvPr/>
        </p:nvSpPr>
        <p:spPr bwMode="auto">
          <a:xfrm>
            <a:off x="2516188" y="5640388"/>
            <a:ext cx="10668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01393" name="Oval 17"/>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4" name="Freeform 18"/>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5" name="Freeform 19"/>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6" name="Freeform 20"/>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blurRad="63500" dist="107763" dir="2700000" algn="ctr" rotWithShape="0">
              <a:schemeClr val="bg2">
                <a:alpha val="74998"/>
              </a:schemeClr>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67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14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56</a:t>
            </a:r>
          </a:p>
        </p:txBody>
      </p:sp>
      <p:sp>
        <p:nvSpPr>
          <p:cNvPr id="116757"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6758" name="Rectangle 2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2"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0241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02414"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0241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6" name="Rectangle 16"/>
          <p:cNvSpPr>
            <a:spLocks noChangeArrowheads="1"/>
          </p:cNvSpPr>
          <p:nvPr/>
        </p:nvSpPr>
        <p:spPr bwMode="auto">
          <a:xfrm>
            <a:off x="2516188" y="5640388"/>
            <a:ext cx="10683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02417"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8"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9"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20" name="Rectangle 20"/>
          <p:cNvSpPr>
            <a:spLocks noChangeArrowheads="1"/>
          </p:cNvSpPr>
          <p:nvPr/>
        </p:nvSpPr>
        <p:spPr bwMode="auto">
          <a:xfrm>
            <a:off x="3290888" y="2382838"/>
            <a:ext cx="12731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Times" charset="0"/>
                <a:ea typeface="ＭＳ Ｐゴシック" charset="-128"/>
                <a:cs typeface="ＭＳ Ｐゴシック" charset="-128"/>
              </a:rPr>
              <a:t>DNG</a:t>
            </a:r>
          </a:p>
        </p:txBody>
      </p:sp>
      <p:sp>
        <p:nvSpPr>
          <p:cNvPr id="102421" name="Oval 21"/>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2428"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57</a:t>
            </a:r>
          </a:p>
        </p:txBody>
      </p:sp>
      <p:sp>
        <p:nvSpPr>
          <p:cNvPr id="118806"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8807" name="Rectangle 30"/>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6"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0343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3438"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0343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0" name="Rectangle 16"/>
          <p:cNvSpPr>
            <a:spLocks noChangeArrowheads="1"/>
          </p:cNvSpPr>
          <p:nvPr/>
        </p:nvSpPr>
        <p:spPr bwMode="auto">
          <a:xfrm>
            <a:off x="2516188" y="5640388"/>
            <a:ext cx="9144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03441"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2"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3"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4" name="Rectangle 20"/>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03445" name="Rectangle 21"/>
          <p:cNvSpPr>
            <a:spLocks noChangeArrowheads="1"/>
          </p:cNvSpPr>
          <p:nvPr/>
        </p:nvSpPr>
        <p:spPr bwMode="auto">
          <a:xfrm>
            <a:off x="2517775" y="3613150"/>
            <a:ext cx="173037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i="0">
                <a:solidFill>
                  <a:srgbClr val="FAF200"/>
                </a:solidFill>
                <a:latin typeface="Times" charset="0"/>
                <a:ea typeface="ＭＳ Ｐゴシック" charset="-128"/>
                <a:cs typeface="ＭＳ Ｐゴシック" charset="-128"/>
              </a:rPr>
              <a:t>PND</a:t>
            </a:r>
          </a:p>
        </p:txBody>
      </p:sp>
      <p:sp>
        <p:nvSpPr>
          <p:cNvPr id="103446" name="Oval 22"/>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3"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345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58</a:t>
            </a:r>
          </a:p>
        </p:txBody>
      </p:sp>
      <p:sp>
        <p:nvSpPr>
          <p:cNvPr id="120855" name="Text Box 3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0856" name="Rectangle 31"/>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8"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1162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11630"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1163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Rectangle 16"/>
          <p:cNvSpPr>
            <a:spLocks noChangeArrowheads="1"/>
          </p:cNvSpPr>
          <p:nvPr/>
        </p:nvSpPr>
        <p:spPr bwMode="auto">
          <a:xfrm>
            <a:off x="2414588" y="5703888"/>
            <a:ext cx="900112"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1800" b="1" i="0">
                <a:solidFill>
                  <a:schemeClr val="folHlink"/>
                </a:solidFill>
                <a:latin typeface="Times" charset="0"/>
                <a:ea typeface="ＭＳ Ｐゴシック" charset="-128"/>
                <a:cs typeface="ＭＳ Ｐゴシック" charset="-128"/>
              </a:rPr>
              <a:t>DNM</a:t>
            </a:r>
          </a:p>
        </p:txBody>
      </p:sp>
      <p:sp>
        <p:nvSpPr>
          <p:cNvPr id="111633"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4"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5"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6" name="Rectangle 20"/>
          <p:cNvSpPr>
            <a:spLocks noChangeArrowheads="1"/>
          </p:cNvSpPr>
          <p:nvPr/>
        </p:nvSpPr>
        <p:spPr bwMode="auto">
          <a:xfrm>
            <a:off x="3360738" y="2382838"/>
            <a:ext cx="127317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000" b="1" i="0">
                <a:solidFill>
                  <a:schemeClr val="folHlink"/>
                </a:solidFill>
                <a:latin typeface="Times" charset="0"/>
                <a:ea typeface="ＭＳ Ｐゴシック" charset="-128"/>
                <a:cs typeface="ＭＳ Ｐゴシック" charset="-128"/>
              </a:rPr>
              <a:t>DNG</a:t>
            </a:r>
          </a:p>
        </p:txBody>
      </p:sp>
      <p:sp>
        <p:nvSpPr>
          <p:cNvPr id="111637" name="Rectangle 21"/>
          <p:cNvSpPr>
            <a:spLocks noChangeArrowheads="1"/>
          </p:cNvSpPr>
          <p:nvPr/>
        </p:nvSpPr>
        <p:spPr bwMode="auto">
          <a:xfrm>
            <a:off x="2549525" y="3613150"/>
            <a:ext cx="173037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000" b="1" i="0">
                <a:solidFill>
                  <a:schemeClr val="folHlink"/>
                </a:solidFill>
                <a:latin typeface="Times" charset="0"/>
                <a:ea typeface="ＭＳ Ｐゴシック" charset="-128"/>
                <a:cs typeface="ＭＳ Ｐゴシック" charset="-128"/>
              </a:rPr>
              <a:t>PNG</a:t>
            </a:r>
          </a:p>
        </p:txBody>
      </p:sp>
      <p:sp>
        <p:nvSpPr>
          <p:cNvPr id="111638" name="Rectangle 22"/>
          <p:cNvSpPr>
            <a:spLocks noChangeArrowheads="1"/>
          </p:cNvSpPr>
          <p:nvPr/>
        </p:nvSpPr>
        <p:spPr bwMode="auto">
          <a:xfrm>
            <a:off x="3941763" y="3130550"/>
            <a:ext cx="26511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rgbClr val="FAF200"/>
                </a:solidFill>
                <a:effectLst>
                  <a:outerShdw blurRad="38100" dist="38100" dir="2700000" algn="tl">
                    <a:srgbClr val="000000"/>
                  </a:outerShdw>
                </a:effectLst>
                <a:latin typeface="Times" charset="0"/>
              </a:rPr>
              <a:t>ILOG JORDAN </a:t>
            </a:r>
          </a:p>
        </p:txBody>
      </p:sp>
      <p:sp>
        <p:nvSpPr>
          <p:cNvPr id="111639" name="Line 23"/>
          <p:cNvSpPr>
            <a:spLocks noChangeShapeType="1"/>
          </p:cNvSpPr>
          <p:nvPr/>
        </p:nvSpPr>
        <p:spPr bwMode="auto">
          <a:xfrm>
            <a:off x="3446463" y="3167063"/>
            <a:ext cx="508000" cy="134937"/>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1" name="Oval 25"/>
          <p:cNvSpPr>
            <a:spLocks noChangeArrowheads="1"/>
          </p:cNvSpPr>
          <p:nvPr/>
        </p:nvSpPr>
        <p:spPr bwMode="auto">
          <a:xfrm>
            <a:off x="1963738" y="866775"/>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2" name="Oval 26"/>
          <p:cNvSpPr>
            <a:spLocks noChangeArrowheads="1"/>
          </p:cNvSpPr>
          <p:nvPr/>
        </p:nvSpPr>
        <p:spPr bwMode="auto">
          <a:xfrm>
            <a:off x="3346450" y="2232025"/>
            <a:ext cx="750888"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3" name="Oval 27"/>
          <p:cNvSpPr>
            <a:spLocks noChangeArrowheads="1"/>
          </p:cNvSpPr>
          <p:nvPr/>
        </p:nvSpPr>
        <p:spPr bwMode="auto">
          <a:xfrm>
            <a:off x="4533900" y="2500313"/>
            <a:ext cx="750888"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4" name="Oval 28"/>
          <p:cNvSpPr>
            <a:spLocks noChangeArrowheads="1"/>
          </p:cNvSpPr>
          <p:nvPr/>
        </p:nvSpPr>
        <p:spPr bwMode="auto">
          <a:xfrm>
            <a:off x="7173913" y="5133975"/>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5" name="Oval 29"/>
          <p:cNvSpPr>
            <a:spLocks noChangeArrowheads="1"/>
          </p:cNvSpPr>
          <p:nvPr/>
        </p:nvSpPr>
        <p:spPr bwMode="auto">
          <a:xfrm>
            <a:off x="2535238" y="3460750"/>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6" name="Oval 30"/>
          <p:cNvSpPr>
            <a:spLocks noChangeArrowheads="1"/>
          </p:cNvSpPr>
          <p:nvPr/>
        </p:nvSpPr>
        <p:spPr bwMode="auto">
          <a:xfrm>
            <a:off x="2417763" y="5535613"/>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8"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1652"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59</a:t>
            </a:r>
          </a:p>
        </p:txBody>
      </p:sp>
      <p:sp>
        <p:nvSpPr>
          <p:cNvPr id="122910"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2911" name="Rectangle 38"/>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122912"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1641"/>
                                        </p:tgtEl>
                                        <p:attrNameLst>
                                          <p:attrName>style.visibility</p:attrName>
                                        </p:attrNameLst>
                                      </p:cBhvr>
                                      <p:to>
                                        <p:strVal val="visible"/>
                                      </p:to>
                                    </p:set>
                                    <p:anim calcmode="lin" valueType="num">
                                      <p:cBhvr>
                                        <p:cTn id="7" dur="500" fill="hold"/>
                                        <p:tgtEl>
                                          <p:spTgt spid="111641"/>
                                        </p:tgtEl>
                                        <p:attrNameLst>
                                          <p:attrName>ppt_w</p:attrName>
                                        </p:attrNameLst>
                                      </p:cBhvr>
                                      <p:tavLst>
                                        <p:tav tm="0">
                                          <p:val>
                                            <p:fltVal val="0"/>
                                          </p:val>
                                        </p:tav>
                                        <p:tav tm="100000">
                                          <p:val>
                                            <p:strVal val="#ppt_w"/>
                                          </p:val>
                                        </p:tav>
                                      </p:tavLst>
                                    </p:anim>
                                    <p:anim calcmode="lin" valueType="num">
                                      <p:cBhvr>
                                        <p:cTn id="8" dur="500" fill="hold"/>
                                        <p:tgtEl>
                                          <p:spTgt spid="111641"/>
                                        </p:tgtEl>
                                        <p:attrNameLst>
                                          <p:attrName>ppt_h</p:attrName>
                                        </p:attrNameLst>
                                      </p:cBhvr>
                                      <p:tavLst>
                                        <p:tav tm="0">
                                          <p:val>
                                            <p:fltVal val="0"/>
                                          </p:val>
                                        </p:tav>
                                        <p:tav tm="100000">
                                          <p:val>
                                            <p:strVal val="#ppt_h"/>
                                          </p:val>
                                        </p:tav>
                                      </p:tavLst>
                                    </p:anim>
                                    <p:anim calcmode="lin" valueType="num">
                                      <p:cBhvr>
                                        <p:cTn id="9" dur="500" fill="hold"/>
                                        <p:tgtEl>
                                          <p:spTgt spid="111641"/>
                                        </p:tgtEl>
                                        <p:attrNameLst>
                                          <p:attrName>ppt_x</p:attrName>
                                        </p:attrNameLst>
                                      </p:cBhvr>
                                      <p:tavLst>
                                        <p:tav tm="0">
                                          <p:val>
                                            <p:fltVal val="0.5"/>
                                          </p:val>
                                        </p:tav>
                                        <p:tav tm="100000">
                                          <p:val>
                                            <p:strVal val="#ppt_x"/>
                                          </p:val>
                                        </p:tav>
                                      </p:tavLst>
                                    </p:anim>
                                    <p:anim calcmode="lin" valueType="num">
                                      <p:cBhvr>
                                        <p:cTn id="10" dur="500" fill="hold"/>
                                        <p:tgtEl>
                                          <p:spTgt spid="1116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11643"/>
                                        </p:tgtEl>
                                        <p:attrNameLst>
                                          <p:attrName>style.visibility</p:attrName>
                                        </p:attrNameLst>
                                      </p:cBhvr>
                                      <p:to>
                                        <p:strVal val="visible"/>
                                      </p:to>
                                    </p:set>
                                    <p:anim calcmode="lin" valueType="num">
                                      <p:cBhvr>
                                        <p:cTn id="14" dur="500" fill="hold"/>
                                        <p:tgtEl>
                                          <p:spTgt spid="111643"/>
                                        </p:tgtEl>
                                        <p:attrNameLst>
                                          <p:attrName>ppt_w</p:attrName>
                                        </p:attrNameLst>
                                      </p:cBhvr>
                                      <p:tavLst>
                                        <p:tav tm="0">
                                          <p:val>
                                            <p:fltVal val="0"/>
                                          </p:val>
                                        </p:tav>
                                        <p:tav tm="100000">
                                          <p:val>
                                            <p:strVal val="#ppt_w"/>
                                          </p:val>
                                        </p:tav>
                                      </p:tavLst>
                                    </p:anim>
                                    <p:anim calcmode="lin" valueType="num">
                                      <p:cBhvr>
                                        <p:cTn id="15" dur="500" fill="hold"/>
                                        <p:tgtEl>
                                          <p:spTgt spid="111643"/>
                                        </p:tgtEl>
                                        <p:attrNameLst>
                                          <p:attrName>ppt_h</p:attrName>
                                        </p:attrNameLst>
                                      </p:cBhvr>
                                      <p:tavLst>
                                        <p:tav tm="0">
                                          <p:val>
                                            <p:fltVal val="0"/>
                                          </p:val>
                                        </p:tav>
                                        <p:tav tm="100000">
                                          <p:val>
                                            <p:strVal val="#ppt_h"/>
                                          </p:val>
                                        </p:tav>
                                      </p:tavLst>
                                    </p:anim>
                                    <p:anim calcmode="lin" valueType="num">
                                      <p:cBhvr>
                                        <p:cTn id="16" dur="500" fill="hold"/>
                                        <p:tgtEl>
                                          <p:spTgt spid="111643"/>
                                        </p:tgtEl>
                                        <p:attrNameLst>
                                          <p:attrName>ppt_x</p:attrName>
                                        </p:attrNameLst>
                                      </p:cBhvr>
                                      <p:tavLst>
                                        <p:tav tm="0">
                                          <p:val>
                                            <p:fltVal val="0.5"/>
                                          </p:val>
                                        </p:tav>
                                        <p:tav tm="100000">
                                          <p:val>
                                            <p:strVal val="#ppt_x"/>
                                          </p:val>
                                        </p:tav>
                                      </p:tavLst>
                                    </p:anim>
                                    <p:anim calcmode="lin" valueType="num">
                                      <p:cBhvr>
                                        <p:cTn id="17" dur="500" fill="hold"/>
                                        <p:tgtEl>
                                          <p:spTgt spid="1116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11644"/>
                                        </p:tgtEl>
                                        <p:attrNameLst>
                                          <p:attrName>style.visibility</p:attrName>
                                        </p:attrNameLst>
                                      </p:cBhvr>
                                      <p:to>
                                        <p:strVal val="visible"/>
                                      </p:to>
                                    </p:set>
                                    <p:anim calcmode="lin" valueType="num">
                                      <p:cBhvr>
                                        <p:cTn id="21" dur="500" fill="hold"/>
                                        <p:tgtEl>
                                          <p:spTgt spid="111644"/>
                                        </p:tgtEl>
                                        <p:attrNameLst>
                                          <p:attrName>ppt_w</p:attrName>
                                        </p:attrNameLst>
                                      </p:cBhvr>
                                      <p:tavLst>
                                        <p:tav tm="0">
                                          <p:val>
                                            <p:fltVal val="0"/>
                                          </p:val>
                                        </p:tav>
                                        <p:tav tm="100000">
                                          <p:val>
                                            <p:strVal val="#ppt_w"/>
                                          </p:val>
                                        </p:tav>
                                      </p:tavLst>
                                    </p:anim>
                                    <p:anim calcmode="lin" valueType="num">
                                      <p:cBhvr>
                                        <p:cTn id="22" dur="500" fill="hold"/>
                                        <p:tgtEl>
                                          <p:spTgt spid="111644"/>
                                        </p:tgtEl>
                                        <p:attrNameLst>
                                          <p:attrName>ppt_h</p:attrName>
                                        </p:attrNameLst>
                                      </p:cBhvr>
                                      <p:tavLst>
                                        <p:tav tm="0">
                                          <p:val>
                                            <p:fltVal val="0"/>
                                          </p:val>
                                        </p:tav>
                                        <p:tav tm="100000">
                                          <p:val>
                                            <p:strVal val="#ppt_h"/>
                                          </p:val>
                                        </p:tav>
                                      </p:tavLst>
                                    </p:anim>
                                    <p:anim calcmode="lin" valueType="num">
                                      <p:cBhvr>
                                        <p:cTn id="23" dur="500" fill="hold"/>
                                        <p:tgtEl>
                                          <p:spTgt spid="111644"/>
                                        </p:tgtEl>
                                        <p:attrNameLst>
                                          <p:attrName>ppt_x</p:attrName>
                                        </p:attrNameLst>
                                      </p:cBhvr>
                                      <p:tavLst>
                                        <p:tav tm="0">
                                          <p:val>
                                            <p:fltVal val="0.5"/>
                                          </p:val>
                                        </p:tav>
                                        <p:tav tm="100000">
                                          <p:val>
                                            <p:strVal val="#ppt_x"/>
                                          </p:val>
                                        </p:tav>
                                      </p:tavLst>
                                    </p:anim>
                                    <p:anim calcmode="lin" valueType="num">
                                      <p:cBhvr>
                                        <p:cTn id="24" dur="500" fill="hold"/>
                                        <p:tgtEl>
                                          <p:spTgt spid="1116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11646"/>
                                        </p:tgtEl>
                                        <p:attrNameLst>
                                          <p:attrName>style.visibility</p:attrName>
                                        </p:attrNameLst>
                                      </p:cBhvr>
                                      <p:to>
                                        <p:strVal val="visible"/>
                                      </p:to>
                                    </p:set>
                                    <p:anim calcmode="lin" valueType="num">
                                      <p:cBhvr>
                                        <p:cTn id="28" dur="500" fill="hold"/>
                                        <p:tgtEl>
                                          <p:spTgt spid="111646"/>
                                        </p:tgtEl>
                                        <p:attrNameLst>
                                          <p:attrName>ppt_w</p:attrName>
                                        </p:attrNameLst>
                                      </p:cBhvr>
                                      <p:tavLst>
                                        <p:tav tm="0">
                                          <p:val>
                                            <p:fltVal val="0"/>
                                          </p:val>
                                        </p:tav>
                                        <p:tav tm="100000">
                                          <p:val>
                                            <p:strVal val="#ppt_w"/>
                                          </p:val>
                                        </p:tav>
                                      </p:tavLst>
                                    </p:anim>
                                    <p:anim calcmode="lin" valueType="num">
                                      <p:cBhvr>
                                        <p:cTn id="29" dur="500" fill="hold"/>
                                        <p:tgtEl>
                                          <p:spTgt spid="111646"/>
                                        </p:tgtEl>
                                        <p:attrNameLst>
                                          <p:attrName>ppt_h</p:attrName>
                                        </p:attrNameLst>
                                      </p:cBhvr>
                                      <p:tavLst>
                                        <p:tav tm="0">
                                          <p:val>
                                            <p:fltVal val="0"/>
                                          </p:val>
                                        </p:tav>
                                        <p:tav tm="100000">
                                          <p:val>
                                            <p:strVal val="#ppt_h"/>
                                          </p:val>
                                        </p:tav>
                                      </p:tavLst>
                                    </p:anim>
                                    <p:anim calcmode="lin" valueType="num">
                                      <p:cBhvr>
                                        <p:cTn id="30" dur="500" fill="hold"/>
                                        <p:tgtEl>
                                          <p:spTgt spid="111646"/>
                                        </p:tgtEl>
                                        <p:attrNameLst>
                                          <p:attrName>ppt_x</p:attrName>
                                        </p:attrNameLst>
                                      </p:cBhvr>
                                      <p:tavLst>
                                        <p:tav tm="0">
                                          <p:val>
                                            <p:fltVal val="0.5"/>
                                          </p:val>
                                        </p:tav>
                                        <p:tav tm="100000">
                                          <p:val>
                                            <p:strVal val="#ppt_x"/>
                                          </p:val>
                                        </p:tav>
                                      </p:tavLst>
                                    </p:anim>
                                    <p:anim calcmode="lin" valueType="num">
                                      <p:cBhvr>
                                        <p:cTn id="31" dur="500" fill="hold"/>
                                        <p:tgtEl>
                                          <p:spTgt spid="11164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11642"/>
                                        </p:tgtEl>
                                        <p:attrNameLst>
                                          <p:attrName>style.visibility</p:attrName>
                                        </p:attrNameLst>
                                      </p:cBhvr>
                                      <p:to>
                                        <p:strVal val="visible"/>
                                      </p:to>
                                    </p:set>
                                    <p:anim calcmode="lin" valueType="num">
                                      <p:cBhvr>
                                        <p:cTn id="35" dur="500" fill="hold"/>
                                        <p:tgtEl>
                                          <p:spTgt spid="111642"/>
                                        </p:tgtEl>
                                        <p:attrNameLst>
                                          <p:attrName>ppt_w</p:attrName>
                                        </p:attrNameLst>
                                      </p:cBhvr>
                                      <p:tavLst>
                                        <p:tav tm="0">
                                          <p:val>
                                            <p:fltVal val="0"/>
                                          </p:val>
                                        </p:tav>
                                        <p:tav tm="100000">
                                          <p:val>
                                            <p:strVal val="#ppt_w"/>
                                          </p:val>
                                        </p:tav>
                                      </p:tavLst>
                                    </p:anim>
                                    <p:anim calcmode="lin" valueType="num">
                                      <p:cBhvr>
                                        <p:cTn id="36" dur="500" fill="hold"/>
                                        <p:tgtEl>
                                          <p:spTgt spid="111642"/>
                                        </p:tgtEl>
                                        <p:attrNameLst>
                                          <p:attrName>ppt_h</p:attrName>
                                        </p:attrNameLst>
                                      </p:cBhvr>
                                      <p:tavLst>
                                        <p:tav tm="0">
                                          <p:val>
                                            <p:fltVal val="0"/>
                                          </p:val>
                                        </p:tav>
                                        <p:tav tm="100000">
                                          <p:val>
                                            <p:strVal val="#ppt_h"/>
                                          </p:val>
                                        </p:tav>
                                      </p:tavLst>
                                    </p:anim>
                                    <p:anim calcmode="lin" valueType="num">
                                      <p:cBhvr>
                                        <p:cTn id="37" dur="500" fill="hold"/>
                                        <p:tgtEl>
                                          <p:spTgt spid="111642"/>
                                        </p:tgtEl>
                                        <p:attrNameLst>
                                          <p:attrName>ppt_x</p:attrName>
                                        </p:attrNameLst>
                                      </p:cBhvr>
                                      <p:tavLst>
                                        <p:tav tm="0">
                                          <p:val>
                                            <p:fltVal val="0.5"/>
                                          </p:val>
                                        </p:tav>
                                        <p:tav tm="100000">
                                          <p:val>
                                            <p:strVal val="#ppt_x"/>
                                          </p:val>
                                        </p:tav>
                                      </p:tavLst>
                                    </p:anim>
                                    <p:anim calcmode="lin" valueType="num">
                                      <p:cBhvr>
                                        <p:cTn id="38" dur="500" fill="hold"/>
                                        <p:tgtEl>
                                          <p:spTgt spid="11164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111645"/>
                                        </p:tgtEl>
                                        <p:attrNameLst>
                                          <p:attrName>style.visibility</p:attrName>
                                        </p:attrNameLst>
                                      </p:cBhvr>
                                      <p:to>
                                        <p:strVal val="visible"/>
                                      </p:to>
                                    </p:set>
                                    <p:anim calcmode="lin" valueType="num">
                                      <p:cBhvr>
                                        <p:cTn id="42" dur="500" fill="hold"/>
                                        <p:tgtEl>
                                          <p:spTgt spid="111645"/>
                                        </p:tgtEl>
                                        <p:attrNameLst>
                                          <p:attrName>ppt_w</p:attrName>
                                        </p:attrNameLst>
                                      </p:cBhvr>
                                      <p:tavLst>
                                        <p:tav tm="0">
                                          <p:val>
                                            <p:fltVal val="0"/>
                                          </p:val>
                                        </p:tav>
                                        <p:tav tm="100000">
                                          <p:val>
                                            <p:strVal val="#ppt_w"/>
                                          </p:val>
                                        </p:tav>
                                      </p:tavLst>
                                    </p:anim>
                                    <p:anim calcmode="lin" valueType="num">
                                      <p:cBhvr>
                                        <p:cTn id="43" dur="500" fill="hold"/>
                                        <p:tgtEl>
                                          <p:spTgt spid="111645"/>
                                        </p:tgtEl>
                                        <p:attrNameLst>
                                          <p:attrName>ppt_h</p:attrName>
                                        </p:attrNameLst>
                                      </p:cBhvr>
                                      <p:tavLst>
                                        <p:tav tm="0">
                                          <p:val>
                                            <p:fltVal val="0"/>
                                          </p:val>
                                        </p:tav>
                                        <p:tav tm="100000">
                                          <p:val>
                                            <p:strVal val="#ppt_h"/>
                                          </p:val>
                                        </p:tav>
                                      </p:tavLst>
                                    </p:anim>
                                    <p:anim calcmode="lin" valueType="num">
                                      <p:cBhvr>
                                        <p:cTn id="44" dur="500" fill="hold"/>
                                        <p:tgtEl>
                                          <p:spTgt spid="111645"/>
                                        </p:tgtEl>
                                        <p:attrNameLst>
                                          <p:attrName>ppt_x</p:attrName>
                                        </p:attrNameLst>
                                      </p:cBhvr>
                                      <p:tavLst>
                                        <p:tav tm="0">
                                          <p:val>
                                            <p:fltVal val="0.5"/>
                                          </p:val>
                                        </p:tav>
                                        <p:tav tm="100000">
                                          <p:val>
                                            <p:strVal val="#ppt_x"/>
                                          </p:val>
                                        </p:tav>
                                      </p:tavLst>
                                    </p:anim>
                                    <p:anim calcmode="lin" valueType="num">
                                      <p:cBhvr>
                                        <p:cTn id="45" dur="500" fill="hold"/>
                                        <p:tgtEl>
                                          <p:spTgt spid="111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41" grpId="0" animBg="1"/>
      <p:bldP spid="111642" grpId="0" animBg="1"/>
      <p:bldP spid="111643" grpId="0" animBg="1"/>
      <p:bldP spid="111644" grpId="0" animBg="1"/>
      <p:bldP spid="111645" grpId="0" animBg="1"/>
      <p:bldP spid="1116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5" name="Rectangle 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9" name="Line 9"/>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34"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434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1330325"/>
            <a:ext cx="200183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213" y="2740025"/>
            <a:ext cx="199548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42" name="Text Box 22"/>
          <p:cNvSpPr txBox="1">
            <a:spLocks noChangeArrowheads="1"/>
          </p:cNvSpPr>
          <p:nvPr/>
        </p:nvSpPr>
        <p:spPr bwMode="auto">
          <a:xfrm>
            <a:off x="255588" y="220663"/>
            <a:ext cx="8529637" cy="45402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000" b="1" i="0">
                <a:solidFill>
                  <a:srgbClr val="FFFF00"/>
                </a:solidFill>
                <a:ea typeface="ＭＳ Ｐゴシック" charset="-128"/>
                <a:cs typeface="ＭＳ Ｐゴシック" charset="-128"/>
              </a:rPr>
              <a:t>GABAY SA PAGAARAL  #03a; (Isang blankong papel #03b)</a:t>
            </a:r>
          </a:p>
        </p:txBody>
      </p:sp>
      <p:sp>
        <p:nvSpPr>
          <p:cNvPr id="514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06</a:t>
            </a:r>
          </a:p>
        </p:txBody>
      </p:sp>
      <p:sp>
        <p:nvSpPr>
          <p:cNvPr id="14347"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348" name="Rectangle 27"/>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5133" name="Rectangle 13"/>
          <p:cNvSpPr>
            <a:spLocks noChangeArrowheads="1"/>
          </p:cNvSpPr>
          <p:nvPr/>
        </p:nvSpPr>
        <p:spPr bwMode="auto">
          <a:xfrm>
            <a:off x="1503363" y="579438"/>
            <a:ext cx="6977062" cy="5575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sz="4000" b="1">
              <a:solidFill>
                <a:srgbClr val="00FF00"/>
              </a:solidFill>
            </a:endParaRPr>
          </a:p>
          <a:p>
            <a:pPr>
              <a:defRPr/>
            </a:pPr>
            <a:r>
              <a:rPr lang="en-US" sz="4000" b="1">
                <a:solidFill>
                  <a:srgbClr val="00FF00"/>
                </a:solidFill>
              </a:rPr>
              <a:t>HAWAKAN </a:t>
            </a:r>
          </a:p>
          <a:p>
            <a:pPr>
              <a:defRPr/>
            </a:pPr>
            <a:r>
              <a:rPr lang="en-US" sz="4000" b="1">
                <a:solidFill>
                  <a:srgbClr val="00FF00"/>
                </a:solidFill>
              </a:rPr>
              <a:t>ANG</a:t>
            </a:r>
          </a:p>
          <a:p>
            <a:pPr>
              <a:defRPr/>
            </a:pPr>
            <a:r>
              <a:rPr lang="en-US" sz="4000" b="1">
                <a:solidFill>
                  <a:srgbClr val="00FF00"/>
                </a:solidFill>
              </a:rPr>
              <a:t>ISANG </a:t>
            </a:r>
          </a:p>
          <a:p>
            <a:pPr>
              <a:defRPr/>
            </a:pPr>
            <a:r>
              <a:rPr lang="en-US" sz="4000" b="1">
                <a:solidFill>
                  <a:srgbClr val="00FF00"/>
                </a:solidFill>
              </a:rPr>
              <a:t>PIRASONG</a:t>
            </a:r>
          </a:p>
          <a:p>
            <a:pPr>
              <a:defRPr/>
            </a:pPr>
            <a:r>
              <a:rPr lang="en-US" sz="4000" b="1">
                <a:solidFill>
                  <a:srgbClr val="00FF00"/>
                </a:solidFill>
              </a:rPr>
              <a:t>PAPEL</a:t>
            </a:r>
            <a:endParaRPr lang="en-US" sz="3600">
              <a:solidFill>
                <a:srgbClr val="00FF00"/>
              </a:solidFill>
            </a:endParaRPr>
          </a:p>
          <a:p>
            <a:pPr>
              <a:defRPr/>
            </a:pPr>
            <a:r>
              <a:rPr lang="en-US" sz="4000">
                <a:solidFill>
                  <a:srgbClr val="FAFD00"/>
                </a:solidFill>
              </a:rPr>
              <a:t>NA PAHALANG, TIKLUPIN NG PAHABA, ISANG BESES</a:t>
            </a:r>
            <a:endParaRPr lang="en-US" sz="5400">
              <a:solidFill>
                <a:srgbClr val="FAFD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1000"/>
                                  </p:stCondLst>
                                  <p:childTnLst>
                                    <p:set>
                                      <p:cBhvr>
                                        <p:cTn id="6" dur="1" fill="hold">
                                          <p:stCondLst>
                                            <p:cond delay="0"/>
                                          </p:stCondLst>
                                        </p:cTn>
                                        <p:tgtEl>
                                          <p:spTgt spid="5142"/>
                                        </p:tgtEl>
                                        <p:attrNameLst>
                                          <p:attrName>style.visibility</p:attrName>
                                        </p:attrNameLst>
                                      </p:cBhvr>
                                      <p:to>
                                        <p:strVal val="visible"/>
                                      </p:to>
                                    </p:set>
                                    <p:anim calcmode="lin" valueType="num">
                                      <p:cBhvr additive="base">
                                        <p:cTn id="7" dur="500" fill="hold"/>
                                        <p:tgtEl>
                                          <p:spTgt spid="5142"/>
                                        </p:tgtEl>
                                        <p:attrNameLst>
                                          <p:attrName>ppt_x</p:attrName>
                                        </p:attrNameLst>
                                      </p:cBhvr>
                                      <p:tavLst>
                                        <p:tav tm="0">
                                          <p:val>
                                            <p:strVal val="0-#ppt_w/2"/>
                                          </p:val>
                                        </p:tav>
                                        <p:tav tm="100000">
                                          <p:val>
                                            <p:strVal val="#ppt_x"/>
                                          </p:val>
                                        </p:tav>
                                      </p:tavLst>
                                    </p:anim>
                                    <p:anim calcmode="lin" valueType="num">
                                      <p:cBhvr additive="base">
                                        <p:cTn id="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1264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1265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12654" name="Rectangle 14"/>
          <p:cNvSpPr>
            <a:spLocks noChangeArrowheads="1"/>
          </p:cNvSpPr>
          <p:nvPr/>
        </p:nvSpPr>
        <p:spPr bwMode="auto">
          <a:xfrm>
            <a:off x="2516188" y="5640388"/>
            <a:ext cx="10175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1265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1265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126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2" name="Rectangle 22"/>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12663" name="Oval 23"/>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0"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267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60</a:t>
            </a:r>
          </a:p>
        </p:txBody>
      </p:sp>
      <p:sp>
        <p:nvSpPr>
          <p:cNvPr id="124952"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4953" name="Rectangle 32"/>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1469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1469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14702" name="Rectangle 14"/>
          <p:cNvSpPr>
            <a:spLocks noChangeArrowheads="1"/>
          </p:cNvSpPr>
          <p:nvPr/>
        </p:nvSpPr>
        <p:spPr bwMode="auto">
          <a:xfrm>
            <a:off x="2516188" y="5640388"/>
            <a:ext cx="9763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14703" name="AutoShape 15"/>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147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1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1" name="Line 2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2" name="Rectangle 24"/>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14713" name="Oval 25"/>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4" name="Rectangle 26"/>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114715"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7002"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472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61</a:t>
            </a:r>
          </a:p>
        </p:txBody>
      </p:sp>
      <p:sp>
        <p:nvSpPr>
          <p:cNvPr id="127004"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7005" name="Rectangle 36"/>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1572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1572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15726" name="Rectangle 14"/>
          <p:cNvSpPr>
            <a:spLocks noChangeArrowheads="1"/>
          </p:cNvSpPr>
          <p:nvPr/>
        </p:nvSpPr>
        <p:spPr bwMode="auto">
          <a:xfrm>
            <a:off x="2516188" y="5640388"/>
            <a:ext cx="9159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15727" name="AutoShape 15"/>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8" name="AutoShape 16"/>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9"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15730"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2"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4"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15735"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6"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7" name="Rectangle 2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15738" name="Oval 26"/>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574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9051"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5747"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62</a:t>
            </a:r>
          </a:p>
        </p:txBody>
      </p:sp>
      <p:sp>
        <p:nvSpPr>
          <p:cNvPr id="129053"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9054" name="Rectangle 37"/>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1776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9" name="Rectangle 9"/>
          <p:cNvSpPr>
            <a:spLocks noChangeArrowheads="1"/>
          </p:cNvSpPr>
          <p:nvPr/>
        </p:nvSpPr>
        <p:spPr bwMode="auto">
          <a:xfrm>
            <a:off x="7245350" y="5243513"/>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1777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17774" name="Rectangle 14"/>
          <p:cNvSpPr>
            <a:spLocks noChangeArrowheads="1"/>
          </p:cNvSpPr>
          <p:nvPr/>
        </p:nvSpPr>
        <p:spPr bwMode="auto">
          <a:xfrm>
            <a:off x="2516188" y="5640388"/>
            <a:ext cx="10064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1777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1777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PNG</a:t>
            </a:r>
          </a:p>
        </p:txBody>
      </p:sp>
      <p:sp>
        <p:nvSpPr>
          <p:cNvPr id="11778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6"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1778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778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7789" name="Oval 29"/>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1" name="Rectangle 31"/>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131101" name="Text Box 3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7790" name="Oval 30"/>
          <p:cNvSpPr>
            <a:spLocks noChangeArrowheads="1"/>
          </p:cNvSpPr>
          <p:nvPr/>
        </p:nvSpPr>
        <p:spPr bwMode="auto">
          <a:xfrm>
            <a:off x="6596063" y="4298950"/>
            <a:ext cx="728662" cy="731838"/>
          </a:xfrm>
          <a:prstGeom prst="ellipse">
            <a:avLst/>
          </a:prstGeom>
          <a:noFill/>
          <a:ln w="50800">
            <a:solidFill>
              <a:srgbClr val="FAF200"/>
            </a:solidFill>
            <a:round/>
            <a:headEnd/>
            <a:tailEnd/>
          </a:ln>
          <a:effectLst>
            <a:outerShdw blurRad="63500" dist="109250" dir="3267739"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8"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63</a:t>
            </a:r>
          </a:p>
        </p:txBody>
      </p:sp>
      <p:sp>
        <p:nvSpPr>
          <p:cNvPr id="131104" name="Text Box 3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1105" name="Rectangle 40"/>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1879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1879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18798" name="Rectangle 14"/>
          <p:cNvSpPr>
            <a:spLocks noChangeArrowheads="1"/>
          </p:cNvSpPr>
          <p:nvPr/>
        </p:nvSpPr>
        <p:spPr bwMode="auto">
          <a:xfrm>
            <a:off x="2516188" y="5640388"/>
            <a:ext cx="10668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1879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1880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1880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0"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1881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881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8813" name="Oval 29"/>
          <p:cNvSpPr>
            <a:spLocks noChangeArrowheads="1"/>
          </p:cNvSpPr>
          <p:nvPr/>
        </p:nvSpPr>
        <p:spPr bwMode="auto">
          <a:xfrm>
            <a:off x="5599113" y="28082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8815" name="Rectangle 31"/>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1188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7" name="Oval 33"/>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3152" name="Text Box 3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8824"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64</a:t>
            </a:r>
          </a:p>
        </p:txBody>
      </p:sp>
      <p:sp>
        <p:nvSpPr>
          <p:cNvPr id="133154" name="Text Box 4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3155" name="Rectangle 42"/>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1981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1981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19822" name="Rectangle 14"/>
          <p:cNvSpPr>
            <a:spLocks noChangeArrowheads="1"/>
          </p:cNvSpPr>
          <p:nvPr/>
        </p:nvSpPr>
        <p:spPr bwMode="auto">
          <a:xfrm>
            <a:off x="2516188" y="5640388"/>
            <a:ext cx="10207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1982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1982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1982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3"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4"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1983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983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9838"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9839"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19840"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1" name="Rectangle 33"/>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119842"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3"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5201" name="Text Box 3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9837" name="Oval 29"/>
          <p:cNvSpPr>
            <a:spLocks noChangeArrowheads="1"/>
          </p:cNvSpPr>
          <p:nvPr/>
        </p:nvSpPr>
        <p:spPr bwMode="auto">
          <a:xfrm>
            <a:off x="5208588" y="17208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5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65</a:t>
            </a:r>
          </a:p>
        </p:txBody>
      </p:sp>
      <p:sp>
        <p:nvSpPr>
          <p:cNvPr id="135204" name="Text Box 4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5205" name="Rectangle 44"/>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2084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2084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20846" name="Rectangle 14"/>
          <p:cNvSpPr>
            <a:spLocks noChangeArrowheads="1"/>
          </p:cNvSpPr>
          <p:nvPr/>
        </p:nvSpPr>
        <p:spPr bwMode="auto">
          <a:xfrm>
            <a:off x="2516188" y="5640388"/>
            <a:ext cx="9144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2084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2084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2085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5"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6"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8"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2085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086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0862"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0863"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0864"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5"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0866"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7" name="Rectangle 35"/>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120868"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9" name="Oval 37"/>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7251" name="Text Box 3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0861" name="Oval 29"/>
          <p:cNvSpPr>
            <a:spLocks noChangeArrowheads="1"/>
          </p:cNvSpPr>
          <p:nvPr/>
        </p:nvSpPr>
        <p:spPr bwMode="auto">
          <a:xfrm>
            <a:off x="6697663" y="1417638"/>
            <a:ext cx="15033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76"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66</a:t>
            </a:r>
          </a:p>
        </p:txBody>
      </p:sp>
      <p:sp>
        <p:nvSpPr>
          <p:cNvPr id="137254" name="Text Box 4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7255" name="Rectangle 46"/>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3" name="Rectangle 7"/>
          <p:cNvSpPr>
            <a:spLocks noChangeArrowheads="1"/>
          </p:cNvSpPr>
          <p:nvPr/>
        </p:nvSpPr>
        <p:spPr bwMode="auto">
          <a:xfrm>
            <a:off x="4710113"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2186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2186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21870" name="Rectangle 14"/>
          <p:cNvSpPr>
            <a:spLocks noChangeArrowheads="1"/>
          </p:cNvSpPr>
          <p:nvPr/>
        </p:nvSpPr>
        <p:spPr bwMode="auto">
          <a:xfrm>
            <a:off x="2516188" y="5640388"/>
            <a:ext cx="9906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2187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2187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2187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9"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0"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1"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2"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21883"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1884"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1885"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1886"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1887"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8"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1889"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0"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1891"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2" name="Oval 36"/>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3" name="Text Box 37"/>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21894" name="Oval 38"/>
          <p:cNvSpPr>
            <a:spLocks noChangeArrowheads="1"/>
          </p:cNvSpPr>
          <p:nvPr/>
        </p:nvSpPr>
        <p:spPr bwMode="auto">
          <a:xfrm>
            <a:off x="6713538" y="1368425"/>
            <a:ext cx="13382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5" name="Oval 39"/>
          <p:cNvSpPr>
            <a:spLocks noChangeArrowheads="1"/>
          </p:cNvSpPr>
          <p:nvPr/>
        </p:nvSpPr>
        <p:spPr bwMode="auto">
          <a:xfrm>
            <a:off x="5172075" y="167322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6" name="Oval 40"/>
          <p:cNvSpPr>
            <a:spLocks noChangeArrowheads="1"/>
          </p:cNvSpPr>
          <p:nvPr/>
        </p:nvSpPr>
        <p:spPr bwMode="auto">
          <a:xfrm>
            <a:off x="5545138" y="2722563"/>
            <a:ext cx="728662"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7" name="Oval 41"/>
          <p:cNvSpPr>
            <a:spLocks noChangeArrowheads="1"/>
          </p:cNvSpPr>
          <p:nvPr/>
        </p:nvSpPr>
        <p:spPr bwMode="auto">
          <a:xfrm>
            <a:off x="6561138" y="4213225"/>
            <a:ext cx="7286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9304"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1903"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67</a:t>
            </a:r>
          </a:p>
        </p:txBody>
      </p:sp>
      <p:sp>
        <p:nvSpPr>
          <p:cNvPr id="139306"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9307" name="Rectangle 4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2288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2289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22894" name="Rectangle 14"/>
          <p:cNvSpPr>
            <a:spLocks noChangeArrowheads="1"/>
          </p:cNvSpPr>
          <p:nvPr/>
        </p:nvSpPr>
        <p:spPr bwMode="auto">
          <a:xfrm>
            <a:off x="2516188" y="5640388"/>
            <a:ext cx="9159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2289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2289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229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6"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229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29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29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29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29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29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29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6" name="Oval 36"/>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8" name="Rectangle 38"/>
          <p:cNvSpPr>
            <a:spLocks noChangeArrowheads="1"/>
          </p:cNvSpPr>
          <p:nvPr/>
        </p:nvSpPr>
        <p:spPr bwMode="auto">
          <a:xfrm>
            <a:off x="3046413" y="2478088"/>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122919" name="Oval 39"/>
          <p:cNvSpPr>
            <a:spLocks noChangeArrowheads="1"/>
          </p:cNvSpPr>
          <p:nvPr/>
        </p:nvSpPr>
        <p:spPr bwMode="auto">
          <a:xfrm>
            <a:off x="2767013" y="24574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1350"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2926" name="Rectangle 4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68</a:t>
            </a:r>
          </a:p>
        </p:txBody>
      </p:sp>
      <p:sp>
        <p:nvSpPr>
          <p:cNvPr id="141352" name="Text Box 4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1353" name="Rectangle 48"/>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IR</a:t>
            </a:r>
          </a:p>
        </p:txBody>
      </p:sp>
      <p:sp>
        <p:nvSpPr>
          <p:cNvPr id="12391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2391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23918" name="Rectangle 14"/>
          <p:cNvSpPr>
            <a:spLocks noChangeArrowheads="1"/>
          </p:cNvSpPr>
          <p:nvPr/>
        </p:nvSpPr>
        <p:spPr bwMode="auto">
          <a:xfrm>
            <a:off x="2516188" y="5640388"/>
            <a:ext cx="9906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2391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2392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2392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0"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2393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393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393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393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3935"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3937"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3939"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0"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1"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2"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3943"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4" name="Rectangle 40"/>
          <p:cNvSpPr>
            <a:spLocks noChangeArrowheads="1"/>
          </p:cNvSpPr>
          <p:nvPr/>
        </p:nvSpPr>
        <p:spPr bwMode="auto">
          <a:xfrm>
            <a:off x="2701925" y="2987675"/>
            <a:ext cx="3841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J</a:t>
            </a:r>
          </a:p>
        </p:txBody>
      </p:sp>
      <p:sp>
        <p:nvSpPr>
          <p:cNvPr id="123945" name="Oval 41"/>
          <p:cNvSpPr>
            <a:spLocks noChangeArrowheads="1"/>
          </p:cNvSpPr>
          <p:nvPr/>
        </p:nvSpPr>
        <p:spPr bwMode="auto">
          <a:xfrm>
            <a:off x="2609850" y="2927350"/>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3400"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395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69</a:t>
            </a:r>
          </a:p>
        </p:txBody>
      </p:sp>
      <p:sp>
        <p:nvSpPr>
          <p:cNvPr id="143402" name="Text Box 4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3403" name="Rectangle 50"/>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5"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6"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7"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8"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0"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2"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3" name="Rectangle 11"/>
          <p:cNvSpPr>
            <a:spLocks noChangeArrowheads="1"/>
          </p:cNvSpPr>
          <p:nvPr/>
        </p:nvSpPr>
        <p:spPr bwMode="auto">
          <a:xfrm>
            <a:off x="1481138" y="3881438"/>
            <a:ext cx="3402012" cy="2038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rgbClr val="FAF200"/>
                </a:solidFill>
                <a:ea typeface="ＭＳ Ｐゴシック" charset="-128"/>
                <a:cs typeface="ＭＳ Ｐゴシック" charset="-128"/>
              </a:rPr>
              <a:t>…GUMAWA NG DALAWANG TIKLOP NA LINYA</a:t>
            </a:r>
          </a:p>
        </p:txBody>
      </p:sp>
      <p:sp>
        <p:nvSpPr>
          <p:cNvPr id="187404" name="Text Box 12"/>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6394" name="Picture 14"/>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2016125" y="1309688"/>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5"/>
          <p:cNvPicPr>
            <a:picLocks noChangeAspect="1" noChangeArrowheads="1"/>
          </p:cNvPicPr>
          <p:nvPr/>
        </p:nvPicPr>
        <p:blipFill>
          <a:blip r:embed="rId4">
            <a:lum bright="18000" contrast="36000"/>
            <a:extLst>
              <a:ext uri="{28A0092B-C50C-407E-A947-70E740481C1C}">
                <a14:useLocalDpi xmlns:a14="http://schemas.microsoft.com/office/drawing/2010/main" val="0"/>
              </a:ext>
            </a:extLst>
          </a:blip>
          <a:srcRect/>
          <a:stretch>
            <a:fillRect/>
          </a:stretch>
        </p:blipFill>
        <p:spPr bwMode="auto">
          <a:xfrm>
            <a:off x="5376863" y="3960813"/>
            <a:ext cx="2674937"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1"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8" name="Rectangle 16"/>
          <p:cNvSpPr>
            <a:spLocks noChangeArrowheads="1"/>
          </p:cNvSpPr>
          <p:nvPr/>
        </p:nvSpPr>
        <p:spPr bwMode="auto">
          <a:xfrm>
            <a:off x="4989513" y="969963"/>
            <a:ext cx="3535362"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rgbClr val="FAF200"/>
                </a:solidFill>
              </a:rPr>
              <a:t>TIKLOPIN MULI…</a:t>
            </a:r>
          </a:p>
        </p:txBody>
      </p:sp>
      <p:sp>
        <p:nvSpPr>
          <p:cNvPr id="1639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741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07</a:t>
            </a:r>
          </a:p>
        </p:txBody>
      </p:sp>
      <p:sp>
        <p:nvSpPr>
          <p:cNvPr id="16400"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401" name="Rectangle 24"/>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7408"/>
                                        </p:tgtEl>
                                        <p:attrNameLst>
                                          <p:attrName>style.visibility</p:attrName>
                                        </p:attrNameLst>
                                      </p:cBhvr>
                                      <p:to>
                                        <p:strVal val="visible"/>
                                      </p:to>
                                    </p:set>
                                    <p:animEffect transition="in" filter="wipe(left)">
                                      <p:cBhvr>
                                        <p:cTn id="7" dur="500"/>
                                        <p:tgtEl>
                                          <p:spTgt spid="18740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7403"/>
                                        </p:tgtEl>
                                        <p:attrNameLst>
                                          <p:attrName>style.visibility</p:attrName>
                                        </p:attrNameLst>
                                      </p:cBhvr>
                                      <p:to>
                                        <p:strVal val="visible"/>
                                      </p:to>
                                    </p:set>
                                    <p:animEffect transition="in" filter="wipe(left)">
                                      <p:cBhvr>
                                        <p:cTn id="11" dur="500"/>
                                        <p:tgtEl>
                                          <p:spTgt spid="187403"/>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500"/>
                                  </p:stCondLst>
                                  <p:childTnLst>
                                    <p:set>
                                      <p:cBhvr>
                                        <p:cTn id="14" dur="1" fill="hold">
                                          <p:stCondLst>
                                            <p:cond delay="0"/>
                                          </p:stCondLst>
                                        </p:cTn>
                                        <p:tgtEl>
                                          <p:spTgt spid="187401"/>
                                        </p:tgtEl>
                                        <p:attrNameLst>
                                          <p:attrName>style.visibility</p:attrName>
                                        </p:attrNameLst>
                                      </p:cBhvr>
                                      <p:to>
                                        <p:strVal val="visible"/>
                                      </p:to>
                                    </p:set>
                                    <p:anim calcmode="lin" valueType="num">
                                      <p:cBhvr>
                                        <p:cTn id="15" dur="500" fill="hold"/>
                                        <p:tgtEl>
                                          <p:spTgt spid="187401"/>
                                        </p:tgtEl>
                                        <p:attrNameLst>
                                          <p:attrName>ppt_w</p:attrName>
                                        </p:attrNameLst>
                                      </p:cBhvr>
                                      <p:tavLst>
                                        <p:tav tm="0">
                                          <p:val>
                                            <p:fltVal val="0"/>
                                          </p:val>
                                        </p:tav>
                                        <p:tav tm="100000">
                                          <p:val>
                                            <p:strVal val="#ppt_w"/>
                                          </p:val>
                                        </p:tav>
                                      </p:tavLst>
                                    </p:anim>
                                    <p:anim calcmode="lin" valueType="num">
                                      <p:cBhvr>
                                        <p:cTn id="16" dur="500" fill="hold"/>
                                        <p:tgtEl>
                                          <p:spTgt spid="187401"/>
                                        </p:tgtEl>
                                        <p:attrNameLst>
                                          <p:attrName>ppt_h</p:attrName>
                                        </p:attrNameLst>
                                      </p:cBhvr>
                                      <p:tavLst>
                                        <p:tav tm="0">
                                          <p:val>
                                            <p:fltVal val="0"/>
                                          </p:val>
                                        </p:tav>
                                        <p:tav tm="100000">
                                          <p:val>
                                            <p:strVal val="#ppt_h"/>
                                          </p:val>
                                        </p:tav>
                                      </p:tavLst>
                                    </p:anim>
                                    <p:anim calcmode="lin" valueType="num">
                                      <p:cBhvr>
                                        <p:cTn id="17" dur="500" fill="hold"/>
                                        <p:tgtEl>
                                          <p:spTgt spid="187401"/>
                                        </p:tgtEl>
                                        <p:attrNameLst>
                                          <p:attrName>ppt_x</p:attrName>
                                        </p:attrNameLst>
                                      </p:cBhvr>
                                      <p:tavLst>
                                        <p:tav tm="0">
                                          <p:val>
                                            <p:fltVal val="0.5"/>
                                          </p:val>
                                        </p:tav>
                                        <p:tav tm="100000">
                                          <p:val>
                                            <p:strVal val="#ppt_x"/>
                                          </p:val>
                                        </p:tav>
                                      </p:tavLst>
                                    </p:anim>
                                    <p:anim calcmode="lin" valueType="num">
                                      <p:cBhvr>
                                        <p:cTn id="18" dur="500" fill="hold"/>
                                        <p:tgtEl>
                                          <p:spTgt spid="187401"/>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2000"/>
                            </p:stCondLst>
                            <p:childTnLst>
                              <p:par>
                                <p:cTn id="20" presetID="23" presetClass="entr" presetSubtype="528" fill="hold" grpId="0" nodeType="afterEffect">
                                  <p:stCondLst>
                                    <p:cond delay="500"/>
                                  </p:stCondLst>
                                  <p:childTnLst>
                                    <p:set>
                                      <p:cBhvr>
                                        <p:cTn id="21" dur="1" fill="hold">
                                          <p:stCondLst>
                                            <p:cond delay="0"/>
                                          </p:stCondLst>
                                        </p:cTn>
                                        <p:tgtEl>
                                          <p:spTgt spid="187402"/>
                                        </p:tgtEl>
                                        <p:attrNameLst>
                                          <p:attrName>style.visibility</p:attrName>
                                        </p:attrNameLst>
                                      </p:cBhvr>
                                      <p:to>
                                        <p:strVal val="visible"/>
                                      </p:to>
                                    </p:set>
                                    <p:anim calcmode="lin" valueType="num">
                                      <p:cBhvr>
                                        <p:cTn id="22" dur="500" fill="hold"/>
                                        <p:tgtEl>
                                          <p:spTgt spid="187402"/>
                                        </p:tgtEl>
                                        <p:attrNameLst>
                                          <p:attrName>ppt_w</p:attrName>
                                        </p:attrNameLst>
                                      </p:cBhvr>
                                      <p:tavLst>
                                        <p:tav tm="0">
                                          <p:val>
                                            <p:fltVal val="0"/>
                                          </p:val>
                                        </p:tav>
                                        <p:tav tm="100000">
                                          <p:val>
                                            <p:strVal val="#ppt_w"/>
                                          </p:val>
                                        </p:tav>
                                      </p:tavLst>
                                    </p:anim>
                                    <p:anim calcmode="lin" valueType="num">
                                      <p:cBhvr>
                                        <p:cTn id="23" dur="500" fill="hold"/>
                                        <p:tgtEl>
                                          <p:spTgt spid="187402"/>
                                        </p:tgtEl>
                                        <p:attrNameLst>
                                          <p:attrName>ppt_h</p:attrName>
                                        </p:attrNameLst>
                                      </p:cBhvr>
                                      <p:tavLst>
                                        <p:tav tm="0">
                                          <p:val>
                                            <p:fltVal val="0"/>
                                          </p:val>
                                        </p:tav>
                                        <p:tav tm="100000">
                                          <p:val>
                                            <p:strVal val="#ppt_h"/>
                                          </p:val>
                                        </p:tav>
                                      </p:tavLst>
                                    </p:anim>
                                    <p:anim calcmode="lin" valueType="num">
                                      <p:cBhvr>
                                        <p:cTn id="24" dur="500" fill="hold"/>
                                        <p:tgtEl>
                                          <p:spTgt spid="187402"/>
                                        </p:tgtEl>
                                        <p:attrNameLst>
                                          <p:attrName>ppt_x</p:attrName>
                                        </p:attrNameLst>
                                      </p:cBhvr>
                                      <p:tavLst>
                                        <p:tav tm="0">
                                          <p:val>
                                            <p:fltVal val="0.5"/>
                                          </p:val>
                                        </p:tav>
                                        <p:tav tm="100000">
                                          <p:val>
                                            <p:strVal val="#ppt_x"/>
                                          </p:val>
                                        </p:tav>
                                      </p:tavLst>
                                    </p:anim>
                                    <p:anim calcmode="lin" valueType="num">
                                      <p:cBhvr>
                                        <p:cTn id="25" dur="500" fill="hold"/>
                                        <p:tgtEl>
                                          <p:spTgt spid="1874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utoUpdateAnimBg="0"/>
      <p:bldP spid="187401" grpId="0" animBg="1"/>
      <p:bldP spid="18740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2493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2493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24942" name="Rectangle 14"/>
          <p:cNvSpPr>
            <a:spLocks noChangeArrowheads="1"/>
          </p:cNvSpPr>
          <p:nvPr/>
        </p:nvSpPr>
        <p:spPr bwMode="auto">
          <a:xfrm>
            <a:off x="2516188" y="5640388"/>
            <a:ext cx="10064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2494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2494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249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1"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2"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495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495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495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8"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4959"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496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496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5" name="Rectangle 37"/>
          <p:cNvSpPr>
            <a:spLocks noChangeArrowheads="1"/>
          </p:cNvSpPr>
          <p:nvPr/>
        </p:nvSpPr>
        <p:spPr bwMode="auto">
          <a:xfrm>
            <a:off x="3729038" y="2987675"/>
            <a:ext cx="74612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charset="0"/>
                <a:ea typeface="ＭＳ Ｐゴシック" charset="-128"/>
                <a:cs typeface="ＭＳ Ｐゴシック" charset="-128"/>
              </a:rPr>
              <a:t>BN</a:t>
            </a:r>
          </a:p>
        </p:txBody>
      </p:sp>
      <p:sp>
        <p:nvSpPr>
          <p:cNvPr id="124966" name="Oval 38"/>
          <p:cNvSpPr>
            <a:spLocks noChangeArrowheads="1"/>
          </p:cNvSpPr>
          <p:nvPr/>
        </p:nvSpPr>
        <p:spPr bwMode="auto">
          <a:xfrm>
            <a:off x="3387725" y="2909888"/>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7" name="AutoShape 39"/>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8" name="AutoShape 40"/>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9" name="Line 4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70" name="Rectangle 42"/>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24971" name="Rectangle 43"/>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4972" name="Rectangle 44"/>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4973" name="Oval 4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5452"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4980"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70</a:t>
            </a:r>
          </a:p>
        </p:txBody>
      </p:sp>
      <p:sp>
        <p:nvSpPr>
          <p:cNvPr id="145454"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5455" name="Rectangle 54"/>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2596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2596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25966" name="Rectangle 14"/>
          <p:cNvSpPr>
            <a:spLocks noChangeArrowheads="1"/>
          </p:cNvSpPr>
          <p:nvPr/>
        </p:nvSpPr>
        <p:spPr bwMode="auto">
          <a:xfrm>
            <a:off x="2516188" y="5640388"/>
            <a:ext cx="9159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2596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2596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2597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6"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597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59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59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598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59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59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9" name="Rectangle 37"/>
          <p:cNvSpPr>
            <a:spLocks noChangeArrowheads="1"/>
          </p:cNvSpPr>
          <p:nvPr/>
        </p:nvSpPr>
        <p:spPr bwMode="auto">
          <a:xfrm>
            <a:off x="3794125" y="30781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125990"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1" name="Rectangle 39"/>
          <p:cNvSpPr>
            <a:spLocks noChangeArrowheads="1"/>
          </p:cNvSpPr>
          <p:nvPr/>
        </p:nvSpPr>
        <p:spPr bwMode="auto">
          <a:xfrm>
            <a:off x="3092450" y="4360863"/>
            <a:ext cx="7461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charset="0"/>
                <a:ea typeface="ＭＳ Ｐゴシック" charset="-128"/>
                <a:cs typeface="ＭＳ Ｐゴシック" charset="-128"/>
              </a:rPr>
              <a:t>CB</a:t>
            </a:r>
          </a:p>
        </p:txBody>
      </p:sp>
      <p:sp>
        <p:nvSpPr>
          <p:cNvPr id="125992" name="Oval 40"/>
          <p:cNvSpPr>
            <a:spLocks noChangeArrowheads="1"/>
          </p:cNvSpPr>
          <p:nvPr/>
        </p:nvSpPr>
        <p:spPr bwMode="auto">
          <a:xfrm>
            <a:off x="2676525" y="4295775"/>
            <a:ext cx="1260475"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3" name="AutoShape 41"/>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4" name="AutoShape 42"/>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5" name="Line 4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6" name="Rectangle 44"/>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25997" name="Rectangle 45"/>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5998" name="Rectangle 46"/>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5999" name="Oval 4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7502"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6006"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71</a:t>
            </a:r>
          </a:p>
        </p:txBody>
      </p:sp>
      <p:sp>
        <p:nvSpPr>
          <p:cNvPr id="147504" name="Text Box 5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7505" name="Rectangle 56"/>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2800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2801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28014" name="Rectangle 14"/>
          <p:cNvSpPr>
            <a:spLocks noChangeArrowheads="1"/>
          </p:cNvSpPr>
          <p:nvPr/>
        </p:nvSpPr>
        <p:spPr bwMode="auto">
          <a:xfrm>
            <a:off x="2516188" y="5640388"/>
            <a:ext cx="10207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280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28016"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7" name="Line 1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280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1"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2" name="AutoShape 2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4"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5" name="Rectangle 2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charset="0"/>
                <a:ea typeface="ＭＳ Ｐゴシック" charset="-128"/>
                <a:cs typeface="ＭＳ Ｐゴシック" charset="-128"/>
              </a:rPr>
              <a:t>10 LUGAR</a:t>
            </a:r>
          </a:p>
        </p:txBody>
      </p:sp>
      <p:sp>
        <p:nvSpPr>
          <p:cNvPr id="128026" name="Rectangle 2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8027"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8028" name="Rectangle 28"/>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8029" name="Rectangle 29"/>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8030" name="Oval 3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1" name="Rectangle 31"/>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8032" name="Oval 32"/>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3" name="Rectangle 33"/>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8034"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5" name="Oval 3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6"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8038"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8040" name="Oval 4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5" name="Oval 45"/>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6" name="Rectangle 46"/>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128047" name="Oval 47"/>
          <p:cNvSpPr>
            <a:spLocks noChangeArrowheads="1"/>
          </p:cNvSpPr>
          <p:nvPr/>
        </p:nvSpPr>
        <p:spPr bwMode="auto">
          <a:xfrm>
            <a:off x="1595438" y="38750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8" name="Rectangle 48"/>
          <p:cNvSpPr>
            <a:spLocks noChangeArrowheads="1"/>
          </p:cNvSpPr>
          <p:nvPr/>
        </p:nvSpPr>
        <p:spPr bwMode="auto">
          <a:xfrm>
            <a:off x="3794125" y="30781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128049"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50" name="Rectangle 50"/>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149549"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80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72</a:t>
            </a:r>
          </a:p>
        </p:txBody>
      </p:sp>
      <p:sp>
        <p:nvSpPr>
          <p:cNvPr id="149551"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9552" name="Rectangle 5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269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269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26990" name="Rectangle 14"/>
          <p:cNvSpPr>
            <a:spLocks noChangeArrowheads="1"/>
          </p:cNvSpPr>
          <p:nvPr/>
        </p:nvSpPr>
        <p:spPr bwMode="auto">
          <a:xfrm>
            <a:off x="2516188" y="5640388"/>
            <a:ext cx="9763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2699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269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269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0"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7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700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7005"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6"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700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70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701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4" name="Rectangle 38"/>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12701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6" name="Rectangle 40"/>
          <p:cNvSpPr>
            <a:spLocks noChangeArrowheads="1"/>
          </p:cNvSpPr>
          <p:nvPr/>
        </p:nvSpPr>
        <p:spPr bwMode="auto">
          <a:xfrm>
            <a:off x="3194050" y="5073650"/>
            <a:ext cx="677863"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charset="0"/>
                <a:ea typeface="ＭＳ Ｐゴシック" charset="-128"/>
                <a:cs typeface="ＭＳ Ｐゴシック" charset="-128"/>
              </a:rPr>
              <a:t>BS</a:t>
            </a:r>
          </a:p>
        </p:txBody>
      </p:sp>
      <p:sp>
        <p:nvSpPr>
          <p:cNvPr id="127017" name="Oval 41"/>
          <p:cNvSpPr>
            <a:spLocks noChangeArrowheads="1"/>
          </p:cNvSpPr>
          <p:nvPr/>
        </p:nvSpPr>
        <p:spPr bwMode="auto">
          <a:xfrm>
            <a:off x="2828925" y="5008563"/>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8"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9"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0"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1" name="Rectangle 4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7022"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7023"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7024"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5" name="Rectangle 49"/>
          <p:cNvSpPr>
            <a:spLocks noChangeArrowheads="1"/>
          </p:cNvSpPr>
          <p:nvPr/>
        </p:nvSpPr>
        <p:spPr bwMode="auto">
          <a:xfrm>
            <a:off x="3794125" y="30781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127026" name="Oval 5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7" name="Rectangle 5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51602" name="Text Box 5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7034" name="Rectangle 5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73</a:t>
            </a:r>
          </a:p>
        </p:txBody>
      </p:sp>
      <p:sp>
        <p:nvSpPr>
          <p:cNvPr id="151604" name="Text Box 5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1605" name="Rectangle 60"/>
          <p:cNvSpPr>
            <a:spLocks noChangeArrowheads="1"/>
          </p:cNvSpPr>
          <p:nvPr/>
        </p:nvSpPr>
        <p:spPr bwMode="auto">
          <a:xfrm>
            <a:off x="7011988"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290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290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7" name="Rectangle 13"/>
          <p:cNvSpPr>
            <a:spLocks noChangeArrowheads="1"/>
          </p:cNvSpPr>
          <p:nvPr/>
        </p:nvSpPr>
        <p:spPr bwMode="auto">
          <a:xfrm>
            <a:off x="3417888" y="2382838"/>
            <a:ext cx="127317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000" b="1" i="0">
                <a:solidFill>
                  <a:schemeClr val="folHlink"/>
                </a:solidFill>
                <a:latin typeface="Times" charset="0"/>
                <a:ea typeface="ＭＳ Ｐゴシック" charset="-128"/>
                <a:cs typeface="ＭＳ Ｐゴシック" charset="-128"/>
              </a:rPr>
              <a:t>DNG</a:t>
            </a:r>
          </a:p>
        </p:txBody>
      </p:sp>
      <p:sp>
        <p:nvSpPr>
          <p:cNvPr id="129038" name="Rectangle 14"/>
          <p:cNvSpPr>
            <a:spLocks noChangeArrowheads="1"/>
          </p:cNvSpPr>
          <p:nvPr/>
        </p:nvSpPr>
        <p:spPr bwMode="auto">
          <a:xfrm>
            <a:off x="2373313" y="5672138"/>
            <a:ext cx="9509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000" b="1" i="0">
                <a:solidFill>
                  <a:schemeClr val="folHlink"/>
                </a:solidFill>
                <a:latin typeface="Times" charset="0"/>
                <a:ea typeface="ＭＳ Ｐゴシック" charset="-128"/>
                <a:cs typeface="ＭＳ Ｐゴシック" charset="-128"/>
              </a:rPr>
              <a:t>DNM</a:t>
            </a:r>
          </a:p>
        </p:txBody>
      </p:sp>
      <p:sp>
        <p:nvSpPr>
          <p:cNvPr id="12903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290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4" name="Rectangle 20"/>
          <p:cNvSpPr>
            <a:spLocks noChangeArrowheads="1"/>
          </p:cNvSpPr>
          <p:nvPr/>
        </p:nvSpPr>
        <p:spPr bwMode="auto">
          <a:xfrm>
            <a:off x="2533650"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290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8"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90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905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905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90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905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906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2" name="Rectangle 38"/>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12906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4" name="Rectangle 40"/>
          <p:cNvSpPr>
            <a:spLocks noChangeArrowheads="1"/>
          </p:cNvSpPr>
          <p:nvPr/>
        </p:nvSpPr>
        <p:spPr bwMode="auto">
          <a:xfrm>
            <a:off x="3221038" y="5164138"/>
            <a:ext cx="5540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12906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29067"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8"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9"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0" name="Rectangle 4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9071"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9072"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9073" name="Oval 49"/>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r>
              <a:rPr lang="en-US">
                <a:effectLst>
                  <a:outerShdw blurRad="38100" dist="38100" dir="2700000" algn="tl">
                    <a:srgbClr val="000000"/>
                  </a:outerShdw>
                </a:effectLst>
              </a:rPr>
              <a:t> </a:t>
            </a:r>
          </a:p>
        </p:txBody>
      </p:sp>
      <p:sp>
        <p:nvSpPr>
          <p:cNvPr id="129074" name="Rectangle 50"/>
          <p:cNvSpPr>
            <a:spLocks noChangeArrowheads="1"/>
          </p:cNvSpPr>
          <p:nvPr/>
        </p:nvSpPr>
        <p:spPr bwMode="auto">
          <a:xfrm>
            <a:off x="3792538" y="3078163"/>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129076" name="Oval 52"/>
          <p:cNvSpPr>
            <a:spLocks noChangeArrowheads="1"/>
          </p:cNvSpPr>
          <p:nvPr/>
        </p:nvSpPr>
        <p:spPr bwMode="auto">
          <a:xfrm>
            <a:off x="5200650" y="1671638"/>
            <a:ext cx="795338" cy="763587"/>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7" name="Oval 53"/>
          <p:cNvSpPr>
            <a:spLocks noChangeArrowheads="1"/>
          </p:cNvSpPr>
          <p:nvPr/>
        </p:nvSpPr>
        <p:spPr bwMode="auto">
          <a:xfrm>
            <a:off x="5526088" y="2717800"/>
            <a:ext cx="795337" cy="763588"/>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8" name="Oval 54"/>
          <p:cNvSpPr>
            <a:spLocks noChangeArrowheads="1"/>
          </p:cNvSpPr>
          <p:nvPr/>
        </p:nvSpPr>
        <p:spPr bwMode="auto">
          <a:xfrm>
            <a:off x="6575425" y="1363663"/>
            <a:ext cx="1506538" cy="763587"/>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9" name="Oval 55"/>
          <p:cNvSpPr>
            <a:spLocks noChangeArrowheads="1"/>
          </p:cNvSpPr>
          <p:nvPr/>
        </p:nvSpPr>
        <p:spPr bwMode="auto">
          <a:xfrm>
            <a:off x="6542088" y="4191000"/>
            <a:ext cx="795337" cy="763588"/>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0" name="Oval 56"/>
          <p:cNvSpPr>
            <a:spLocks noChangeArrowheads="1"/>
          </p:cNvSpPr>
          <p:nvPr/>
        </p:nvSpPr>
        <p:spPr bwMode="auto">
          <a:xfrm>
            <a:off x="2801938" y="2447925"/>
            <a:ext cx="693737" cy="677863"/>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1" name="Oval 57"/>
          <p:cNvSpPr>
            <a:spLocks noChangeArrowheads="1"/>
          </p:cNvSpPr>
          <p:nvPr/>
        </p:nvSpPr>
        <p:spPr bwMode="auto">
          <a:xfrm>
            <a:off x="3378200" y="2932113"/>
            <a:ext cx="1193800" cy="677862"/>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2" name="Oval 58"/>
          <p:cNvSpPr>
            <a:spLocks noChangeArrowheads="1"/>
          </p:cNvSpPr>
          <p:nvPr/>
        </p:nvSpPr>
        <p:spPr bwMode="auto">
          <a:xfrm>
            <a:off x="2622550" y="2967038"/>
            <a:ext cx="693738" cy="677862"/>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3" name="Oval 59"/>
          <p:cNvSpPr>
            <a:spLocks noChangeArrowheads="1"/>
          </p:cNvSpPr>
          <p:nvPr/>
        </p:nvSpPr>
        <p:spPr bwMode="auto">
          <a:xfrm>
            <a:off x="2794000" y="4321175"/>
            <a:ext cx="981075" cy="677863"/>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4" name="Oval 60"/>
          <p:cNvSpPr>
            <a:spLocks noChangeArrowheads="1"/>
          </p:cNvSpPr>
          <p:nvPr/>
        </p:nvSpPr>
        <p:spPr bwMode="auto">
          <a:xfrm>
            <a:off x="1555750" y="3965575"/>
            <a:ext cx="693738" cy="677863"/>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5" name="Oval 61"/>
          <p:cNvSpPr>
            <a:spLocks noChangeArrowheads="1"/>
          </p:cNvSpPr>
          <p:nvPr/>
        </p:nvSpPr>
        <p:spPr bwMode="auto">
          <a:xfrm>
            <a:off x="2792413" y="5049838"/>
            <a:ext cx="1150937" cy="677862"/>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1962150" y="841375"/>
            <a:ext cx="5948363" cy="5375275"/>
            <a:chOff x="1236" y="530"/>
            <a:chExt cx="3747" cy="3386"/>
          </a:xfrm>
        </p:grpSpPr>
        <p:sp>
          <p:nvSpPr>
            <p:cNvPr id="129086" name="Oval 62"/>
            <p:cNvSpPr>
              <a:spLocks noChangeArrowheads="1"/>
            </p:cNvSpPr>
            <p:nvPr/>
          </p:nvSpPr>
          <p:spPr bwMode="auto">
            <a:xfrm>
              <a:off x="1236" y="53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7" name="Oval 63"/>
            <p:cNvSpPr>
              <a:spLocks noChangeArrowheads="1"/>
            </p:cNvSpPr>
            <p:nvPr/>
          </p:nvSpPr>
          <p:spPr bwMode="auto">
            <a:xfrm>
              <a:off x="2856" y="1571"/>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8" name="Oval 64"/>
            <p:cNvSpPr>
              <a:spLocks noChangeArrowheads="1"/>
            </p:cNvSpPr>
            <p:nvPr/>
          </p:nvSpPr>
          <p:spPr bwMode="auto">
            <a:xfrm>
              <a:off x="4482" y="3207"/>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9" name="Oval 65"/>
            <p:cNvSpPr>
              <a:spLocks noChangeArrowheads="1"/>
            </p:cNvSpPr>
            <p:nvPr/>
          </p:nvSpPr>
          <p:spPr bwMode="auto">
            <a:xfrm>
              <a:off x="2094" y="140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0" name="Oval 66"/>
            <p:cNvSpPr>
              <a:spLocks noChangeArrowheads="1"/>
            </p:cNvSpPr>
            <p:nvPr/>
          </p:nvSpPr>
          <p:spPr bwMode="auto">
            <a:xfrm>
              <a:off x="1486" y="3435"/>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1" name="Oval 67"/>
            <p:cNvSpPr>
              <a:spLocks noChangeArrowheads="1"/>
            </p:cNvSpPr>
            <p:nvPr/>
          </p:nvSpPr>
          <p:spPr bwMode="auto">
            <a:xfrm>
              <a:off x="1583" y="2183"/>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3660"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9098" name="Rectangle 74"/>
          <p:cNvSpPr>
            <a:spLocks noChangeArrowheads="1"/>
          </p:cNvSpPr>
          <p:nvPr/>
        </p:nvSpPr>
        <p:spPr bwMode="auto">
          <a:xfrm>
            <a:off x="4479925" y="2824163"/>
            <a:ext cx="184150" cy="244475"/>
          </a:xfrm>
          <a:prstGeom prst="rect">
            <a:avLst/>
          </a:prstGeom>
          <a:noFill/>
          <a:ln w="12700">
            <a:noFill/>
            <a:miter lim="800000"/>
            <a:headEnd/>
            <a:tailEnd/>
          </a:ln>
          <a:effectLst/>
        </p:spPr>
        <p:txBody>
          <a:bodyPr wrap="none">
            <a:spAutoFit/>
          </a:bodyPr>
          <a:lstStyle/>
          <a:p>
            <a:pPr>
              <a:defRPr/>
            </a:pPr>
            <a:endParaRPr lang="en-US" sz="1000" b="1" i="0">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129099" name="Rectangle 75"/>
          <p:cNvSpPr>
            <a:spLocks noChangeArrowheads="1"/>
          </p:cNvSpPr>
          <p:nvPr/>
        </p:nvSpPr>
        <p:spPr bwMode="auto">
          <a:xfrm>
            <a:off x="8091488"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74</a:t>
            </a:r>
          </a:p>
        </p:txBody>
      </p:sp>
      <p:sp>
        <p:nvSpPr>
          <p:cNvPr id="153663" name="Text Box 7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3664" name="Rectangle 77"/>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153665" name="Text Box 78"/>
          <p:cNvSpPr txBox="1">
            <a:spLocks noChangeArrowheads="1"/>
          </p:cNvSpPr>
          <p:nvPr/>
        </p:nvSpPr>
        <p:spPr bwMode="auto">
          <a:xfrm>
            <a:off x="8756650" y="64135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 </a:t>
            </a:r>
          </a:p>
        </p:txBody>
      </p:sp>
      <p:sp>
        <p:nvSpPr>
          <p:cNvPr id="153666" name="Text Box 7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129073"/>
                                        </p:tgtEl>
                                        <p:attrNameLst>
                                          <p:attrName>style.visibility</p:attrName>
                                        </p:attrNameLst>
                                      </p:cBhvr>
                                      <p:to>
                                        <p:strVal val="visible"/>
                                      </p:to>
                                    </p:set>
                                    <p:animEffect transition="in" filter="fade">
                                      <p:cBhvr>
                                        <p:cTn id="7" dur="1000"/>
                                        <p:tgtEl>
                                          <p:spTgt spid="129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3"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3794125" y="30781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charset="0"/>
                <a:ea typeface="ＭＳ Ｐゴシック" charset="-128"/>
                <a:cs typeface="ＭＳ Ｐゴシック" charset="-128"/>
              </a:rPr>
              <a:t>BN</a:t>
            </a:r>
          </a:p>
        </p:txBody>
      </p:sp>
      <p:sp>
        <p:nvSpPr>
          <p:cNvPr id="46182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ＭＳ Ｐゴシック" charset="-128"/>
                <a:cs typeface="ＭＳ Ｐゴシック" charset="-128"/>
              </a:rPr>
              <a:t>IY</a:t>
            </a:r>
          </a:p>
        </p:txBody>
      </p:sp>
      <p:sp>
        <p:nvSpPr>
          <p:cNvPr id="46183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46183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ＭＳ Ｐゴシック" charset="-128"/>
                <a:cs typeface="ＭＳ Ｐゴシック" charset="-128"/>
              </a:rPr>
              <a:t>DNG</a:t>
            </a:r>
          </a:p>
        </p:txBody>
      </p:sp>
      <p:sp>
        <p:nvSpPr>
          <p:cNvPr id="461839" name="Rectangle 15"/>
          <p:cNvSpPr>
            <a:spLocks noChangeArrowheads="1"/>
          </p:cNvSpPr>
          <p:nvPr/>
        </p:nvSpPr>
        <p:spPr bwMode="auto">
          <a:xfrm>
            <a:off x="2516188" y="5640388"/>
            <a:ext cx="9906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ＭＳ Ｐゴシック" charset="-128"/>
                <a:cs typeface="ＭＳ Ｐゴシック" charset="-128"/>
              </a:rPr>
              <a:t>DM</a:t>
            </a:r>
          </a:p>
        </p:txBody>
      </p:sp>
      <p:sp>
        <p:nvSpPr>
          <p:cNvPr id="46184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charset="0"/>
                <a:ea typeface="ＭＳ Ｐゴシック" charset="-128"/>
                <a:cs typeface="ＭＳ Ｐゴシック" charset="-128"/>
              </a:rPr>
              <a:t>PND</a:t>
            </a:r>
          </a:p>
        </p:txBody>
      </p:sp>
      <p:sp>
        <p:nvSpPr>
          <p:cNvPr id="4618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6"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9"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0"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10 PLACES</a:t>
            </a:r>
          </a:p>
        </p:txBody>
      </p:sp>
      <p:sp>
        <p:nvSpPr>
          <p:cNvPr id="46185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6185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6185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6185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61855"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61857"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N(A)</a:t>
            </a:r>
          </a:p>
        </p:txBody>
      </p:sp>
      <p:sp>
        <p:nvSpPr>
          <p:cNvPr id="461859"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0"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1"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61862"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3"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61864"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5"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6"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7" name="Rectangle 43"/>
          <p:cNvSpPr>
            <a:spLocks noChangeArrowheads="1"/>
          </p:cNvSpPr>
          <p:nvPr/>
        </p:nvSpPr>
        <p:spPr bwMode="auto">
          <a:xfrm>
            <a:off x="3222625" y="5164138"/>
            <a:ext cx="5540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461868"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9"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61874"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5" name="Oval 51"/>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6" name="Oval 52"/>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7"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solidFill>
                <a:schemeClr val="tx1"/>
              </a:solidFill>
              <a:effectLst>
                <a:outerShdw blurRad="38100" dist="38100" dir="2700000" algn="tl">
                  <a:srgbClr val="000000"/>
                </a:outerShdw>
              </a:effectLst>
              <a:latin typeface="Times" pitchFamily="-110" charset="0"/>
              <a:ea typeface="+mn-ea"/>
              <a:cs typeface="+mn-cs"/>
            </a:endParaRPr>
          </a:p>
        </p:txBody>
      </p:sp>
      <p:sp>
        <p:nvSpPr>
          <p:cNvPr id="461881" name="Rectangle 57"/>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charset="0"/>
                <a:ea typeface="ＭＳ Ｐゴシック" charset="-128"/>
                <a:cs typeface="ＭＳ Ｐゴシック" charset="-128"/>
              </a:rPr>
              <a:t>CB</a:t>
            </a:r>
          </a:p>
        </p:txBody>
      </p:sp>
      <p:sp>
        <p:nvSpPr>
          <p:cNvPr id="461883" name="Text Box 59"/>
          <p:cNvSpPr txBox="1">
            <a:spLocks noChangeArrowheads="1"/>
          </p:cNvSpPr>
          <p:nvPr/>
        </p:nvSpPr>
        <p:spPr bwMode="auto">
          <a:xfrm>
            <a:off x="484188" y="5492750"/>
            <a:ext cx="1155700" cy="10064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smtClean="0">
                <a:effectLst>
                  <a:outerShdw blurRad="38100" dist="38100" dir="2700000" algn="tl">
                    <a:srgbClr val="000000"/>
                  </a:outerShdw>
                </a:effectLst>
              </a:rPr>
              <a:t>Mga Hukom 20:1</a:t>
            </a:r>
          </a:p>
        </p:txBody>
      </p:sp>
      <p:sp>
        <p:nvSpPr>
          <p:cNvPr id="155698"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885"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75</a:t>
            </a:r>
          </a:p>
        </p:txBody>
      </p:sp>
      <p:sp>
        <p:nvSpPr>
          <p:cNvPr id="155700" name="Text Box 6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5701" name="Rectangle 63"/>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461888" name="Oval 64"/>
          <p:cNvSpPr>
            <a:spLocks noChangeArrowheads="1"/>
          </p:cNvSpPr>
          <p:nvPr/>
        </p:nvSpPr>
        <p:spPr bwMode="auto">
          <a:xfrm rot="1740000">
            <a:off x="1614488" y="1036638"/>
            <a:ext cx="808037" cy="3405187"/>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89" name="Rectangle 65"/>
          <p:cNvSpPr>
            <a:spLocks noChangeArrowheads="1"/>
          </p:cNvSpPr>
          <p:nvPr/>
        </p:nvSpPr>
        <p:spPr bwMode="auto">
          <a:xfrm rot="18000000">
            <a:off x="170657" y="2310606"/>
            <a:ext cx="3687762" cy="638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600" b="1">
                <a:solidFill>
                  <a:srgbClr val="FAF200"/>
                </a:solidFill>
                <a:effectLst>
                  <a:outerShdw blurRad="38100" dist="38100" dir="2700000" algn="tl">
                    <a:srgbClr val="000000"/>
                  </a:outerShdw>
                </a:effectLst>
                <a:latin typeface="Times" charset="0"/>
              </a:rPr>
              <a:t>ANG LUPAIN</a:t>
            </a:r>
          </a:p>
        </p:txBody>
      </p:sp>
      <p:sp>
        <p:nvSpPr>
          <p:cNvPr id="461890" name="Line 66"/>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91" name="Line 67"/>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3395663" y="3533775"/>
            <a:ext cx="3960812" cy="2362200"/>
            <a:chOff x="2448" y="2226"/>
            <a:chExt cx="1584" cy="1488"/>
          </a:xfrm>
        </p:grpSpPr>
        <p:sp>
          <p:nvSpPr>
            <p:cNvPr id="461893" name="Text Box 69"/>
            <p:cNvSpPr txBox="1">
              <a:spLocks noChangeArrowheads="1"/>
            </p:cNvSpPr>
            <p:nvPr/>
          </p:nvSpPr>
          <p:spPr bwMode="auto">
            <a:xfrm>
              <a:off x="2448" y="2346"/>
              <a:ext cx="1584" cy="110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r>
                <a:rPr lang="en-US" b="1" smtClean="0">
                  <a:solidFill>
                    <a:srgbClr val="FFFF00"/>
                  </a:solidFill>
                  <a:effectLst>
                    <a:outerShdw blurRad="38100" dist="38100" dir="2700000" algn="tl">
                      <a:srgbClr val="000000"/>
                    </a:outerShdw>
                  </a:effectLst>
                  <a:latin typeface="Arial Black" charset="0"/>
                </a:rPr>
                <a:t>MULA</a:t>
              </a:r>
            </a:p>
            <a:p>
              <a:pPr>
                <a:lnSpc>
                  <a:spcPct val="60000"/>
                </a:lnSpc>
                <a:spcBef>
                  <a:spcPct val="50000"/>
                </a:spcBef>
                <a:defRPr/>
              </a:pPr>
              <a:r>
                <a:rPr lang="en-US" b="1" smtClean="0">
                  <a:solidFill>
                    <a:srgbClr val="FFFF00"/>
                  </a:solidFill>
                  <a:effectLst>
                    <a:outerShdw blurRad="38100" dist="38100" dir="2700000" algn="tl">
                      <a:srgbClr val="000000"/>
                    </a:outerShdw>
                  </a:effectLst>
                  <a:latin typeface="Arial Black" charset="0"/>
                </a:rPr>
                <a:t>DAN</a:t>
              </a:r>
            </a:p>
            <a:p>
              <a:pPr>
                <a:lnSpc>
                  <a:spcPct val="60000"/>
                </a:lnSpc>
                <a:spcBef>
                  <a:spcPct val="50000"/>
                </a:spcBef>
                <a:defRPr/>
              </a:pPr>
              <a:r>
                <a:rPr lang="en-US" b="1" smtClean="0">
                  <a:solidFill>
                    <a:srgbClr val="FFFF00"/>
                  </a:solidFill>
                  <a:effectLst>
                    <a:outerShdw blurRad="38100" dist="38100" dir="2700000" algn="tl">
                      <a:srgbClr val="000000"/>
                    </a:outerShdw>
                  </a:effectLst>
                  <a:latin typeface="Arial Black" charset="0"/>
                </a:rPr>
                <a:t>HANGANG</a:t>
              </a:r>
            </a:p>
            <a:p>
              <a:pPr>
                <a:lnSpc>
                  <a:spcPct val="60000"/>
                </a:lnSpc>
                <a:spcBef>
                  <a:spcPct val="50000"/>
                </a:spcBef>
                <a:defRPr/>
              </a:pPr>
              <a:r>
                <a:rPr lang="en-US" b="1" smtClean="0">
                  <a:solidFill>
                    <a:srgbClr val="FFFF00"/>
                  </a:solidFill>
                  <a:effectLst>
                    <a:outerShdw blurRad="38100" dist="38100" dir="2700000" algn="tl">
                      <a:srgbClr val="000000"/>
                    </a:outerShdw>
                  </a:effectLst>
                  <a:latin typeface="Arial Black" charset="0"/>
                </a:rPr>
                <a:t>BEERSHEBA</a:t>
              </a:r>
              <a:r>
                <a:rPr lang="ja-JP" altLang="en-US" b="1" smtClean="0">
                  <a:solidFill>
                    <a:srgbClr val="FFFF00"/>
                  </a:solidFill>
                  <a:effectLst>
                    <a:outerShdw blurRad="38100" dist="38100" dir="2700000" algn="tl">
                      <a:srgbClr val="000000"/>
                    </a:outerShdw>
                  </a:effectLst>
                  <a:latin typeface="Arial Black" charset="0"/>
                </a:rPr>
                <a:t>”</a:t>
              </a:r>
              <a:endParaRPr lang="en-US" b="1" smtClean="0">
                <a:solidFill>
                  <a:srgbClr val="FFFF00"/>
                </a:solidFill>
                <a:effectLst>
                  <a:outerShdw blurRad="38100" dist="38100" dir="2700000" algn="tl">
                    <a:srgbClr val="000000"/>
                  </a:outerShdw>
                </a:effectLst>
                <a:latin typeface="Arial Black" charset="0"/>
              </a:endParaRPr>
            </a:p>
          </p:txBody>
        </p:sp>
        <p:sp>
          <p:nvSpPr>
            <p:cNvPr id="461894" name="AutoShape 70"/>
            <p:cNvSpPr>
              <a:spLocks noChangeArrowheads="1"/>
            </p:cNvSpPr>
            <p:nvPr/>
          </p:nvSpPr>
          <p:spPr bwMode="auto">
            <a:xfrm>
              <a:off x="2448" y="2226"/>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61895" name="AutoShape 71"/>
          <p:cNvSpPr>
            <a:spLocks noChangeArrowheads="1"/>
          </p:cNvSpPr>
          <p:nvPr/>
        </p:nvSpPr>
        <p:spPr bwMode="auto">
          <a:xfrm rot="-3349850">
            <a:off x="2104231" y="3261519"/>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7"/>
              </a:schemeClr>
            </a:outerShdw>
          </a:effectLst>
        </p:spPr>
        <p:txBody>
          <a:bodyPr rot="10800000"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61895"/>
                                        </p:tgtEl>
                                        <p:attrNameLst>
                                          <p:attrName>style.visibility</p:attrName>
                                        </p:attrNameLst>
                                      </p:cBhvr>
                                      <p:to>
                                        <p:strVal val="visible"/>
                                      </p:to>
                                    </p:set>
                                    <p:animEffect transition="in" filter="fade">
                                      <p:cBhvr>
                                        <p:cTn id="7" dur="1000"/>
                                        <p:tgtEl>
                                          <p:spTgt spid="461895"/>
                                        </p:tgtEl>
                                      </p:cBhvr>
                                    </p:animEffect>
                                  </p:childTnLst>
                                </p:cTn>
                              </p:par>
                            </p:childTnLst>
                          </p:cTn>
                        </p:par>
                        <p:par>
                          <p:cTn id="8" fill="hold" nodeType="afterGroup">
                            <p:stCondLst>
                              <p:cond delay="1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9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09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3210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3210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32110" name="Rectangle 14"/>
          <p:cNvSpPr>
            <a:spLocks noChangeArrowheads="1"/>
          </p:cNvSpPr>
          <p:nvPr/>
        </p:nvSpPr>
        <p:spPr bwMode="auto">
          <a:xfrm>
            <a:off x="2516188" y="5640388"/>
            <a:ext cx="1050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3211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3211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6" name="Rectangle 20"/>
          <p:cNvSpPr>
            <a:spLocks noChangeArrowheads="1"/>
          </p:cNvSpPr>
          <p:nvPr/>
        </p:nvSpPr>
        <p:spPr bwMode="auto">
          <a:xfrm>
            <a:off x="2613025" y="3629025"/>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3211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3212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3212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3212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3212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8"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3212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3213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3" name="Rectangle 37"/>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13213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5" name="Rectangle 39"/>
          <p:cNvSpPr>
            <a:spLocks noChangeArrowheads="1"/>
          </p:cNvSpPr>
          <p:nvPr/>
        </p:nvSpPr>
        <p:spPr bwMode="auto">
          <a:xfrm>
            <a:off x="3222625" y="5164138"/>
            <a:ext cx="5540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13213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32138" name="Rectangle 42"/>
          <p:cNvSpPr>
            <a:spLocks noChangeArrowheads="1"/>
          </p:cNvSpPr>
          <p:nvPr/>
        </p:nvSpPr>
        <p:spPr bwMode="auto">
          <a:xfrm>
            <a:off x="3794125" y="30781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132139" name="Text Box 43"/>
          <p:cNvSpPr txBox="1">
            <a:spLocks noChangeArrowheads="1"/>
          </p:cNvSpPr>
          <p:nvPr/>
        </p:nvSpPr>
        <p:spPr bwMode="auto">
          <a:xfrm>
            <a:off x="2386013" y="2384425"/>
            <a:ext cx="5267325" cy="28860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4400" b="1" smtClean="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4400" b="1" smtClean="0">
              <a:solidFill>
                <a:srgbClr val="FFFA35"/>
              </a:solidFill>
              <a:effectLst>
                <a:outerShdw blurRad="38100" dist="38100" dir="2700000" algn="tl">
                  <a:srgbClr val="000000"/>
                </a:outerShdw>
              </a:effectLst>
              <a:latin typeface="Arial Black" charset="0"/>
            </a:endParaRPr>
          </a:p>
          <a:p>
            <a:pPr>
              <a:defRPr/>
            </a:pPr>
            <a:r>
              <a:rPr lang="ja-JP" altLang="en-US" sz="4400" b="1" smtClean="0">
                <a:solidFill>
                  <a:srgbClr val="FFFA35"/>
                </a:solidFill>
                <a:effectLst>
                  <a:outerShdw blurRad="38100" dist="38100" dir="2700000" algn="tl">
                    <a:srgbClr val="000000"/>
                  </a:outerShdw>
                </a:effectLst>
                <a:latin typeface="Arial Black" charset="0"/>
              </a:rPr>
              <a:t>“</a:t>
            </a:r>
            <a:r>
              <a:rPr lang="ja-JP" altLang="en-US" sz="3600" b="1" smtClean="0">
                <a:solidFill>
                  <a:srgbClr val="FFFA35"/>
                </a:solidFill>
                <a:effectLst>
                  <a:outerShdw blurRad="38100" dist="38100" dir="2700000" algn="tl">
                    <a:srgbClr val="000000"/>
                  </a:outerShdw>
                </a:effectLst>
              </a:rPr>
              <a:t>“</a:t>
            </a:r>
            <a:r>
              <a:rPr lang="en-US" sz="3600" b="1" smtClean="0">
                <a:solidFill>
                  <a:srgbClr val="FFFA35"/>
                </a:solidFill>
                <a:effectLst>
                  <a:outerShdw blurRad="38100" dist="38100" dir="2700000" algn="tl">
                    <a:srgbClr val="000000"/>
                  </a:outerShdw>
                </a:effectLst>
              </a:rPr>
              <a:t>ANG YUGTO</a:t>
            </a:r>
          </a:p>
          <a:p>
            <a:pPr>
              <a:defRPr/>
            </a:pPr>
            <a:r>
              <a:rPr lang="en-US" sz="3600" b="1" smtClean="0">
                <a:solidFill>
                  <a:srgbClr val="FFFA35"/>
                </a:solidFill>
                <a:effectLst>
                  <a:outerShdw blurRad="38100" dist="38100" dir="2700000" algn="tl">
                    <a:srgbClr val="000000"/>
                  </a:outerShdw>
                </a:effectLst>
              </a:rPr>
              <a:t>NG AKSYON!</a:t>
            </a:r>
            <a:r>
              <a:rPr lang="ja-JP" altLang="en-US" sz="3600" b="1" smtClean="0">
                <a:solidFill>
                  <a:srgbClr val="FFFA35"/>
                </a:solidFill>
                <a:effectLst>
                  <a:outerShdw blurRad="38100" dist="38100" dir="2700000" algn="tl">
                    <a:srgbClr val="000000"/>
                  </a:outerShdw>
                </a:effectLst>
              </a:rPr>
              <a:t>”</a:t>
            </a:r>
            <a:endParaRPr lang="en-US" sz="3600" b="1" smtClean="0">
              <a:solidFill>
                <a:srgbClr val="FFFA35"/>
              </a:solidFill>
              <a:effectLst>
                <a:outerShdw blurRad="38100" dist="38100" dir="2700000" algn="tl">
                  <a:srgbClr val="000000"/>
                </a:outerShdw>
              </a:effectLst>
            </a:endParaRPr>
          </a:p>
          <a:p>
            <a:pPr>
              <a:lnSpc>
                <a:spcPct val="45000"/>
              </a:lnSpc>
              <a:spcBef>
                <a:spcPct val="50000"/>
              </a:spcBef>
              <a:defRPr/>
            </a:pPr>
            <a:endParaRPr lang="en-US" sz="4400" b="1" smtClean="0">
              <a:solidFill>
                <a:srgbClr val="FFFA35"/>
              </a:solidFill>
              <a:effectLst>
                <a:outerShdw blurRad="38100" dist="38100" dir="2700000" algn="tl">
                  <a:srgbClr val="000000"/>
                </a:outerShdw>
              </a:effectLst>
              <a:latin typeface="Arial Black" charset="0"/>
            </a:endParaRPr>
          </a:p>
        </p:txBody>
      </p:sp>
      <p:sp>
        <p:nvSpPr>
          <p:cNvPr id="157738"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32147"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76</a:t>
            </a:r>
          </a:p>
        </p:txBody>
      </p:sp>
      <p:sp>
        <p:nvSpPr>
          <p:cNvPr id="157740"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7741" name="Rectangle 53"/>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32139"/>
                                        </p:tgtEl>
                                        <p:attrNameLst>
                                          <p:attrName>style.visibility</p:attrName>
                                        </p:attrNameLst>
                                      </p:cBhvr>
                                      <p:to>
                                        <p:strVal val="visible"/>
                                      </p:to>
                                    </p:set>
                                    <p:anim calcmode="lin" valueType="num">
                                      <p:cBhvr>
                                        <p:cTn id="7" dur="500" fill="hold"/>
                                        <p:tgtEl>
                                          <p:spTgt spid="132139"/>
                                        </p:tgtEl>
                                        <p:attrNameLst>
                                          <p:attrName>ppt_w</p:attrName>
                                        </p:attrNameLst>
                                      </p:cBhvr>
                                      <p:tavLst>
                                        <p:tav tm="0">
                                          <p:val>
                                            <p:fltVal val="0"/>
                                          </p:val>
                                        </p:tav>
                                        <p:tav tm="100000">
                                          <p:val>
                                            <p:strVal val="#ppt_w"/>
                                          </p:val>
                                        </p:tav>
                                      </p:tavLst>
                                    </p:anim>
                                    <p:anim calcmode="lin" valueType="num">
                                      <p:cBhvr>
                                        <p:cTn id="8" dur="500" fill="hold"/>
                                        <p:tgtEl>
                                          <p:spTgt spid="132139"/>
                                        </p:tgtEl>
                                        <p:attrNameLst>
                                          <p:attrName>ppt_h</p:attrName>
                                        </p:attrNameLst>
                                      </p:cBhvr>
                                      <p:tavLst>
                                        <p:tav tm="0">
                                          <p:val>
                                            <p:fltVal val="0"/>
                                          </p:val>
                                        </p:tav>
                                        <p:tav tm="100000">
                                          <p:val>
                                            <p:strVal val="#ppt_h"/>
                                          </p:val>
                                        </p:tav>
                                      </p:tavLst>
                                    </p:anim>
                                    <p:anim calcmode="lin" valueType="num">
                                      <p:cBhvr>
                                        <p:cTn id="9" dur="500" fill="hold"/>
                                        <p:tgtEl>
                                          <p:spTgt spid="132139"/>
                                        </p:tgtEl>
                                        <p:attrNameLst>
                                          <p:attrName>ppt_x</p:attrName>
                                        </p:attrNameLst>
                                      </p:cBhvr>
                                      <p:tavLst>
                                        <p:tav tm="0">
                                          <p:val>
                                            <p:fltVal val="0.5"/>
                                          </p:val>
                                        </p:tav>
                                        <p:tav tm="100000">
                                          <p:val>
                                            <p:strVal val="#ppt_x"/>
                                          </p:val>
                                        </p:tav>
                                      </p:tavLst>
                                    </p:anim>
                                    <p:anim calcmode="lin" valueType="num">
                                      <p:cBhvr>
                                        <p:cTn id="10" dur="500" fill="hold"/>
                                        <p:tgtEl>
                                          <p:spTgt spid="1321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3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50" name="Text Box 6"/>
          <p:cNvSpPr txBox="1">
            <a:spLocks noChangeArrowheads="1"/>
          </p:cNvSpPr>
          <p:nvPr/>
        </p:nvSpPr>
        <p:spPr bwMode="auto">
          <a:xfrm>
            <a:off x="2505075" y="2584450"/>
            <a:ext cx="5029200" cy="2530475"/>
          </a:xfrm>
          <a:prstGeom prst="rect">
            <a:avLst/>
          </a:prstGeom>
          <a:noFill/>
          <a:ln w="12700">
            <a:noFill/>
            <a:miter lim="800000"/>
            <a:headEnd/>
            <a:tailEnd/>
          </a:ln>
          <a:effectLst>
            <a:outerShdw blurRad="63500" dist="117088" dir="296392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smtClean="0">
                <a:solidFill>
                  <a:srgbClr val="FFFA35"/>
                </a:solidFill>
                <a:effectLst>
                  <a:outerShdw blurRad="38100" dist="38100" dir="2700000" algn="tl">
                    <a:srgbClr val="000000"/>
                  </a:outerShdw>
                </a:effectLst>
                <a:latin typeface="Arial Black" charset="0"/>
              </a:rPr>
              <a:t>NGAYON ANG DAHILAN PARA SA LAHAT NG ITO</a:t>
            </a:r>
          </a:p>
        </p:txBody>
      </p:sp>
      <p:sp>
        <p:nvSpPr>
          <p:cNvPr id="159749"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655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77</a:t>
            </a:r>
          </a:p>
        </p:txBody>
      </p:sp>
      <p:sp>
        <p:nvSpPr>
          <p:cNvPr id="159751" name="Text Box 1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9752" name="Rectangle 16"/>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8" name="Rectangle 24"/>
          <p:cNvSpPr>
            <a:spLocks noChangeArrowheads="1"/>
          </p:cNvSpPr>
          <p:nvPr/>
        </p:nvSpPr>
        <p:spPr bwMode="auto">
          <a:xfrm>
            <a:off x="0" y="0"/>
            <a:ext cx="1817688" cy="1816100"/>
          </a:xfrm>
          <a:prstGeom prst="rect">
            <a:avLst/>
          </a:prstGeom>
          <a:solidFill>
            <a:srgbClr val="780014"/>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1797"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77512" name="Rectangle 8"/>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78</a:t>
            </a:r>
          </a:p>
        </p:txBody>
      </p:sp>
      <p:sp>
        <p:nvSpPr>
          <p:cNvPr id="161799" name="Text Box 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1800" name="Rectangle 10"/>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pic>
        <p:nvPicPr>
          <p:cNvPr id="277515" name="Picture 11"/>
          <p:cNvPicPr>
            <a:picLocks noChangeAspect="1" noChangeArrowheads="1"/>
          </p:cNvPicPr>
          <p:nvPr/>
        </p:nvPicPr>
        <p:blipFill>
          <a:blip r:embed="rId3"/>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p:spPr>
      </p:pic>
      <p:pic>
        <p:nvPicPr>
          <p:cNvPr id="277516" name="Picture 12"/>
          <p:cNvPicPr>
            <a:picLocks noChangeAspect="1" noChangeArrowheads="1"/>
          </p:cNvPicPr>
          <p:nvPr/>
        </p:nvPicPr>
        <p:blipFill>
          <a:blip r:embed="rId4"/>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p:spPr>
      </p:pic>
      <p:pic>
        <p:nvPicPr>
          <p:cNvPr id="277517" name="Picture 13"/>
          <p:cNvPicPr>
            <a:picLocks noChangeAspect="1" noChangeArrowheads="1"/>
          </p:cNvPicPr>
          <p:nvPr/>
        </p:nvPicPr>
        <p:blipFill>
          <a:blip r:embed="rId5"/>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p:spPr>
      </p:pic>
      <p:pic>
        <p:nvPicPr>
          <p:cNvPr id="277518" name="Picture 14"/>
          <p:cNvPicPr>
            <a:picLocks noChangeAspect="1" noChangeArrowheads="1"/>
          </p:cNvPicPr>
          <p:nvPr/>
        </p:nvPicPr>
        <p:blipFill>
          <a:blip r:embed="rId6"/>
          <a:srcRect b="9006"/>
          <a:stretch>
            <a:fillRect/>
          </a:stretch>
        </p:blipFill>
        <p:spPr bwMode="auto">
          <a:xfrm>
            <a:off x="2943225" y="4522788"/>
            <a:ext cx="2617788" cy="178435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p:spPr>
      </p:pic>
      <p:pic>
        <p:nvPicPr>
          <p:cNvPr id="277520" name="Picture 16"/>
          <p:cNvPicPr>
            <a:picLocks noChangeAspect="1" noChangeArrowheads="1"/>
          </p:cNvPicPr>
          <p:nvPr/>
        </p:nvPicPr>
        <p:blipFill>
          <a:blip r:embed="rId7"/>
          <a:srcRect b="15291"/>
          <a:stretch>
            <a:fillRect/>
          </a:stretch>
        </p:blipFill>
        <p:spPr bwMode="auto">
          <a:xfrm>
            <a:off x="5518150" y="3821113"/>
            <a:ext cx="3001963" cy="160655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p:spPr>
      </p:pic>
      <p:pic>
        <p:nvPicPr>
          <p:cNvPr id="277521" name="Picture 17"/>
          <p:cNvPicPr>
            <a:picLocks noChangeAspect="1" noChangeArrowheads="1"/>
          </p:cNvPicPr>
          <p:nvPr/>
        </p:nvPicPr>
        <p:blipFill>
          <a:blip r:embed="rId8"/>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277525" name="Text Box 21"/>
          <p:cNvSpPr txBox="1">
            <a:spLocks noChangeArrowheads="1"/>
          </p:cNvSpPr>
          <p:nvPr/>
        </p:nvSpPr>
        <p:spPr bwMode="auto">
          <a:xfrm>
            <a:off x="436563" y="2616200"/>
            <a:ext cx="8128000" cy="11906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smtClean="0">
                <a:solidFill>
                  <a:srgbClr val="FFFF00"/>
                </a:solidFill>
                <a:effectLst>
                  <a:outerShdw blurRad="38100" dist="38100" dir="2700000" algn="tl">
                    <a:srgbClr val="000000"/>
                  </a:outerShdw>
                </a:effectLst>
              </a:rPr>
              <a:t>Mula sa pagkamayabong ng Hilaga sa kasiraan ng Timog…</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7515"/>
                                        </p:tgtEl>
                                        <p:attrNameLst>
                                          <p:attrName>style.visibility</p:attrName>
                                        </p:attrNameLst>
                                      </p:cBhvr>
                                      <p:to>
                                        <p:strVal val="visible"/>
                                      </p:to>
                                    </p:set>
                                    <p:anim calcmode="lin" valueType="num">
                                      <p:cBhvr>
                                        <p:cTn id="7" dur="500" fill="hold"/>
                                        <p:tgtEl>
                                          <p:spTgt spid="277515"/>
                                        </p:tgtEl>
                                        <p:attrNameLst>
                                          <p:attrName>ppt_w</p:attrName>
                                        </p:attrNameLst>
                                      </p:cBhvr>
                                      <p:tavLst>
                                        <p:tav tm="0">
                                          <p:val>
                                            <p:strVal val="2/3*#ppt_w"/>
                                          </p:val>
                                        </p:tav>
                                        <p:tav tm="100000">
                                          <p:val>
                                            <p:strVal val="#ppt_w"/>
                                          </p:val>
                                        </p:tav>
                                      </p:tavLst>
                                    </p:anim>
                                    <p:anim calcmode="lin" valueType="num">
                                      <p:cBhvr>
                                        <p:cTn id="8" dur="500" fill="hold"/>
                                        <p:tgtEl>
                                          <p:spTgt spid="2775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77516"/>
                                        </p:tgtEl>
                                        <p:attrNameLst>
                                          <p:attrName>style.visibility</p:attrName>
                                        </p:attrNameLst>
                                      </p:cBhvr>
                                      <p:to>
                                        <p:strVal val="visible"/>
                                      </p:to>
                                    </p:set>
                                    <p:anim calcmode="lin" valueType="num">
                                      <p:cBhvr>
                                        <p:cTn id="12" dur="500" fill="hold"/>
                                        <p:tgtEl>
                                          <p:spTgt spid="277516"/>
                                        </p:tgtEl>
                                        <p:attrNameLst>
                                          <p:attrName>ppt_w</p:attrName>
                                        </p:attrNameLst>
                                      </p:cBhvr>
                                      <p:tavLst>
                                        <p:tav tm="0">
                                          <p:val>
                                            <p:strVal val="2/3*#ppt_w"/>
                                          </p:val>
                                        </p:tav>
                                        <p:tav tm="100000">
                                          <p:val>
                                            <p:strVal val="#ppt_w"/>
                                          </p:val>
                                        </p:tav>
                                      </p:tavLst>
                                    </p:anim>
                                    <p:anim calcmode="lin" valueType="num">
                                      <p:cBhvr>
                                        <p:cTn id="13" dur="500" fill="hold"/>
                                        <p:tgtEl>
                                          <p:spTgt spid="27751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77517"/>
                                        </p:tgtEl>
                                        <p:attrNameLst>
                                          <p:attrName>style.visibility</p:attrName>
                                        </p:attrNameLst>
                                      </p:cBhvr>
                                      <p:to>
                                        <p:strVal val="visible"/>
                                      </p:to>
                                    </p:set>
                                    <p:anim calcmode="lin" valueType="num">
                                      <p:cBhvr>
                                        <p:cTn id="17" dur="500" fill="hold"/>
                                        <p:tgtEl>
                                          <p:spTgt spid="277517"/>
                                        </p:tgtEl>
                                        <p:attrNameLst>
                                          <p:attrName>ppt_w</p:attrName>
                                        </p:attrNameLst>
                                      </p:cBhvr>
                                      <p:tavLst>
                                        <p:tav tm="0">
                                          <p:val>
                                            <p:strVal val="2/3*#ppt_w"/>
                                          </p:val>
                                        </p:tav>
                                        <p:tav tm="100000">
                                          <p:val>
                                            <p:strVal val="#ppt_w"/>
                                          </p:val>
                                        </p:tav>
                                      </p:tavLst>
                                    </p:anim>
                                    <p:anim calcmode="lin" valueType="num">
                                      <p:cBhvr>
                                        <p:cTn id="18" dur="500" fill="hold"/>
                                        <p:tgtEl>
                                          <p:spTgt spid="277517"/>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277521"/>
                                        </p:tgtEl>
                                        <p:attrNameLst>
                                          <p:attrName>style.visibility</p:attrName>
                                        </p:attrNameLst>
                                      </p:cBhvr>
                                      <p:to>
                                        <p:strVal val="visible"/>
                                      </p:to>
                                    </p:set>
                                    <p:anim calcmode="lin" valueType="num">
                                      <p:cBhvr>
                                        <p:cTn id="22" dur="500" fill="hold"/>
                                        <p:tgtEl>
                                          <p:spTgt spid="277521"/>
                                        </p:tgtEl>
                                        <p:attrNameLst>
                                          <p:attrName>ppt_w</p:attrName>
                                        </p:attrNameLst>
                                      </p:cBhvr>
                                      <p:tavLst>
                                        <p:tav tm="0">
                                          <p:val>
                                            <p:strVal val="2/3*#ppt_w"/>
                                          </p:val>
                                        </p:tav>
                                        <p:tav tm="100000">
                                          <p:val>
                                            <p:strVal val="#ppt_w"/>
                                          </p:val>
                                        </p:tav>
                                      </p:tavLst>
                                    </p:anim>
                                    <p:anim calcmode="lin" valueType="num">
                                      <p:cBhvr>
                                        <p:cTn id="23" dur="500" fill="hold"/>
                                        <p:tgtEl>
                                          <p:spTgt spid="27752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277518"/>
                                        </p:tgtEl>
                                        <p:attrNameLst>
                                          <p:attrName>style.visibility</p:attrName>
                                        </p:attrNameLst>
                                      </p:cBhvr>
                                      <p:to>
                                        <p:strVal val="visible"/>
                                      </p:to>
                                    </p:set>
                                    <p:anim calcmode="lin" valueType="num">
                                      <p:cBhvr>
                                        <p:cTn id="27" dur="500" fill="hold"/>
                                        <p:tgtEl>
                                          <p:spTgt spid="277518"/>
                                        </p:tgtEl>
                                        <p:attrNameLst>
                                          <p:attrName>ppt_w</p:attrName>
                                        </p:attrNameLst>
                                      </p:cBhvr>
                                      <p:tavLst>
                                        <p:tav tm="0">
                                          <p:val>
                                            <p:strVal val="2/3*#ppt_w"/>
                                          </p:val>
                                        </p:tav>
                                        <p:tav tm="100000">
                                          <p:val>
                                            <p:strVal val="#ppt_w"/>
                                          </p:val>
                                        </p:tav>
                                      </p:tavLst>
                                    </p:anim>
                                    <p:anim calcmode="lin" valueType="num">
                                      <p:cBhvr>
                                        <p:cTn id="28" dur="500" fill="hold"/>
                                        <p:tgtEl>
                                          <p:spTgt spid="277518"/>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277520"/>
                                        </p:tgtEl>
                                        <p:attrNameLst>
                                          <p:attrName>style.visibility</p:attrName>
                                        </p:attrNameLst>
                                      </p:cBhvr>
                                      <p:to>
                                        <p:strVal val="visible"/>
                                      </p:to>
                                    </p:set>
                                    <p:anim calcmode="lin" valueType="num">
                                      <p:cBhvr>
                                        <p:cTn id="32" dur="500" fill="hold"/>
                                        <p:tgtEl>
                                          <p:spTgt spid="277520"/>
                                        </p:tgtEl>
                                        <p:attrNameLst>
                                          <p:attrName>ppt_w</p:attrName>
                                        </p:attrNameLst>
                                      </p:cBhvr>
                                      <p:tavLst>
                                        <p:tav tm="0">
                                          <p:val>
                                            <p:strVal val="2/3*#ppt_w"/>
                                          </p:val>
                                        </p:tav>
                                        <p:tav tm="100000">
                                          <p:val>
                                            <p:strVal val="#ppt_w"/>
                                          </p:val>
                                        </p:tav>
                                      </p:tavLst>
                                    </p:anim>
                                    <p:anim calcmode="lin" valueType="num">
                                      <p:cBhvr>
                                        <p:cTn id="33" dur="500" fill="hold"/>
                                        <p:tgtEl>
                                          <p:spTgt spid="27752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IY</a:t>
            </a:r>
          </a:p>
        </p:txBody>
      </p:sp>
      <p:sp>
        <p:nvSpPr>
          <p:cNvPr id="1546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1546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DNG</a:t>
            </a:r>
          </a:p>
        </p:txBody>
      </p:sp>
      <p:sp>
        <p:nvSpPr>
          <p:cNvPr id="154638" name="Rectangle 14"/>
          <p:cNvSpPr>
            <a:spLocks noChangeArrowheads="1"/>
          </p:cNvSpPr>
          <p:nvPr/>
        </p:nvSpPr>
        <p:spPr bwMode="auto">
          <a:xfrm>
            <a:off x="2516188" y="5640388"/>
            <a:ext cx="10064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15463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1546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1546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8"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54649"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54651"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54653"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54654"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6"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54658"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54661" name="Rectangle 37"/>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154663" name="Rectangle 39"/>
          <p:cNvSpPr>
            <a:spLocks noChangeArrowheads="1"/>
          </p:cNvSpPr>
          <p:nvPr/>
        </p:nvSpPr>
        <p:spPr bwMode="auto">
          <a:xfrm>
            <a:off x="3221038" y="5164138"/>
            <a:ext cx="5540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154665"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54666" name="Rectangle 42"/>
          <p:cNvSpPr>
            <a:spLocks noChangeArrowheads="1"/>
          </p:cNvSpPr>
          <p:nvPr/>
        </p:nvSpPr>
        <p:spPr bwMode="auto">
          <a:xfrm>
            <a:off x="3794125" y="3078163"/>
            <a:ext cx="6048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BN</a:t>
            </a:r>
          </a:p>
        </p:txBody>
      </p:sp>
      <p:sp>
        <p:nvSpPr>
          <p:cNvPr id="154667"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8"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9"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0"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1"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2"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3"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5" name="Freeform 5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8"/>
          <p:cNvGrpSpPr>
            <a:grpSpLocks/>
          </p:cNvGrpSpPr>
          <p:nvPr/>
        </p:nvGrpSpPr>
        <p:grpSpPr bwMode="auto">
          <a:xfrm>
            <a:off x="6477000" y="1066800"/>
            <a:ext cx="1066800" cy="1295400"/>
            <a:chOff x="4080" y="672"/>
            <a:chExt cx="672" cy="816"/>
          </a:xfrm>
        </p:grpSpPr>
        <p:sp>
          <p:nvSpPr>
            <p:cNvPr id="154676"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7"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8"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9"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0"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81"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0" name="Oval 26"/>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2" name="Oval 28"/>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7" name="Oval 33"/>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9" name="Oval 35"/>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0"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2"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4"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5"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92"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46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79</a:t>
            </a:r>
          </a:p>
        </p:txBody>
      </p:sp>
      <p:sp>
        <p:nvSpPr>
          <p:cNvPr id="154692" name="Text Box 68"/>
          <p:cNvSpPr txBox="1">
            <a:spLocks noChangeArrowheads="1"/>
          </p:cNvSpPr>
          <p:nvPr/>
        </p:nvSpPr>
        <p:spPr bwMode="auto">
          <a:xfrm>
            <a:off x="3548063" y="3494088"/>
            <a:ext cx="3921125" cy="26543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smtClean="0">
                <a:solidFill>
                  <a:srgbClr val="2EF9FF"/>
                </a:solidFill>
                <a:effectLst>
                  <a:outerShdw blurRad="38100" dist="38100" dir="2700000" algn="tl">
                    <a:srgbClr val="000000"/>
                  </a:outerShdw>
                </a:effectLst>
                <a:latin typeface="Arial Black" charset="0"/>
              </a:rPr>
              <a:t>…ikaw ay </a:t>
            </a:r>
            <a:r>
              <a:rPr lang="ja-JP" altLang="en-US" b="1" smtClean="0">
                <a:solidFill>
                  <a:srgbClr val="2EF9FF"/>
                </a:solidFill>
                <a:effectLst>
                  <a:outerShdw blurRad="38100" dist="38100" dir="2700000" algn="tl">
                    <a:srgbClr val="000000"/>
                  </a:outerShdw>
                </a:effectLst>
                <a:latin typeface="Arial Black" charset="0"/>
              </a:rPr>
              <a:t>“</a:t>
            </a:r>
            <a:r>
              <a:rPr lang="en-US" b="1" smtClean="0">
                <a:solidFill>
                  <a:srgbClr val="2EF9FF"/>
                </a:solidFill>
                <a:effectLst>
                  <a:outerShdw blurRad="38100" dist="38100" dir="2700000" algn="tl">
                    <a:srgbClr val="000000"/>
                  </a:outerShdw>
                </a:effectLst>
                <a:latin typeface="Arial Black" charset="0"/>
              </a:rPr>
              <a:t>maghahanda ng yugto</a:t>
            </a:r>
            <a:r>
              <a:rPr lang="ja-JP" altLang="en-US" b="1" smtClean="0">
                <a:solidFill>
                  <a:srgbClr val="2EF9FF"/>
                </a:solidFill>
                <a:effectLst>
                  <a:outerShdw blurRad="38100" dist="38100" dir="2700000" algn="tl">
                    <a:srgbClr val="000000"/>
                  </a:outerShdw>
                </a:effectLst>
                <a:latin typeface="Arial Black" charset="0"/>
              </a:rPr>
              <a:t>”</a:t>
            </a:r>
            <a:r>
              <a:rPr lang="en-US" b="1" smtClean="0">
                <a:solidFill>
                  <a:srgbClr val="2EF9FF"/>
                </a:solidFill>
                <a:effectLst>
                  <a:outerShdw blurRad="38100" dist="38100" dir="2700000" algn="tl">
                    <a:srgbClr val="000000"/>
                  </a:outerShdw>
                </a:effectLst>
                <a:latin typeface="Arial Black" charset="0"/>
              </a:rPr>
              <a:t> sa iyong isipan para sa dakilang Bibliya drama/dula!</a:t>
            </a:r>
          </a:p>
        </p:txBody>
      </p:sp>
      <p:sp>
        <p:nvSpPr>
          <p:cNvPr id="163895" name="Text Box 6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3896" name="Rectangle 70"/>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163897"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54667"/>
                                        </p:tgtEl>
                                        <p:attrNameLst>
                                          <p:attrName>style.visibility</p:attrName>
                                        </p:attrNameLst>
                                      </p:cBhvr>
                                      <p:to>
                                        <p:strVal val="visible"/>
                                      </p:to>
                                    </p:set>
                                    <p:animEffect transition="in" filter="wipe(right)">
                                      <p:cBhvr>
                                        <p:cTn id="7" dur="1000"/>
                                        <p:tgtEl>
                                          <p:spTgt spid="154667"/>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154668"/>
                                        </p:tgtEl>
                                        <p:attrNameLst>
                                          <p:attrName>style.visibility</p:attrName>
                                        </p:attrNameLst>
                                      </p:cBhvr>
                                      <p:to>
                                        <p:strVal val="visible"/>
                                      </p:to>
                                    </p:set>
                                    <p:animEffect transition="in" filter="wipe(right)">
                                      <p:cBhvr>
                                        <p:cTn id="11" dur="1000"/>
                                        <p:tgtEl>
                                          <p:spTgt spid="154668"/>
                                        </p:tgtEl>
                                      </p:cBhvr>
                                    </p:animEffect>
                                  </p:childTnLst>
                                </p:cTn>
                              </p:par>
                            </p:childTnLst>
                          </p:cTn>
                        </p:par>
                        <p:par>
                          <p:cTn id="12" fill="hold" nodeType="afterGroup">
                            <p:stCondLst>
                              <p:cond delay="2000"/>
                            </p:stCondLst>
                            <p:childTnLst>
                              <p:par>
                                <p:cTn id="13" presetID="22" presetClass="entr" presetSubtype="2" fill="hold" nodeType="afterEffect">
                                  <p:stCondLst>
                                    <p:cond delay="0"/>
                                  </p:stCondLst>
                                  <p:childTnLst>
                                    <p:set>
                                      <p:cBhvr>
                                        <p:cTn id="14" dur="1" fill="hold">
                                          <p:stCondLst>
                                            <p:cond delay="0"/>
                                          </p:stCondLst>
                                        </p:cTn>
                                        <p:tgtEl>
                                          <p:spTgt spid="154669"/>
                                        </p:tgtEl>
                                        <p:attrNameLst>
                                          <p:attrName>style.visibility</p:attrName>
                                        </p:attrNameLst>
                                      </p:cBhvr>
                                      <p:to>
                                        <p:strVal val="visible"/>
                                      </p:to>
                                    </p:set>
                                    <p:animEffect transition="in" filter="wipe(right)">
                                      <p:cBhvr>
                                        <p:cTn id="15" dur="1000"/>
                                        <p:tgtEl>
                                          <p:spTgt spid="154669"/>
                                        </p:tgtEl>
                                      </p:cBhvr>
                                    </p:animEffect>
                                  </p:childTnLst>
                                </p:cTn>
                              </p:par>
                            </p:childTnLst>
                          </p:cTn>
                        </p:par>
                        <p:par>
                          <p:cTn id="16" fill="hold" nodeType="afterGroup">
                            <p:stCondLst>
                              <p:cond delay="3000"/>
                            </p:stCondLst>
                            <p:childTnLst>
                              <p:par>
                                <p:cTn id="17" presetID="22" presetClass="entr" presetSubtype="1" fill="hold" nodeType="afterEffect">
                                  <p:stCondLst>
                                    <p:cond delay="0"/>
                                  </p:stCondLst>
                                  <p:childTnLst>
                                    <p:set>
                                      <p:cBhvr>
                                        <p:cTn id="18" dur="1" fill="hold">
                                          <p:stCondLst>
                                            <p:cond delay="0"/>
                                          </p:stCondLst>
                                        </p:cTn>
                                        <p:tgtEl>
                                          <p:spTgt spid="154670"/>
                                        </p:tgtEl>
                                        <p:attrNameLst>
                                          <p:attrName>style.visibility</p:attrName>
                                        </p:attrNameLst>
                                      </p:cBhvr>
                                      <p:to>
                                        <p:strVal val="visible"/>
                                      </p:to>
                                    </p:set>
                                    <p:animEffect transition="in" filter="wipe(up)">
                                      <p:cBhvr>
                                        <p:cTn id="19" dur="1000"/>
                                        <p:tgtEl>
                                          <p:spTgt spid="154670"/>
                                        </p:tgtEl>
                                      </p:cBhvr>
                                    </p:animEffect>
                                  </p:childTnLst>
                                </p:cTn>
                              </p:par>
                            </p:childTnLst>
                          </p:cTn>
                        </p:par>
                        <p:par>
                          <p:cTn id="20" fill="hold" nodeType="afterGroup">
                            <p:stCondLst>
                              <p:cond delay="4000"/>
                            </p:stCondLst>
                            <p:childTnLst>
                              <p:par>
                                <p:cTn id="21" presetID="22" presetClass="entr" presetSubtype="4" fill="hold" nodeType="afterEffect">
                                  <p:stCondLst>
                                    <p:cond delay="0"/>
                                  </p:stCondLst>
                                  <p:childTnLst>
                                    <p:set>
                                      <p:cBhvr>
                                        <p:cTn id="22" dur="1" fill="hold">
                                          <p:stCondLst>
                                            <p:cond delay="0"/>
                                          </p:stCondLst>
                                        </p:cTn>
                                        <p:tgtEl>
                                          <p:spTgt spid="154671"/>
                                        </p:tgtEl>
                                        <p:attrNameLst>
                                          <p:attrName>style.visibility</p:attrName>
                                        </p:attrNameLst>
                                      </p:cBhvr>
                                      <p:to>
                                        <p:strVal val="visible"/>
                                      </p:to>
                                    </p:set>
                                    <p:animEffect transition="in" filter="wipe(down)">
                                      <p:cBhvr>
                                        <p:cTn id="23" dur="1000"/>
                                        <p:tgtEl>
                                          <p:spTgt spid="154671"/>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154672"/>
                                        </p:tgtEl>
                                        <p:attrNameLst>
                                          <p:attrName>style.visibility</p:attrName>
                                        </p:attrNameLst>
                                      </p:cBhvr>
                                      <p:to>
                                        <p:strVal val="visible"/>
                                      </p:to>
                                    </p:set>
                                    <p:animEffect transition="in" filter="wipe(left)">
                                      <p:cBhvr>
                                        <p:cTn id="27" dur="1000"/>
                                        <p:tgtEl>
                                          <p:spTgt spid="154672"/>
                                        </p:tgtEl>
                                      </p:cBhvr>
                                    </p:animEffect>
                                  </p:childTnLst>
                                </p:cTn>
                              </p:par>
                            </p:childTnLst>
                          </p:cTn>
                        </p:par>
                        <p:par>
                          <p:cTn id="28" fill="hold" nodeType="afterGroup">
                            <p:stCondLst>
                              <p:cond delay="6000"/>
                            </p:stCondLst>
                            <p:childTnLst>
                              <p:par>
                                <p:cTn id="29" presetID="22" presetClass="entr" presetSubtype="2" fill="hold" nodeType="afterEffect">
                                  <p:stCondLst>
                                    <p:cond delay="0"/>
                                  </p:stCondLst>
                                  <p:childTnLst>
                                    <p:set>
                                      <p:cBhvr>
                                        <p:cTn id="30" dur="1" fill="hold">
                                          <p:stCondLst>
                                            <p:cond delay="0"/>
                                          </p:stCondLst>
                                        </p:cTn>
                                        <p:tgtEl>
                                          <p:spTgt spid="154673"/>
                                        </p:tgtEl>
                                        <p:attrNameLst>
                                          <p:attrName>style.visibility</p:attrName>
                                        </p:attrNameLst>
                                      </p:cBhvr>
                                      <p:to>
                                        <p:strVal val="visible"/>
                                      </p:to>
                                    </p:set>
                                    <p:animEffect transition="in" filter="wipe(right)">
                                      <p:cBhvr>
                                        <p:cTn id="31" dur="1000"/>
                                        <p:tgtEl>
                                          <p:spTgt spid="154673"/>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154675"/>
                                        </p:tgtEl>
                                        <p:attrNameLst>
                                          <p:attrName>style.visibility</p:attrName>
                                        </p:attrNameLst>
                                      </p:cBhvr>
                                      <p:to>
                                        <p:strVal val="visible"/>
                                      </p:to>
                                    </p:set>
                                    <p:animEffect transition="in" filter="wipe(left)">
                                      <p:cBhvr>
                                        <p:cTn id="35" dur="1000"/>
                                        <p:tgtEl>
                                          <p:spTgt spid="154675"/>
                                        </p:tgtEl>
                                      </p:cBhvr>
                                    </p:animEffect>
                                  </p:childTnLst>
                                </p:cTn>
                              </p:par>
                            </p:childTnLst>
                          </p:cTn>
                        </p:par>
                        <p:par>
                          <p:cTn id="36" fill="hold" nodeType="afterGroup">
                            <p:stCondLst>
                              <p:cond delay="8000"/>
                            </p:stCondLst>
                            <p:childTnLst>
                              <p:par>
                                <p:cTn id="37" presetID="23" presetClass="entr" presetSubtype="52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p:val>
                                            <p:fltVal val="0.5"/>
                                          </p:val>
                                        </p:tav>
                                        <p:tav tm="100000">
                                          <p:val>
                                            <p:strVal val="#ppt_x"/>
                                          </p:val>
                                        </p:tav>
                                      </p:tavLst>
                                    </p:anim>
                                    <p:anim calcmode="lin" valueType="num">
                                      <p:cBhvr>
                                        <p:cTn id="42" dur="1000" fill="hold"/>
                                        <p:tgtEl>
                                          <p:spTgt spid="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9000"/>
                            </p:stCondLst>
                            <p:childTnLst>
                              <p:par>
                                <p:cTn id="44" presetID="22" presetClass="entr" presetSubtype="8" fill="hold" nodeType="afterEffect">
                                  <p:stCondLst>
                                    <p:cond delay="0"/>
                                  </p:stCondLst>
                                  <p:childTnLst>
                                    <p:set>
                                      <p:cBhvr>
                                        <p:cTn id="45" dur="1" fill="hold">
                                          <p:stCondLst>
                                            <p:cond delay="0"/>
                                          </p:stCondLst>
                                        </p:cTn>
                                        <p:tgtEl>
                                          <p:spTgt spid="154680"/>
                                        </p:tgtEl>
                                        <p:attrNameLst>
                                          <p:attrName>style.visibility</p:attrName>
                                        </p:attrNameLst>
                                      </p:cBhvr>
                                      <p:to>
                                        <p:strVal val="visible"/>
                                      </p:to>
                                    </p:set>
                                    <p:animEffect transition="in" filter="wipe(left)">
                                      <p:cBhvr>
                                        <p:cTn id="46" dur="1000"/>
                                        <p:tgtEl>
                                          <p:spTgt spid="154680"/>
                                        </p:tgtEl>
                                      </p:cBhvr>
                                    </p:animEffect>
                                  </p:childTnLst>
                                </p:cTn>
                              </p:par>
                            </p:childTnLst>
                          </p:cTn>
                        </p:par>
                        <p:par>
                          <p:cTn id="47" fill="hold" nodeType="afterGroup">
                            <p:stCondLst>
                              <p:cond delay="10000"/>
                            </p:stCondLst>
                            <p:childTnLst>
                              <p:par>
                                <p:cTn id="48" presetID="22" presetClass="entr" presetSubtype="2" fill="hold" nodeType="afterEffect">
                                  <p:stCondLst>
                                    <p:cond delay="0"/>
                                  </p:stCondLst>
                                  <p:childTnLst>
                                    <p:set>
                                      <p:cBhvr>
                                        <p:cTn id="49" dur="1" fill="hold">
                                          <p:stCondLst>
                                            <p:cond delay="0"/>
                                          </p:stCondLst>
                                        </p:cTn>
                                        <p:tgtEl>
                                          <p:spTgt spid="154681"/>
                                        </p:tgtEl>
                                        <p:attrNameLst>
                                          <p:attrName>style.visibility</p:attrName>
                                        </p:attrNameLst>
                                      </p:cBhvr>
                                      <p:to>
                                        <p:strVal val="visible"/>
                                      </p:to>
                                    </p:set>
                                    <p:animEffect transition="in" filter="wipe(right)">
                                      <p:cBhvr>
                                        <p:cTn id="50" dur="1000"/>
                                        <p:tgtEl>
                                          <p:spTgt spid="1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3" name="Freeform 15"/>
          <p:cNvSpPr>
            <a:spLocks/>
          </p:cNvSpPr>
          <p:nvPr/>
        </p:nvSpPr>
        <p:spPr bwMode="auto">
          <a:xfrm>
            <a:off x="1879600" y="1371600"/>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5" name="Freeform 17"/>
          <p:cNvSpPr>
            <a:spLocks/>
          </p:cNvSpPr>
          <p:nvPr/>
        </p:nvSpPr>
        <p:spPr bwMode="auto">
          <a:xfrm>
            <a:off x="1841500" y="1344613"/>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4" name="Freeform 16"/>
          <p:cNvSpPr>
            <a:spLocks/>
          </p:cNvSpPr>
          <p:nvPr/>
        </p:nvSpPr>
        <p:spPr bwMode="auto">
          <a:xfrm>
            <a:off x="1727200" y="1955800"/>
            <a:ext cx="6273800" cy="3581400"/>
          </a:xfrm>
          <a:custGeom>
            <a:avLst/>
            <a:gdLst/>
            <a:ahLst/>
            <a:cxnLst>
              <a:cxn ang="0">
                <a:pos x="3952" y="0"/>
              </a:cxn>
              <a:cxn ang="0">
                <a:pos x="3824" y="80"/>
              </a:cxn>
              <a:cxn ang="0">
                <a:pos x="3792" y="160"/>
              </a:cxn>
              <a:cxn ang="0">
                <a:pos x="3760" y="256"/>
              </a:cxn>
              <a:cxn ang="0">
                <a:pos x="3712" y="464"/>
              </a:cxn>
              <a:cxn ang="0">
                <a:pos x="3360" y="576"/>
              </a:cxn>
              <a:cxn ang="0">
                <a:pos x="3264" y="608"/>
              </a:cxn>
              <a:cxn ang="0">
                <a:pos x="3168" y="672"/>
              </a:cxn>
              <a:cxn ang="0">
                <a:pos x="3024" y="880"/>
              </a:cxn>
              <a:cxn ang="0">
                <a:pos x="2752" y="1232"/>
              </a:cxn>
              <a:cxn ang="0">
                <a:pos x="1904" y="1248"/>
              </a:cxn>
              <a:cxn ang="0">
                <a:pos x="1264" y="1600"/>
              </a:cxn>
              <a:cxn ang="0">
                <a:pos x="720" y="2016"/>
              </a:cxn>
              <a:cxn ang="0">
                <a:pos x="240" y="2000"/>
              </a:cxn>
              <a:cxn ang="0">
                <a:pos x="176" y="2032"/>
              </a:cxn>
              <a:cxn ang="0">
                <a:pos x="128" y="2048"/>
              </a:cxn>
              <a:cxn ang="0">
                <a:pos x="64" y="2144"/>
              </a:cxn>
              <a:cxn ang="0">
                <a:pos x="0" y="2256"/>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1"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442" name="Text Box 22"/>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719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08</a:t>
            </a:r>
          </a:p>
        </p:txBody>
      </p:sp>
      <p:sp>
        <p:nvSpPr>
          <p:cNvPr id="18444" name="Text Box 24"/>
          <p:cNvSpPr txBox="1">
            <a:spLocks noChangeArrowheads="1"/>
          </p:cNvSpPr>
          <p:nvPr/>
        </p:nvSpPr>
        <p:spPr bwMode="auto">
          <a:xfrm>
            <a:off x="8731250" y="639127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18445"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8446" name="Rectangle 26"/>
          <p:cNvSpPr>
            <a:spLocks noChangeArrowheads="1"/>
          </p:cNvSpPr>
          <p:nvPr/>
        </p:nvSpPr>
        <p:spPr bwMode="auto">
          <a:xfrm>
            <a:off x="7034213" y="6269038"/>
            <a:ext cx="17002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wipe(left)">
                                      <p:cBhvr>
                                        <p:cTn id="7" dur="500"/>
                                        <p:tgtEl>
                                          <p:spTgt spid="7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ipe(right)">
                                      <p:cBhvr>
                                        <p:cTn id="12" dur="5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wipe(left)">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3245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LP</a:t>
            </a:r>
          </a:p>
        </p:txBody>
      </p:sp>
      <p:sp>
        <p:nvSpPr>
          <p:cNvPr id="23245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32462" name="Rectangle 14"/>
          <p:cNvSpPr>
            <a:spLocks noChangeArrowheads="1"/>
          </p:cNvSpPr>
          <p:nvPr/>
        </p:nvSpPr>
        <p:spPr bwMode="auto">
          <a:xfrm>
            <a:off x="2516188" y="5640388"/>
            <a:ext cx="10223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DNM</a:t>
            </a:r>
          </a:p>
        </p:txBody>
      </p:sp>
      <p:sp>
        <p:nvSpPr>
          <p:cNvPr id="23246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23246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PND</a:t>
            </a:r>
          </a:p>
        </p:txBody>
      </p:sp>
      <p:sp>
        <p:nvSpPr>
          <p:cNvPr id="23246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0" name="Rectangle 22"/>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1" name="Rectangle 23"/>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32472" name="Rectangle 24"/>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32473" name="Rectangle 25"/>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32474" name="Rectangle 26"/>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32475" name="Oval 2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6" name="Rectangle 2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32477" name="Rectangle 2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32478" name="Rectangle 3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232479" name="Rectangle 31"/>
          <p:cNvSpPr>
            <a:spLocks noChangeArrowheads="1"/>
          </p:cNvSpPr>
          <p:nvPr/>
        </p:nvSpPr>
        <p:spPr bwMode="auto">
          <a:xfrm>
            <a:off x="3221038" y="5164138"/>
            <a:ext cx="5540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232480" name="Rectangle 3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32481" name="Rectangle 3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32482" name="Freeform 3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3" name="Freeform 3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4" name="Freeform 3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5" name="Freeform 3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6" name="Freeform 3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7" name="Freeform 3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8" name="Freeform 4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9" name="Freeform 4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5928" name="Group 42"/>
          <p:cNvGrpSpPr>
            <a:grpSpLocks/>
          </p:cNvGrpSpPr>
          <p:nvPr/>
        </p:nvGrpSpPr>
        <p:grpSpPr bwMode="auto">
          <a:xfrm>
            <a:off x="6477000" y="1066800"/>
            <a:ext cx="1066800" cy="1295400"/>
            <a:chOff x="4080" y="672"/>
            <a:chExt cx="672" cy="816"/>
          </a:xfrm>
        </p:grpSpPr>
        <p:sp>
          <p:nvSpPr>
            <p:cNvPr id="232491" name="Line 43"/>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2" name="Line 44"/>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3" name="Line 45"/>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4" name="Line 46"/>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32495" name="Freeform 47"/>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6" name="Freeform 48"/>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8" name="Oval 50"/>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9" name="Oval 51"/>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0" name="Oval 52"/>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1" name="Oval 53"/>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2" name="Oval 5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3" name="Oval 5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4" name="Oval 5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5" name="Oval 5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6" name="Oval 5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4" name="Group 60"/>
          <p:cNvGrpSpPr>
            <a:grpSpLocks/>
          </p:cNvGrpSpPr>
          <p:nvPr/>
        </p:nvGrpSpPr>
        <p:grpSpPr bwMode="auto">
          <a:xfrm>
            <a:off x="2022475" y="1377950"/>
            <a:ext cx="2970213" cy="1343025"/>
            <a:chOff x="2412" y="2052"/>
            <a:chExt cx="1741" cy="846"/>
          </a:xfrm>
        </p:grpSpPr>
        <p:sp>
          <p:nvSpPr>
            <p:cNvPr id="2" name="Rectangle 6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 name="AutoShape 6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 name="Rectangle 6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 name="Rectangle 64"/>
            <p:cNvSpPr>
              <a:spLocks noChangeArrowheads="1"/>
            </p:cNvSpPr>
            <p:nvPr/>
          </p:nvSpPr>
          <p:spPr bwMode="auto">
            <a:xfrm>
              <a:off x="2551" y="2078"/>
              <a:ext cx="81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PAGLIKHA</a:t>
              </a:r>
              <a:endParaRPr lang="en-US" b="1" i="0">
                <a:solidFill>
                  <a:srgbClr val="FFA27C"/>
                </a:solidFill>
                <a:effectLst>
                  <a:outerShdw blurRad="38100" dist="38100" dir="2700000" algn="tl">
                    <a:srgbClr val="000000"/>
                  </a:outerShdw>
                </a:effectLst>
                <a:latin typeface="Helvetica" charset="0"/>
              </a:endParaRPr>
            </a:p>
          </p:txBody>
        </p:sp>
        <p:sp>
          <p:nvSpPr>
            <p:cNvPr id="16" name="Line 6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66"/>
          <p:cNvGrpSpPr>
            <a:grpSpLocks/>
          </p:cNvGrpSpPr>
          <p:nvPr/>
        </p:nvGrpSpPr>
        <p:grpSpPr bwMode="auto">
          <a:xfrm>
            <a:off x="2470150" y="1733550"/>
            <a:ext cx="2763838" cy="1343025"/>
            <a:chOff x="2412" y="2052"/>
            <a:chExt cx="1741" cy="846"/>
          </a:xfrm>
        </p:grpSpPr>
        <p:sp>
          <p:nvSpPr>
            <p:cNvPr id="17"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Rectangle 70"/>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ABRAHAM</a:t>
              </a:r>
              <a:endParaRPr lang="en-US" b="1" i="0">
                <a:solidFill>
                  <a:srgbClr val="FFA27C"/>
                </a:solidFill>
                <a:effectLst>
                  <a:outerShdw blurRad="38100" dist="38100" dir="2700000" algn="tl">
                    <a:srgbClr val="000000"/>
                  </a:outerShdw>
                </a:effectLst>
                <a:latin typeface="Helvetica" charset="0"/>
              </a:endParaRPr>
            </a:p>
          </p:txBody>
        </p:sp>
        <p:sp>
          <p:nvSpPr>
            <p:cNvPr id="21"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6" name="Group 72"/>
          <p:cNvGrpSpPr>
            <a:grpSpLocks/>
          </p:cNvGrpSpPr>
          <p:nvPr/>
        </p:nvGrpSpPr>
        <p:grpSpPr bwMode="auto">
          <a:xfrm>
            <a:off x="2749550" y="2076450"/>
            <a:ext cx="2763838" cy="1343025"/>
            <a:chOff x="2412" y="2052"/>
            <a:chExt cx="1741" cy="846"/>
          </a:xfrm>
        </p:grpSpPr>
        <p:sp>
          <p:nvSpPr>
            <p:cNvPr id="2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Rectangle 76"/>
            <p:cNvSpPr>
              <a:spLocks noChangeArrowheads="1"/>
            </p:cNvSpPr>
            <p:nvPr/>
          </p:nvSpPr>
          <p:spPr bwMode="auto">
            <a:xfrm>
              <a:off x="2614" y="2078"/>
              <a:ext cx="5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JOSE</a:t>
              </a:r>
              <a:endParaRPr lang="en-US" b="1" i="0">
                <a:solidFill>
                  <a:srgbClr val="FFA27C"/>
                </a:solidFill>
                <a:effectLst>
                  <a:outerShdw blurRad="38100" dist="38100" dir="2700000" algn="tl">
                    <a:srgbClr val="000000"/>
                  </a:outerShdw>
                </a:effectLst>
                <a:latin typeface="Helvetica" charset="0"/>
              </a:endParaRPr>
            </a:p>
          </p:txBody>
        </p:sp>
        <p:sp>
          <p:nvSpPr>
            <p:cNvPr id="26"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7" name="Group 78"/>
          <p:cNvGrpSpPr>
            <a:grpSpLocks/>
          </p:cNvGrpSpPr>
          <p:nvPr/>
        </p:nvGrpSpPr>
        <p:grpSpPr bwMode="auto">
          <a:xfrm>
            <a:off x="3041650" y="2393950"/>
            <a:ext cx="2763838" cy="1343025"/>
            <a:chOff x="2412" y="2052"/>
            <a:chExt cx="1741" cy="846"/>
          </a:xfrm>
        </p:grpSpPr>
        <p:sp>
          <p:nvSpPr>
            <p:cNvPr id="2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 name="Rectangle 82"/>
            <p:cNvSpPr>
              <a:spLocks noChangeArrowheads="1"/>
            </p:cNvSpPr>
            <p:nvPr/>
          </p:nvSpPr>
          <p:spPr bwMode="auto">
            <a:xfrm>
              <a:off x="2526" y="2078"/>
              <a:ext cx="6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MOISES</a:t>
              </a:r>
              <a:endParaRPr lang="en-US" b="1" i="0">
                <a:solidFill>
                  <a:srgbClr val="FFA27C"/>
                </a:solidFill>
                <a:effectLst>
                  <a:outerShdw blurRad="38100" dist="38100" dir="2700000" algn="tl">
                    <a:srgbClr val="000000"/>
                  </a:outerShdw>
                </a:effectLst>
                <a:latin typeface="Helvetica" charset="0"/>
              </a:endParaRPr>
            </a:p>
          </p:txBody>
        </p:sp>
        <p:sp>
          <p:nvSpPr>
            <p:cNvPr id="31"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8" name="Group 84"/>
          <p:cNvGrpSpPr>
            <a:grpSpLocks/>
          </p:cNvGrpSpPr>
          <p:nvPr/>
        </p:nvGrpSpPr>
        <p:grpSpPr bwMode="auto">
          <a:xfrm>
            <a:off x="3308350" y="2698750"/>
            <a:ext cx="2763838" cy="1343025"/>
            <a:chOff x="2412" y="2052"/>
            <a:chExt cx="1741" cy="846"/>
          </a:xfrm>
        </p:grpSpPr>
        <p:sp>
          <p:nvSpPr>
            <p:cNvPr id="177376"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77"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78"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79"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77380"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9" name="Group 90"/>
          <p:cNvGrpSpPr>
            <a:grpSpLocks/>
          </p:cNvGrpSpPr>
          <p:nvPr/>
        </p:nvGrpSpPr>
        <p:grpSpPr bwMode="auto">
          <a:xfrm>
            <a:off x="3587750" y="3003550"/>
            <a:ext cx="2763838" cy="1343025"/>
            <a:chOff x="2412" y="2052"/>
            <a:chExt cx="1741" cy="846"/>
          </a:xfrm>
        </p:grpSpPr>
        <p:sp>
          <p:nvSpPr>
            <p:cNvPr id="177381"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82"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83"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84"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77385"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0" name="Group 96"/>
          <p:cNvGrpSpPr>
            <a:grpSpLocks/>
          </p:cNvGrpSpPr>
          <p:nvPr/>
        </p:nvGrpSpPr>
        <p:grpSpPr bwMode="auto">
          <a:xfrm>
            <a:off x="3781425" y="3348038"/>
            <a:ext cx="2862263" cy="1343025"/>
            <a:chOff x="2412" y="2052"/>
            <a:chExt cx="1741" cy="846"/>
          </a:xfrm>
        </p:grpSpPr>
        <p:sp>
          <p:nvSpPr>
            <p:cNvPr id="177386"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87"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88"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89"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390"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1" name="Group 102"/>
          <p:cNvGrpSpPr>
            <a:grpSpLocks/>
          </p:cNvGrpSpPr>
          <p:nvPr/>
        </p:nvGrpSpPr>
        <p:grpSpPr bwMode="auto">
          <a:xfrm>
            <a:off x="3965575" y="3689350"/>
            <a:ext cx="2919413" cy="1343025"/>
            <a:chOff x="2314" y="2052"/>
            <a:chExt cx="1839" cy="846"/>
          </a:xfrm>
        </p:grpSpPr>
        <p:sp>
          <p:nvSpPr>
            <p:cNvPr id="17739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9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9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94"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39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2" name="Group 108"/>
          <p:cNvGrpSpPr>
            <a:grpSpLocks/>
          </p:cNvGrpSpPr>
          <p:nvPr/>
        </p:nvGrpSpPr>
        <p:grpSpPr bwMode="auto">
          <a:xfrm>
            <a:off x="4368800" y="4011613"/>
            <a:ext cx="2805113" cy="1333500"/>
            <a:chOff x="2624" y="2271"/>
            <a:chExt cx="1767" cy="840"/>
          </a:xfrm>
        </p:grpSpPr>
        <p:sp>
          <p:nvSpPr>
            <p:cNvPr id="177396"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97"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98"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99"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405" name="Group 113"/>
          <p:cNvGrpSpPr>
            <a:grpSpLocks/>
          </p:cNvGrpSpPr>
          <p:nvPr/>
        </p:nvGrpSpPr>
        <p:grpSpPr bwMode="auto">
          <a:xfrm>
            <a:off x="4738688" y="4391025"/>
            <a:ext cx="2762250" cy="1479550"/>
            <a:chOff x="3948" y="107"/>
            <a:chExt cx="1740" cy="932"/>
          </a:xfrm>
        </p:grpSpPr>
        <p:sp>
          <p:nvSpPr>
            <p:cNvPr id="177400"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01"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02"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626" name="Group 117"/>
            <p:cNvGrpSpPr>
              <a:grpSpLocks/>
            </p:cNvGrpSpPr>
            <p:nvPr/>
          </p:nvGrpSpPr>
          <p:grpSpPr bwMode="auto">
            <a:xfrm>
              <a:off x="4033" y="130"/>
              <a:ext cx="802" cy="283"/>
              <a:chOff x="3063" y="3101"/>
              <a:chExt cx="628" cy="235"/>
            </a:xfrm>
          </p:grpSpPr>
          <p:sp>
            <p:nvSpPr>
              <p:cNvPr id="177403"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404"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406"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07"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65950" name="Text Box 1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2575" name="Rectangle 1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80</a:t>
            </a:r>
          </a:p>
        </p:txBody>
      </p:sp>
      <p:sp>
        <p:nvSpPr>
          <p:cNvPr id="165952" name="Text Box 1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5953" name="Rectangle 12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grpSp>
        <p:nvGrpSpPr>
          <p:cNvPr id="232584" name="Group 108"/>
          <p:cNvGrpSpPr>
            <a:grpSpLocks/>
          </p:cNvGrpSpPr>
          <p:nvPr/>
        </p:nvGrpSpPr>
        <p:grpSpPr bwMode="auto">
          <a:xfrm>
            <a:off x="4368800" y="4011613"/>
            <a:ext cx="2805113" cy="1333500"/>
            <a:chOff x="2624" y="2271"/>
            <a:chExt cx="1767" cy="840"/>
          </a:xfrm>
        </p:grpSpPr>
        <p:sp>
          <p:nvSpPr>
            <p:cNvPr id="177441"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42"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44"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45"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232592" name="Group 113"/>
          <p:cNvGrpSpPr>
            <a:grpSpLocks/>
          </p:cNvGrpSpPr>
          <p:nvPr/>
        </p:nvGrpSpPr>
        <p:grpSpPr bwMode="auto">
          <a:xfrm>
            <a:off x="4738688" y="4391025"/>
            <a:ext cx="2762250" cy="1479550"/>
            <a:chOff x="3948" y="107"/>
            <a:chExt cx="1740" cy="932"/>
          </a:xfrm>
        </p:grpSpPr>
        <p:sp>
          <p:nvSpPr>
            <p:cNvPr id="177447"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48"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49"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614" name="Group 117"/>
            <p:cNvGrpSpPr>
              <a:grpSpLocks/>
            </p:cNvGrpSpPr>
            <p:nvPr/>
          </p:nvGrpSpPr>
          <p:grpSpPr bwMode="auto">
            <a:xfrm>
              <a:off x="4033" y="130"/>
              <a:ext cx="802" cy="283"/>
              <a:chOff x="3063" y="3101"/>
              <a:chExt cx="628" cy="235"/>
            </a:xfrm>
          </p:grpSpPr>
          <p:sp>
            <p:nvSpPr>
              <p:cNvPr id="177450"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451"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452"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53"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594" name="Group 102"/>
          <p:cNvGrpSpPr>
            <a:grpSpLocks/>
          </p:cNvGrpSpPr>
          <p:nvPr/>
        </p:nvGrpSpPr>
        <p:grpSpPr bwMode="auto">
          <a:xfrm>
            <a:off x="3965575" y="3689350"/>
            <a:ext cx="2919413" cy="1343025"/>
            <a:chOff x="2314" y="2052"/>
            <a:chExt cx="1839" cy="846"/>
          </a:xfrm>
        </p:grpSpPr>
        <p:sp>
          <p:nvSpPr>
            <p:cNvPr id="177455"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56"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57"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58"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459"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595" name="Group 108"/>
          <p:cNvGrpSpPr>
            <a:grpSpLocks/>
          </p:cNvGrpSpPr>
          <p:nvPr/>
        </p:nvGrpSpPr>
        <p:grpSpPr bwMode="auto">
          <a:xfrm>
            <a:off x="4368800" y="4011613"/>
            <a:ext cx="2805113" cy="1333500"/>
            <a:chOff x="2624" y="2271"/>
            <a:chExt cx="1767" cy="840"/>
          </a:xfrm>
        </p:grpSpPr>
        <p:sp>
          <p:nvSpPr>
            <p:cNvPr id="177461"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62"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63"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64"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232596" name="Group 113"/>
          <p:cNvGrpSpPr>
            <a:grpSpLocks/>
          </p:cNvGrpSpPr>
          <p:nvPr/>
        </p:nvGrpSpPr>
        <p:grpSpPr bwMode="auto">
          <a:xfrm>
            <a:off x="4738688" y="4391025"/>
            <a:ext cx="2762250" cy="1479550"/>
            <a:chOff x="3948" y="107"/>
            <a:chExt cx="1740" cy="932"/>
          </a:xfrm>
        </p:grpSpPr>
        <p:sp>
          <p:nvSpPr>
            <p:cNvPr id="177466"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67"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68"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597" name="Group 117"/>
            <p:cNvGrpSpPr>
              <a:grpSpLocks/>
            </p:cNvGrpSpPr>
            <p:nvPr/>
          </p:nvGrpSpPr>
          <p:grpSpPr bwMode="auto">
            <a:xfrm>
              <a:off x="4033" y="130"/>
              <a:ext cx="802" cy="283"/>
              <a:chOff x="3063" y="3101"/>
              <a:chExt cx="628" cy="235"/>
            </a:xfrm>
          </p:grpSpPr>
          <p:sp>
            <p:nvSpPr>
              <p:cNvPr id="177469"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470"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471"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72"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598" name="Group 96"/>
          <p:cNvGrpSpPr>
            <a:grpSpLocks/>
          </p:cNvGrpSpPr>
          <p:nvPr/>
        </p:nvGrpSpPr>
        <p:grpSpPr bwMode="auto">
          <a:xfrm>
            <a:off x="3781425" y="3348038"/>
            <a:ext cx="2862263" cy="1343025"/>
            <a:chOff x="2412" y="2052"/>
            <a:chExt cx="1741" cy="846"/>
          </a:xfrm>
        </p:grpSpPr>
        <p:sp>
          <p:nvSpPr>
            <p:cNvPr id="177474"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75"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76"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77"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478"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599" name="Group 102"/>
          <p:cNvGrpSpPr>
            <a:grpSpLocks/>
          </p:cNvGrpSpPr>
          <p:nvPr/>
        </p:nvGrpSpPr>
        <p:grpSpPr bwMode="auto">
          <a:xfrm>
            <a:off x="3965575" y="3689350"/>
            <a:ext cx="2919413" cy="1343025"/>
            <a:chOff x="2314" y="2052"/>
            <a:chExt cx="1839" cy="846"/>
          </a:xfrm>
        </p:grpSpPr>
        <p:sp>
          <p:nvSpPr>
            <p:cNvPr id="177480"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81"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82"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83"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484"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600" name="Group 108"/>
          <p:cNvGrpSpPr>
            <a:grpSpLocks/>
          </p:cNvGrpSpPr>
          <p:nvPr/>
        </p:nvGrpSpPr>
        <p:grpSpPr bwMode="auto">
          <a:xfrm>
            <a:off x="4368800" y="4011613"/>
            <a:ext cx="2805113" cy="1333500"/>
            <a:chOff x="2624" y="2271"/>
            <a:chExt cx="1767" cy="840"/>
          </a:xfrm>
        </p:grpSpPr>
        <p:sp>
          <p:nvSpPr>
            <p:cNvPr id="177486"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8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8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90"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232601" name="Group 113"/>
          <p:cNvGrpSpPr>
            <a:grpSpLocks/>
          </p:cNvGrpSpPr>
          <p:nvPr/>
        </p:nvGrpSpPr>
        <p:grpSpPr bwMode="auto">
          <a:xfrm>
            <a:off x="4738688" y="4391025"/>
            <a:ext cx="2762250" cy="1479550"/>
            <a:chOff x="3948" y="107"/>
            <a:chExt cx="1740" cy="932"/>
          </a:xfrm>
        </p:grpSpPr>
        <p:sp>
          <p:nvSpPr>
            <p:cNvPr id="17749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9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94"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575" name="Group 117"/>
            <p:cNvGrpSpPr>
              <a:grpSpLocks/>
            </p:cNvGrpSpPr>
            <p:nvPr/>
          </p:nvGrpSpPr>
          <p:grpSpPr bwMode="auto">
            <a:xfrm>
              <a:off x="4033" y="130"/>
              <a:ext cx="802" cy="283"/>
              <a:chOff x="3063" y="3101"/>
              <a:chExt cx="628" cy="235"/>
            </a:xfrm>
          </p:grpSpPr>
          <p:sp>
            <p:nvSpPr>
              <p:cNvPr id="177495"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496"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497"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498"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603" name="Group 90"/>
          <p:cNvGrpSpPr>
            <a:grpSpLocks/>
          </p:cNvGrpSpPr>
          <p:nvPr/>
        </p:nvGrpSpPr>
        <p:grpSpPr bwMode="auto">
          <a:xfrm>
            <a:off x="3587750" y="3003550"/>
            <a:ext cx="2763838" cy="1343025"/>
            <a:chOff x="2412" y="2052"/>
            <a:chExt cx="1741" cy="846"/>
          </a:xfrm>
        </p:grpSpPr>
        <p:sp>
          <p:nvSpPr>
            <p:cNvPr id="177500"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01"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02"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03"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77536"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604" name="Group 96"/>
          <p:cNvGrpSpPr>
            <a:grpSpLocks/>
          </p:cNvGrpSpPr>
          <p:nvPr/>
        </p:nvGrpSpPr>
        <p:grpSpPr bwMode="auto">
          <a:xfrm>
            <a:off x="3781425" y="3348038"/>
            <a:ext cx="2862263" cy="1343025"/>
            <a:chOff x="2412" y="2052"/>
            <a:chExt cx="1741" cy="846"/>
          </a:xfrm>
        </p:grpSpPr>
        <p:sp>
          <p:nvSpPr>
            <p:cNvPr id="177539"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40"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41"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42"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543"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605" name="Group 102"/>
          <p:cNvGrpSpPr>
            <a:grpSpLocks/>
          </p:cNvGrpSpPr>
          <p:nvPr/>
        </p:nvGrpSpPr>
        <p:grpSpPr bwMode="auto">
          <a:xfrm>
            <a:off x="3965575" y="3689350"/>
            <a:ext cx="2919413" cy="1343025"/>
            <a:chOff x="2314" y="2052"/>
            <a:chExt cx="1839" cy="846"/>
          </a:xfrm>
        </p:grpSpPr>
        <p:sp>
          <p:nvSpPr>
            <p:cNvPr id="177545"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46"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47"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48"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549"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606" name="Group 108"/>
          <p:cNvGrpSpPr>
            <a:grpSpLocks/>
          </p:cNvGrpSpPr>
          <p:nvPr/>
        </p:nvGrpSpPr>
        <p:grpSpPr bwMode="auto">
          <a:xfrm>
            <a:off x="4368800" y="4011613"/>
            <a:ext cx="2805113" cy="1333500"/>
            <a:chOff x="2624" y="2271"/>
            <a:chExt cx="1767" cy="840"/>
          </a:xfrm>
        </p:grpSpPr>
        <p:sp>
          <p:nvSpPr>
            <p:cNvPr id="177551"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52"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53"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54"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232607" name="Group 113"/>
          <p:cNvGrpSpPr>
            <a:grpSpLocks/>
          </p:cNvGrpSpPr>
          <p:nvPr/>
        </p:nvGrpSpPr>
        <p:grpSpPr bwMode="auto">
          <a:xfrm>
            <a:off x="4738688" y="4391025"/>
            <a:ext cx="2762250" cy="1479550"/>
            <a:chOff x="3948" y="107"/>
            <a:chExt cx="1740" cy="932"/>
          </a:xfrm>
        </p:grpSpPr>
        <p:sp>
          <p:nvSpPr>
            <p:cNvPr id="177556"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57"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58"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548" name="Group 117"/>
            <p:cNvGrpSpPr>
              <a:grpSpLocks/>
            </p:cNvGrpSpPr>
            <p:nvPr/>
          </p:nvGrpSpPr>
          <p:grpSpPr bwMode="auto">
            <a:xfrm>
              <a:off x="4033" y="130"/>
              <a:ext cx="802" cy="283"/>
              <a:chOff x="3063" y="3101"/>
              <a:chExt cx="628" cy="235"/>
            </a:xfrm>
          </p:grpSpPr>
          <p:sp>
            <p:nvSpPr>
              <p:cNvPr id="177559"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560"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561"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62"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443" name="Group 84"/>
          <p:cNvGrpSpPr>
            <a:grpSpLocks/>
          </p:cNvGrpSpPr>
          <p:nvPr/>
        </p:nvGrpSpPr>
        <p:grpSpPr bwMode="auto">
          <a:xfrm>
            <a:off x="3322638" y="2714625"/>
            <a:ext cx="2763837" cy="1343025"/>
            <a:chOff x="2412" y="2052"/>
            <a:chExt cx="1741" cy="846"/>
          </a:xfrm>
        </p:grpSpPr>
        <p:sp>
          <p:nvSpPr>
            <p:cNvPr id="177564"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65"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66"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67"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90816"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446" name="Group 90"/>
          <p:cNvGrpSpPr>
            <a:grpSpLocks/>
          </p:cNvGrpSpPr>
          <p:nvPr/>
        </p:nvGrpSpPr>
        <p:grpSpPr bwMode="auto">
          <a:xfrm>
            <a:off x="3602038" y="3019425"/>
            <a:ext cx="2763837" cy="1343025"/>
            <a:chOff x="2412" y="2052"/>
            <a:chExt cx="1741" cy="846"/>
          </a:xfrm>
        </p:grpSpPr>
        <p:sp>
          <p:nvSpPr>
            <p:cNvPr id="190818"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19"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20"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21"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90822"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454" name="Group 96"/>
          <p:cNvGrpSpPr>
            <a:grpSpLocks/>
          </p:cNvGrpSpPr>
          <p:nvPr/>
        </p:nvGrpSpPr>
        <p:grpSpPr bwMode="auto">
          <a:xfrm>
            <a:off x="3795713" y="3363913"/>
            <a:ext cx="2862262" cy="1343025"/>
            <a:chOff x="2412" y="2052"/>
            <a:chExt cx="1741" cy="846"/>
          </a:xfrm>
        </p:grpSpPr>
        <p:sp>
          <p:nvSpPr>
            <p:cNvPr id="190824"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25"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26"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27"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90828"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460" name="Group 102"/>
          <p:cNvGrpSpPr>
            <a:grpSpLocks/>
          </p:cNvGrpSpPr>
          <p:nvPr/>
        </p:nvGrpSpPr>
        <p:grpSpPr bwMode="auto">
          <a:xfrm>
            <a:off x="3979863" y="3705225"/>
            <a:ext cx="2919412" cy="1343025"/>
            <a:chOff x="2314" y="2052"/>
            <a:chExt cx="1839" cy="846"/>
          </a:xfrm>
        </p:grpSpPr>
        <p:sp>
          <p:nvSpPr>
            <p:cNvPr id="190830"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31"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32"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33"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90834"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465" name="Group 108"/>
          <p:cNvGrpSpPr>
            <a:grpSpLocks/>
          </p:cNvGrpSpPr>
          <p:nvPr/>
        </p:nvGrpSpPr>
        <p:grpSpPr bwMode="auto">
          <a:xfrm>
            <a:off x="4383088" y="4027488"/>
            <a:ext cx="2805112" cy="1333500"/>
            <a:chOff x="2624" y="2271"/>
            <a:chExt cx="1767" cy="840"/>
          </a:xfrm>
        </p:grpSpPr>
        <p:sp>
          <p:nvSpPr>
            <p:cNvPr id="190836"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37"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38"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39"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473" name="Group 113"/>
          <p:cNvGrpSpPr>
            <a:grpSpLocks/>
          </p:cNvGrpSpPr>
          <p:nvPr/>
        </p:nvGrpSpPr>
        <p:grpSpPr bwMode="auto">
          <a:xfrm>
            <a:off x="4752975" y="4406900"/>
            <a:ext cx="2762250" cy="1479550"/>
            <a:chOff x="3948" y="107"/>
            <a:chExt cx="1740" cy="932"/>
          </a:xfrm>
        </p:grpSpPr>
        <p:sp>
          <p:nvSpPr>
            <p:cNvPr id="190841"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42"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43"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516" name="Group 117"/>
            <p:cNvGrpSpPr>
              <a:grpSpLocks/>
            </p:cNvGrpSpPr>
            <p:nvPr/>
          </p:nvGrpSpPr>
          <p:grpSpPr bwMode="auto">
            <a:xfrm>
              <a:off x="4033" y="130"/>
              <a:ext cx="802" cy="283"/>
              <a:chOff x="3063" y="3101"/>
              <a:chExt cx="628" cy="235"/>
            </a:xfrm>
          </p:grpSpPr>
          <p:sp>
            <p:nvSpPr>
              <p:cNvPr id="190844"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90845"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90846"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68"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485" name="Group 78"/>
          <p:cNvGrpSpPr>
            <a:grpSpLocks/>
          </p:cNvGrpSpPr>
          <p:nvPr/>
        </p:nvGrpSpPr>
        <p:grpSpPr bwMode="auto">
          <a:xfrm>
            <a:off x="3041650" y="2393950"/>
            <a:ext cx="2763838" cy="1343025"/>
            <a:chOff x="2412" y="2052"/>
            <a:chExt cx="1741" cy="846"/>
          </a:xfrm>
        </p:grpSpPr>
        <p:sp>
          <p:nvSpPr>
            <p:cNvPr id="177570"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71"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72"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73" name="Rectangle 82"/>
            <p:cNvSpPr>
              <a:spLocks noChangeArrowheads="1"/>
            </p:cNvSpPr>
            <p:nvPr/>
          </p:nvSpPr>
          <p:spPr bwMode="auto">
            <a:xfrm>
              <a:off x="2526" y="2078"/>
              <a:ext cx="6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MOISES</a:t>
              </a:r>
              <a:endParaRPr lang="en-US" b="1" i="0">
                <a:solidFill>
                  <a:srgbClr val="FFA27C"/>
                </a:solidFill>
                <a:effectLst>
                  <a:outerShdw blurRad="38100" dist="38100" dir="2700000" algn="tl">
                    <a:srgbClr val="000000"/>
                  </a:outerShdw>
                </a:effectLst>
                <a:latin typeface="Helvetica" charset="0"/>
              </a:endParaRPr>
            </a:p>
          </p:txBody>
        </p:sp>
        <p:sp>
          <p:nvSpPr>
            <p:cNvPr id="177574"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487" name="Group 84"/>
          <p:cNvGrpSpPr>
            <a:grpSpLocks/>
          </p:cNvGrpSpPr>
          <p:nvPr/>
        </p:nvGrpSpPr>
        <p:grpSpPr bwMode="auto">
          <a:xfrm>
            <a:off x="3322638" y="2714625"/>
            <a:ext cx="2763837" cy="1343025"/>
            <a:chOff x="2412" y="2052"/>
            <a:chExt cx="1741" cy="846"/>
          </a:xfrm>
        </p:grpSpPr>
        <p:sp>
          <p:nvSpPr>
            <p:cNvPr id="177576"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77"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78"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79"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77580"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491" name="Group 90"/>
          <p:cNvGrpSpPr>
            <a:grpSpLocks/>
          </p:cNvGrpSpPr>
          <p:nvPr/>
        </p:nvGrpSpPr>
        <p:grpSpPr bwMode="auto">
          <a:xfrm>
            <a:off x="3602038" y="3019425"/>
            <a:ext cx="2763837" cy="1343025"/>
            <a:chOff x="2412" y="2052"/>
            <a:chExt cx="1741" cy="846"/>
          </a:xfrm>
        </p:grpSpPr>
        <p:sp>
          <p:nvSpPr>
            <p:cNvPr id="177582"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83"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84"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85"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77586"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499" name="Group 96"/>
          <p:cNvGrpSpPr>
            <a:grpSpLocks/>
          </p:cNvGrpSpPr>
          <p:nvPr/>
        </p:nvGrpSpPr>
        <p:grpSpPr bwMode="auto">
          <a:xfrm>
            <a:off x="3795713" y="3363913"/>
            <a:ext cx="2862262" cy="1343025"/>
            <a:chOff x="2412" y="2052"/>
            <a:chExt cx="1741" cy="846"/>
          </a:xfrm>
        </p:grpSpPr>
        <p:sp>
          <p:nvSpPr>
            <p:cNvPr id="177588"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89"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90"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91"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592"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537" name="Group 102"/>
          <p:cNvGrpSpPr>
            <a:grpSpLocks/>
          </p:cNvGrpSpPr>
          <p:nvPr/>
        </p:nvGrpSpPr>
        <p:grpSpPr bwMode="auto">
          <a:xfrm>
            <a:off x="3979863" y="3705225"/>
            <a:ext cx="2919412" cy="1343025"/>
            <a:chOff x="2314" y="2052"/>
            <a:chExt cx="1839" cy="846"/>
          </a:xfrm>
        </p:grpSpPr>
        <p:sp>
          <p:nvSpPr>
            <p:cNvPr id="177595"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96"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97"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598"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599"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538" name="Group 108"/>
          <p:cNvGrpSpPr>
            <a:grpSpLocks/>
          </p:cNvGrpSpPr>
          <p:nvPr/>
        </p:nvGrpSpPr>
        <p:grpSpPr bwMode="auto">
          <a:xfrm>
            <a:off x="4383088" y="4027488"/>
            <a:ext cx="2805112" cy="1333500"/>
            <a:chOff x="2624" y="2271"/>
            <a:chExt cx="1767" cy="840"/>
          </a:xfrm>
        </p:grpSpPr>
        <p:sp>
          <p:nvSpPr>
            <p:cNvPr id="190849"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50"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51"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52"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544" name="Group 113"/>
          <p:cNvGrpSpPr>
            <a:grpSpLocks/>
          </p:cNvGrpSpPr>
          <p:nvPr/>
        </p:nvGrpSpPr>
        <p:grpSpPr bwMode="auto">
          <a:xfrm>
            <a:off x="4752975" y="4406900"/>
            <a:ext cx="2762250" cy="1479550"/>
            <a:chOff x="3948" y="107"/>
            <a:chExt cx="1740" cy="932"/>
          </a:xfrm>
        </p:grpSpPr>
        <p:sp>
          <p:nvSpPr>
            <p:cNvPr id="190854"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55"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56"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479" name="Group 117"/>
            <p:cNvGrpSpPr>
              <a:grpSpLocks/>
            </p:cNvGrpSpPr>
            <p:nvPr/>
          </p:nvGrpSpPr>
          <p:grpSpPr bwMode="auto">
            <a:xfrm>
              <a:off x="4033" y="130"/>
              <a:ext cx="802" cy="283"/>
              <a:chOff x="3063" y="3101"/>
              <a:chExt cx="628" cy="235"/>
            </a:xfrm>
          </p:grpSpPr>
          <p:sp>
            <p:nvSpPr>
              <p:cNvPr id="190857"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90858"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90859"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60"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555" name="Group 72"/>
          <p:cNvGrpSpPr>
            <a:grpSpLocks/>
          </p:cNvGrpSpPr>
          <p:nvPr/>
        </p:nvGrpSpPr>
        <p:grpSpPr bwMode="auto">
          <a:xfrm>
            <a:off x="2749550" y="2076450"/>
            <a:ext cx="2763838" cy="1343025"/>
            <a:chOff x="2412" y="2052"/>
            <a:chExt cx="1741" cy="846"/>
          </a:xfrm>
        </p:grpSpPr>
        <p:sp>
          <p:nvSpPr>
            <p:cNvPr id="19086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6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6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65" name="Rectangle 76"/>
            <p:cNvSpPr>
              <a:spLocks noChangeArrowheads="1"/>
            </p:cNvSpPr>
            <p:nvPr/>
          </p:nvSpPr>
          <p:spPr bwMode="auto">
            <a:xfrm>
              <a:off x="2614" y="2078"/>
              <a:ext cx="5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JOSE</a:t>
              </a:r>
              <a:endParaRPr lang="en-US" b="1" i="0">
                <a:solidFill>
                  <a:srgbClr val="FFA27C"/>
                </a:solidFill>
                <a:effectLst>
                  <a:outerShdw blurRad="38100" dist="38100" dir="2700000" algn="tl">
                    <a:srgbClr val="000000"/>
                  </a:outerShdw>
                </a:effectLst>
                <a:latin typeface="Helvetica" charset="0"/>
              </a:endParaRPr>
            </a:p>
          </p:txBody>
        </p:sp>
        <p:sp>
          <p:nvSpPr>
            <p:cNvPr id="190866"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563" name="Group 78"/>
          <p:cNvGrpSpPr>
            <a:grpSpLocks/>
          </p:cNvGrpSpPr>
          <p:nvPr/>
        </p:nvGrpSpPr>
        <p:grpSpPr bwMode="auto">
          <a:xfrm>
            <a:off x="3041650" y="2393950"/>
            <a:ext cx="2763838" cy="1343025"/>
            <a:chOff x="2412" y="2052"/>
            <a:chExt cx="1741" cy="846"/>
          </a:xfrm>
        </p:grpSpPr>
        <p:sp>
          <p:nvSpPr>
            <p:cNvPr id="190868"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69"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70"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71" name="Rectangle 82"/>
            <p:cNvSpPr>
              <a:spLocks noChangeArrowheads="1"/>
            </p:cNvSpPr>
            <p:nvPr/>
          </p:nvSpPr>
          <p:spPr bwMode="auto">
            <a:xfrm>
              <a:off x="2526" y="2078"/>
              <a:ext cx="6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MOISES</a:t>
              </a:r>
              <a:endParaRPr lang="en-US" b="1" i="0">
                <a:solidFill>
                  <a:srgbClr val="FFA27C"/>
                </a:solidFill>
                <a:effectLst>
                  <a:outerShdw blurRad="38100" dist="38100" dir="2700000" algn="tl">
                    <a:srgbClr val="000000"/>
                  </a:outerShdw>
                </a:effectLst>
                <a:latin typeface="Helvetica" charset="0"/>
              </a:endParaRPr>
            </a:p>
          </p:txBody>
        </p:sp>
        <p:sp>
          <p:nvSpPr>
            <p:cNvPr id="190872"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569" name="Group 84"/>
          <p:cNvGrpSpPr>
            <a:grpSpLocks/>
          </p:cNvGrpSpPr>
          <p:nvPr/>
        </p:nvGrpSpPr>
        <p:grpSpPr bwMode="auto">
          <a:xfrm>
            <a:off x="3322638" y="2714625"/>
            <a:ext cx="2763837" cy="1343025"/>
            <a:chOff x="2412" y="2052"/>
            <a:chExt cx="1741" cy="846"/>
          </a:xfrm>
        </p:grpSpPr>
        <p:sp>
          <p:nvSpPr>
            <p:cNvPr id="190875"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76"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77"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78"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90879"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575" name="Group 90"/>
          <p:cNvGrpSpPr>
            <a:grpSpLocks/>
          </p:cNvGrpSpPr>
          <p:nvPr/>
        </p:nvGrpSpPr>
        <p:grpSpPr bwMode="auto">
          <a:xfrm>
            <a:off x="3602038" y="3019425"/>
            <a:ext cx="2763837" cy="1343025"/>
            <a:chOff x="2412" y="2052"/>
            <a:chExt cx="1741" cy="846"/>
          </a:xfrm>
        </p:grpSpPr>
        <p:sp>
          <p:nvSpPr>
            <p:cNvPr id="190881"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82"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83"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84"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90885"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581" name="Group 96"/>
          <p:cNvGrpSpPr>
            <a:grpSpLocks/>
          </p:cNvGrpSpPr>
          <p:nvPr/>
        </p:nvGrpSpPr>
        <p:grpSpPr bwMode="auto">
          <a:xfrm>
            <a:off x="3795713" y="3363913"/>
            <a:ext cx="2862262" cy="1343025"/>
            <a:chOff x="2412" y="2052"/>
            <a:chExt cx="1741" cy="846"/>
          </a:xfrm>
        </p:grpSpPr>
        <p:sp>
          <p:nvSpPr>
            <p:cNvPr id="190887"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88"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89"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90"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90891"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587" name="Group 102"/>
          <p:cNvGrpSpPr>
            <a:grpSpLocks/>
          </p:cNvGrpSpPr>
          <p:nvPr/>
        </p:nvGrpSpPr>
        <p:grpSpPr bwMode="auto">
          <a:xfrm>
            <a:off x="3979863" y="3705225"/>
            <a:ext cx="2919412" cy="1343025"/>
            <a:chOff x="2314" y="2052"/>
            <a:chExt cx="1839" cy="846"/>
          </a:xfrm>
        </p:grpSpPr>
        <p:sp>
          <p:nvSpPr>
            <p:cNvPr id="190893"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94"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95"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896"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90897"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593" name="Group 108"/>
          <p:cNvGrpSpPr>
            <a:grpSpLocks/>
          </p:cNvGrpSpPr>
          <p:nvPr/>
        </p:nvGrpSpPr>
        <p:grpSpPr bwMode="auto">
          <a:xfrm>
            <a:off x="4383088" y="4027488"/>
            <a:ext cx="2805112" cy="1333500"/>
            <a:chOff x="2624" y="2271"/>
            <a:chExt cx="1767" cy="840"/>
          </a:xfrm>
        </p:grpSpPr>
        <p:sp>
          <p:nvSpPr>
            <p:cNvPr id="190899"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00"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01"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02"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594" name="Group 113"/>
          <p:cNvGrpSpPr>
            <a:grpSpLocks/>
          </p:cNvGrpSpPr>
          <p:nvPr/>
        </p:nvGrpSpPr>
        <p:grpSpPr bwMode="auto">
          <a:xfrm>
            <a:off x="4752975" y="4406900"/>
            <a:ext cx="2762250" cy="1479550"/>
            <a:chOff x="3948" y="107"/>
            <a:chExt cx="1740" cy="932"/>
          </a:xfrm>
        </p:grpSpPr>
        <p:sp>
          <p:nvSpPr>
            <p:cNvPr id="190904"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05"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06"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437" name="Group 117"/>
            <p:cNvGrpSpPr>
              <a:grpSpLocks/>
            </p:cNvGrpSpPr>
            <p:nvPr/>
          </p:nvGrpSpPr>
          <p:grpSpPr bwMode="auto">
            <a:xfrm>
              <a:off x="4033" y="130"/>
              <a:ext cx="802" cy="283"/>
              <a:chOff x="3063" y="3101"/>
              <a:chExt cx="628" cy="235"/>
            </a:xfrm>
          </p:grpSpPr>
          <p:sp>
            <p:nvSpPr>
              <p:cNvPr id="190907"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90908"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90909"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10"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23" name="Group 66"/>
          <p:cNvGrpSpPr>
            <a:grpSpLocks/>
          </p:cNvGrpSpPr>
          <p:nvPr/>
        </p:nvGrpSpPr>
        <p:grpSpPr bwMode="auto">
          <a:xfrm>
            <a:off x="2470150" y="1733550"/>
            <a:ext cx="2763838" cy="1343025"/>
            <a:chOff x="2412" y="2052"/>
            <a:chExt cx="1741" cy="846"/>
          </a:xfrm>
        </p:grpSpPr>
        <p:sp>
          <p:nvSpPr>
            <p:cNvPr id="177633"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34"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35"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36" name="Rectangle 70"/>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ABRAHAM</a:t>
              </a:r>
              <a:endParaRPr lang="en-US" b="1" i="0">
                <a:solidFill>
                  <a:srgbClr val="FFA27C"/>
                </a:solidFill>
                <a:effectLst>
                  <a:outerShdw blurRad="38100" dist="38100" dir="2700000" algn="tl">
                    <a:srgbClr val="000000"/>
                  </a:outerShdw>
                </a:effectLst>
                <a:latin typeface="Helvetica" charset="0"/>
              </a:endParaRPr>
            </a:p>
          </p:txBody>
        </p:sp>
        <p:sp>
          <p:nvSpPr>
            <p:cNvPr id="177637"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29" name="Group 72"/>
          <p:cNvGrpSpPr>
            <a:grpSpLocks/>
          </p:cNvGrpSpPr>
          <p:nvPr/>
        </p:nvGrpSpPr>
        <p:grpSpPr bwMode="auto">
          <a:xfrm>
            <a:off x="2749550" y="2076450"/>
            <a:ext cx="2763838" cy="1343025"/>
            <a:chOff x="2412" y="2052"/>
            <a:chExt cx="1741" cy="846"/>
          </a:xfrm>
        </p:grpSpPr>
        <p:sp>
          <p:nvSpPr>
            <p:cNvPr id="177639"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40"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41"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42" name="Rectangle 76"/>
            <p:cNvSpPr>
              <a:spLocks noChangeArrowheads="1"/>
            </p:cNvSpPr>
            <p:nvPr/>
          </p:nvSpPr>
          <p:spPr bwMode="auto">
            <a:xfrm>
              <a:off x="2614" y="2078"/>
              <a:ext cx="5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JOSE</a:t>
              </a:r>
              <a:endParaRPr lang="en-US" b="1" i="0">
                <a:solidFill>
                  <a:srgbClr val="FFA27C"/>
                </a:solidFill>
                <a:effectLst>
                  <a:outerShdw blurRad="38100" dist="38100" dir="2700000" algn="tl">
                    <a:srgbClr val="000000"/>
                  </a:outerShdw>
                </a:effectLst>
                <a:latin typeface="Helvetica" charset="0"/>
              </a:endParaRPr>
            </a:p>
          </p:txBody>
        </p:sp>
        <p:sp>
          <p:nvSpPr>
            <p:cNvPr id="177643"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35" name="Group 78"/>
          <p:cNvGrpSpPr>
            <a:grpSpLocks/>
          </p:cNvGrpSpPr>
          <p:nvPr/>
        </p:nvGrpSpPr>
        <p:grpSpPr bwMode="auto">
          <a:xfrm>
            <a:off x="3041650" y="2393950"/>
            <a:ext cx="2763838" cy="1343025"/>
            <a:chOff x="2412" y="2052"/>
            <a:chExt cx="1741" cy="846"/>
          </a:xfrm>
        </p:grpSpPr>
        <p:sp>
          <p:nvSpPr>
            <p:cNvPr id="177645"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46"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47"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48" name="Rectangle 82"/>
            <p:cNvSpPr>
              <a:spLocks noChangeArrowheads="1"/>
            </p:cNvSpPr>
            <p:nvPr/>
          </p:nvSpPr>
          <p:spPr bwMode="auto">
            <a:xfrm>
              <a:off x="2526" y="2078"/>
              <a:ext cx="6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MOISES</a:t>
              </a:r>
              <a:endParaRPr lang="en-US" b="1" i="0">
                <a:solidFill>
                  <a:srgbClr val="FFA27C"/>
                </a:solidFill>
                <a:effectLst>
                  <a:outerShdw blurRad="38100" dist="38100" dir="2700000" algn="tl">
                    <a:srgbClr val="000000"/>
                  </a:outerShdw>
                </a:effectLst>
                <a:latin typeface="Helvetica" charset="0"/>
              </a:endParaRPr>
            </a:p>
          </p:txBody>
        </p:sp>
        <p:sp>
          <p:nvSpPr>
            <p:cNvPr id="177649"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40" name="Group 84"/>
          <p:cNvGrpSpPr>
            <a:grpSpLocks/>
          </p:cNvGrpSpPr>
          <p:nvPr/>
        </p:nvGrpSpPr>
        <p:grpSpPr bwMode="auto">
          <a:xfrm>
            <a:off x="3322638" y="2714625"/>
            <a:ext cx="2763837" cy="1343025"/>
            <a:chOff x="2412" y="2052"/>
            <a:chExt cx="1741" cy="846"/>
          </a:xfrm>
        </p:grpSpPr>
        <p:sp>
          <p:nvSpPr>
            <p:cNvPr id="177651"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52"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53"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54"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77656"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47" name="Group 90"/>
          <p:cNvGrpSpPr>
            <a:grpSpLocks/>
          </p:cNvGrpSpPr>
          <p:nvPr/>
        </p:nvGrpSpPr>
        <p:grpSpPr bwMode="auto">
          <a:xfrm>
            <a:off x="3602038" y="3019425"/>
            <a:ext cx="2763837" cy="1343025"/>
            <a:chOff x="2412" y="2052"/>
            <a:chExt cx="1741" cy="846"/>
          </a:xfrm>
        </p:grpSpPr>
        <p:sp>
          <p:nvSpPr>
            <p:cNvPr id="177658"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59"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60"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61"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77662"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48" name="Group 96"/>
          <p:cNvGrpSpPr>
            <a:grpSpLocks/>
          </p:cNvGrpSpPr>
          <p:nvPr/>
        </p:nvGrpSpPr>
        <p:grpSpPr bwMode="auto">
          <a:xfrm>
            <a:off x="3795713" y="3363913"/>
            <a:ext cx="2862262" cy="1343025"/>
            <a:chOff x="2412" y="2052"/>
            <a:chExt cx="1741" cy="846"/>
          </a:xfrm>
        </p:grpSpPr>
        <p:sp>
          <p:nvSpPr>
            <p:cNvPr id="177665"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66"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67"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68"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66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53" name="Group 102"/>
          <p:cNvGrpSpPr>
            <a:grpSpLocks/>
          </p:cNvGrpSpPr>
          <p:nvPr/>
        </p:nvGrpSpPr>
        <p:grpSpPr bwMode="auto">
          <a:xfrm>
            <a:off x="3979863" y="3705225"/>
            <a:ext cx="2919412" cy="1343025"/>
            <a:chOff x="2314" y="2052"/>
            <a:chExt cx="1839" cy="846"/>
          </a:xfrm>
        </p:grpSpPr>
        <p:sp>
          <p:nvSpPr>
            <p:cNvPr id="17767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7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7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74"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67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61" name="Group 108"/>
          <p:cNvGrpSpPr>
            <a:grpSpLocks/>
          </p:cNvGrpSpPr>
          <p:nvPr/>
        </p:nvGrpSpPr>
        <p:grpSpPr bwMode="auto">
          <a:xfrm>
            <a:off x="4383088" y="4027488"/>
            <a:ext cx="2805112" cy="1333500"/>
            <a:chOff x="2624" y="2271"/>
            <a:chExt cx="1767" cy="840"/>
          </a:xfrm>
        </p:grpSpPr>
        <p:sp>
          <p:nvSpPr>
            <p:cNvPr id="17767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7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7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80"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90867" name="Group 113"/>
          <p:cNvGrpSpPr>
            <a:grpSpLocks/>
          </p:cNvGrpSpPr>
          <p:nvPr/>
        </p:nvGrpSpPr>
        <p:grpSpPr bwMode="auto">
          <a:xfrm>
            <a:off x="4752975" y="4406900"/>
            <a:ext cx="2762250" cy="1479550"/>
            <a:chOff x="3948" y="107"/>
            <a:chExt cx="1740" cy="932"/>
          </a:xfrm>
        </p:grpSpPr>
        <p:sp>
          <p:nvSpPr>
            <p:cNvPr id="17768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8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85"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390" name="Group 117"/>
            <p:cNvGrpSpPr>
              <a:grpSpLocks/>
            </p:cNvGrpSpPr>
            <p:nvPr/>
          </p:nvGrpSpPr>
          <p:grpSpPr bwMode="auto">
            <a:xfrm>
              <a:off x="4033" y="130"/>
              <a:ext cx="802" cy="283"/>
              <a:chOff x="3063" y="3101"/>
              <a:chExt cx="628" cy="235"/>
            </a:xfrm>
          </p:grpSpPr>
          <p:sp>
            <p:nvSpPr>
              <p:cNvPr id="177686"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687"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688"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89"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74" name="Group 60"/>
          <p:cNvGrpSpPr>
            <a:grpSpLocks/>
          </p:cNvGrpSpPr>
          <p:nvPr/>
        </p:nvGrpSpPr>
        <p:grpSpPr bwMode="auto">
          <a:xfrm>
            <a:off x="2022475" y="1377950"/>
            <a:ext cx="2970213" cy="1343025"/>
            <a:chOff x="2412" y="2052"/>
            <a:chExt cx="1741" cy="846"/>
          </a:xfrm>
        </p:grpSpPr>
        <p:sp>
          <p:nvSpPr>
            <p:cNvPr id="232509" name="Rectangle 6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0" name="AutoShape 6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1" name="Rectangle 6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2" name="Rectangle 64"/>
            <p:cNvSpPr>
              <a:spLocks noChangeArrowheads="1"/>
            </p:cNvSpPr>
            <p:nvPr/>
          </p:nvSpPr>
          <p:spPr bwMode="auto">
            <a:xfrm>
              <a:off x="2551" y="2078"/>
              <a:ext cx="81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PAGLIKHA</a:t>
              </a:r>
              <a:endParaRPr lang="en-US" b="1" i="0">
                <a:solidFill>
                  <a:srgbClr val="FFA27C"/>
                </a:solidFill>
                <a:effectLst>
                  <a:outerShdw blurRad="38100" dist="38100" dir="2700000" algn="tl">
                    <a:srgbClr val="000000"/>
                  </a:outerShdw>
                </a:effectLst>
                <a:latin typeface="Helvetica" charset="0"/>
              </a:endParaRPr>
            </a:p>
          </p:txBody>
        </p:sp>
        <p:sp>
          <p:nvSpPr>
            <p:cNvPr id="232513" name="Line 6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32" name="Group 66"/>
          <p:cNvGrpSpPr>
            <a:grpSpLocks/>
          </p:cNvGrpSpPr>
          <p:nvPr/>
        </p:nvGrpSpPr>
        <p:grpSpPr bwMode="auto">
          <a:xfrm>
            <a:off x="2470150" y="1733550"/>
            <a:ext cx="2763838" cy="1343025"/>
            <a:chOff x="2412" y="2052"/>
            <a:chExt cx="1741" cy="846"/>
          </a:xfrm>
        </p:grpSpPr>
        <p:sp>
          <p:nvSpPr>
            <p:cNvPr id="177692"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93"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94"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95" name="Rectangle 70"/>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ABRAHAM</a:t>
              </a:r>
              <a:endParaRPr lang="en-US" b="1" i="0">
                <a:solidFill>
                  <a:srgbClr val="FFA27C"/>
                </a:solidFill>
                <a:effectLst>
                  <a:outerShdw blurRad="38100" dist="38100" dir="2700000" algn="tl">
                    <a:srgbClr val="000000"/>
                  </a:outerShdw>
                </a:effectLst>
                <a:latin typeface="Helvetica" charset="0"/>
              </a:endParaRPr>
            </a:p>
          </p:txBody>
        </p:sp>
        <p:sp>
          <p:nvSpPr>
            <p:cNvPr id="190944"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38" name="Group 72"/>
          <p:cNvGrpSpPr>
            <a:grpSpLocks/>
          </p:cNvGrpSpPr>
          <p:nvPr/>
        </p:nvGrpSpPr>
        <p:grpSpPr bwMode="auto">
          <a:xfrm>
            <a:off x="2749550" y="2076450"/>
            <a:ext cx="2763838" cy="1343025"/>
            <a:chOff x="2412" y="2052"/>
            <a:chExt cx="1741" cy="846"/>
          </a:xfrm>
        </p:grpSpPr>
        <p:sp>
          <p:nvSpPr>
            <p:cNvPr id="190946"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47"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48"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49" name="Rectangle 76"/>
            <p:cNvSpPr>
              <a:spLocks noChangeArrowheads="1"/>
            </p:cNvSpPr>
            <p:nvPr/>
          </p:nvSpPr>
          <p:spPr bwMode="auto">
            <a:xfrm>
              <a:off x="2614" y="2078"/>
              <a:ext cx="5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JOSE</a:t>
              </a:r>
              <a:endParaRPr lang="en-US" b="1" i="0">
                <a:solidFill>
                  <a:srgbClr val="FFA27C"/>
                </a:solidFill>
                <a:effectLst>
                  <a:outerShdw blurRad="38100" dist="38100" dir="2700000" algn="tl">
                    <a:srgbClr val="000000"/>
                  </a:outerShdw>
                </a:effectLst>
                <a:latin typeface="Helvetica" charset="0"/>
              </a:endParaRPr>
            </a:p>
          </p:txBody>
        </p:sp>
        <p:sp>
          <p:nvSpPr>
            <p:cNvPr id="190950"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44" name="Group 78"/>
          <p:cNvGrpSpPr>
            <a:grpSpLocks/>
          </p:cNvGrpSpPr>
          <p:nvPr/>
        </p:nvGrpSpPr>
        <p:grpSpPr bwMode="auto">
          <a:xfrm>
            <a:off x="3041650" y="2393950"/>
            <a:ext cx="2763838" cy="1343025"/>
            <a:chOff x="2412" y="2052"/>
            <a:chExt cx="1741" cy="846"/>
          </a:xfrm>
        </p:grpSpPr>
        <p:sp>
          <p:nvSpPr>
            <p:cNvPr id="190952"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53"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54"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55" name="Rectangle 82"/>
            <p:cNvSpPr>
              <a:spLocks noChangeArrowheads="1"/>
            </p:cNvSpPr>
            <p:nvPr/>
          </p:nvSpPr>
          <p:spPr bwMode="auto">
            <a:xfrm>
              <a:off x="2526" y="2078"/>
              <a:ext cx="6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MOISES</a:t>
              </a:r>
              <a:endParaRPr lang="en-US" b="1" i="0">
                <a:solidFill>
                  <a:srgbClr val="FFA27C"/>
                </a:solidFill>
                <a:effectLst>
                  <a:outerShdw blurRad="38100" dist="38100" dir="2700000" algn="tl">
                    <a:srgbClr val="000000"/>
                  </a:outerShdw>
                </a:effectLst>
                <a:latin typeface="Helvetica" charset="0"/>
              </a:endParaRPr>
            </a:p>
          </p:txBody>
        </p:sp>
        <p:sp>
          <p:nvSpPr>
            <p:cNvPr id="190956"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50" name="Group 84"/>
          <p:cNvGrpSpPr>
            <a:grpSpLocks/>
          </p:cNvGrpSpPr>
          <p:nvPr/>
        </p:nvGrpSpPr>
        <p:grpSpPr bwMode="auto">
          <a:xfrm>
            <a:off x="3322638" y="2714625"/>
            <a:ext cx="2763837" cy="1343025"/>
            <a:chOff x="2412" y="2052"/>
            <a:chExt cx="1741" cy="846"/>
          </a:xfrm>
        </p:grpSpPr>
        <p:sp>
          <p:nvSpPr>
            <p:cNvPr id="190958"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59"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60"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62"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90963"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55" name="Group 90"/>
          <p:cNvGrpSpPr>
            <a:grpSpLocks/>
          </p:cNvGrpSpPr>
          <p:nvPr/>
        </p:nvGrpSpPr>
        <p:grpSpPr bwMode="auto">
          <a:xfrm>
            <a:off x="3602038" y="3019425"/>
            <a:ext cx="2763837" cy="1343025"/>
            <a:chOff x="2412" y="2052"/>
            <a:chExt cx="1741" cy="846"/>
          </a:xfrm>
        </p:grpSpPr>
        <p:sp>
          <p:nvSpPr>
            <p:cNvPr id="190965"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66"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67"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68"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90969"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57" name="Group 96"/>
          <p:cNvGrpSpPr>
            <a:grpSpLocks/>
          </p:cNvGrpSpPr>
          <p:nvPr/>
        </p:nvGrpSpPr>
        <p:grpSpPr bwMode="auto">
          <a:xfrm>
            <a:off x="3795713" y="3363913"/>
            <a:ext cx="2862262" cy="1343025"/>
            <a:chOff x="2412" y="2052"/>
            <a:chExt cx="1741" cy="846"/>
          </a:xfrm>
        </p:grpSpPr>
        <p:sp>
          <p:nvSpPr>
            <p:cNvPr id="190971"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72"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73"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0974"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90975"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63" name="Group 102"/>
          <p:cNvGrpSpPr>
            <a:grpSpLocks/>
          </p:cNvGrpSpPr>
          <p:nvPr/>
        </p:nvGrpSpPr>
        <p:grpSpPr bwMode="auto">
          <a:xfrm>
            <a:off x="3979863" y="3705225"/>
            <a:ext cx="2919412" cy="1343025"/>
            <a:chOff x="2314" y="2052"/>
            <a:chExt cx="1839" cy="846"/>
          </a:xfrm>
        </p:grpSpPr>
        <p:sp>
          <p:nvSpPr>
            <p:cNvPr id="17769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9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69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00"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701"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80" name="Group 108"/>
          <p:cNvGrpSpPr>
            <a:grpSpLocks/>
          </p:cNvGrpSpPr>
          <p:nvPr/>
        </p:nvGrpSpPr>
        <p:grpSpPr bwMode="auto">
          <a:xfrm>
            <a:off x="4383088" y="4027488"/>
            <a:ext cx="2805112" cy="1333500"/>
            <a:chOff x="2624" y="2271"/>
            <a:chExt cx="1767" cy="840"/>
          </a:xfrm>
        </p:grpSpPr>
        <p:sp>
          <p:nvSpPr>
            <p:cNvPr id="177703"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04"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05"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06"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90886" name="Group 113"/>
          <p:cNvGrpSpPr>
            <a:grpSpLocks/>
          </p:cNvGrpSpPr>
          <p:nvPr/>
        </p:nvGrpSpPr>
        <p:grpSpPr bwMode="auto">
          <a:xfrm>
            <a:off x="4752975" y="4406900"/>
            <a:ext cx="2762250" cy="1479550"/>
            <a:chOff x="3948" y="107"/>
            <a:chExt cx="1740" cy="932"/>
          </a:xfrm>
        </p:grpSpPr>
        <p:sp>
          <p:nvSpPr>
            <p:cNvPr id="177708"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09"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11"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338" name="Group 117"/>
            <p:cNvGrpSpPr>
              <a:grpSpLocks/>
            </p:cNvGrpSpPr>
            <p:nvPr/>
          </p:nvGrpSpPr>
          <p:grpSpPr bwMode="auto">
            <a:xfrm>
              <a:off x="4033" y="130"/>
              <a:ext cx="802" cy="283"/>
              <a:chOff x="3063" y="3101"/>
              <a:chExt cx="628" cy="235"/>
            </a:xfrm>
          </p:grpSpPr>
          <p:sp>
            <p:nvSpPr>
              <p:cNvPr id="177712"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713"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714"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15"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898" name="Group 113"/>
          <p:cNvGrpSpPr>
            <a:grpSpLocks/>
          </p:cNvGrpSpPr>
          <p:nvPr/>
        </p:nvGrpSpPr>
        <p:grpSpPr bwMode="auto">
          <a:xfrm>
            <a:off x="4752975" y="4406900"/>
            <a:ext cx="2762250" cy="1479550"/>
            <a:chOff x="3948" y="107"/>
            <a:chExt cx="1740" cy="932"/>
          </a:xfrm>
        </p:grpSpPr>
        <p:sp>
          <p:nvSpPr>
            <p:cNvPr id="177717"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18"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19"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330" name="Group 117"/>
            <p:cNvGrpSpPr>
              <a:grpSpLocks/>
            </p:cNvGrpSpPr>
            <p:nvPr/>
          </p:nvGrpSpPr>
          <p:grpSpPr bwMode="auto">
            <a:xfrm>
              <a:off x="4033" y="130"/>
              <a:ext cx="802" cy="283"/>
              <a:chOff x="3063" y="3101"/>
              <a:chExt cx="628" cy="235"/>
            </a:xfrm>
          </p:grpSpPr>
          <p:sp>
            <p:nvSpPr>
              <p:cNvPr id="177720"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721"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722"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23"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911" name="Group 102"/>
          <p:cNvGrpSpPr>
            <a:grpSpLocks/>
          </p:cNvGrpSpPr>
          <p:nvPr/>
        </p:nvGrpSpPr>
        <p:grpSpPr bwMode="auto">
          <a:xfrm>
            <a:off x="3979863" y="3705225"/>
            <a:ext cx="2919412" cy="1343025"/>
            <a:chOff x="2314" y="2052"/>
            <a:chExt cx="1839" cy="846"/>
          </a:xfrm>
        </p:grpSpPr>
        <p:sp>
          <p:nvSpPr>
            <p:cNvPr id="177725"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26"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27"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28"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729"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64" name="Group 108"/>
          <p:cNvGrpSpPr>
            <a:grpSpLocks/>
          </p:cNvGrpSpPr>
          <p:nvPr/>
        </p:nvGrpSpPr>
        <p:grpSpPr bwMode="auto">
          <a:xfrm>
            <a:off x="4383088" y="4027488"/>
            <a:ext cx="2805112" cy="1333500"/>
            <a:chOff x="2624" y="2271"/>
            <a:chExt cx="1767" cy="840"/>
          </a:xfrm>
        </p:grpSpPr>
        <p:sp>
          <p:nvSpPr>
            <p:cNvPr id="177731"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32"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33"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34"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670" name="Group 113"/>
          <p:cNvGrpSpPr>
            <a:grpSpLocks/>
          </p:cNvGrpSpPr>
          <p:nvPr/>
        </p:nvGrpSpPr>
        <p:grpSpPr bwMode="auto">
          <a:xfrm>
            <a:off x="4752975" y="4406900"/>
            <a:ext cx="2762250" cy="1479550"/>
            <a:chOff x="3948" y="107"/>
            <a:chExt cx="1740" cy="932"/>
          </a:xfrm>
        </p:grpSpPr>
        <p:sp>
          <p:nvSpPr>
            <p:cNvPr id="177736"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37"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38"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313" name="Group 117"/>
            <p:cNvGrpSpPr>
              <a:grpSpLocks/>
            </p:cNvGrpSpPr>
            <p:nvPr/>
          </p:nvGrpSpPr>
          <p:grpSpPr bwMode="auto">
            <a:xfrm>
              <a:off x="4033" y="130"/>
              <a:ext cx="802" cy="283"/>
              <a:chOff x="3063" y="3101"/>
              <a:chExt cx="628" cy="235"/>
            </a:xfrm>
          </p:grpSpPr>
          <p:sp>
            <p:nvSpPr>
              <p:cNvPr id="177739"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740"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741"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42"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81" name="Group 96"/>
          <p:cNvGrpSpPr>
            <a:grpSpLocks/>
          </p:cNvGrpSpPr>
          <p:nvPr/>
        </p:nvGrpSpPr>
        <p:grpSpPr bwMode="auto">
          <a:xfrm>
            <a:off x="3795713" y="3378200"/>
            <a:ext cx="2862262" cy="1343025"/>
            <a:chOff x="2412" y="2052"/>
            <a:chExt cx="1741" cy="846"/>
          </a:xfrm>
        </p:grpSpPr>
        <p:sp>
          <p:nvSpPr>
            <p:cNvPr id="177744"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45"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46"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47"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74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84" name="Group 102"/>
          <p:cNvGrpSpPr>
            <a:grpSpLocks/>
          </p:cNvGrpSpPr>
          <p:nvPr/>
        </p:nvGrpSpPr>
        <p:grpSpPr bwMode="auto">
          <a:xfrm>
            <a:off x="3979863" y="3719513"/>
            <a:ext cx="2919412" cy="1343025"/>
            <a:chOff x="2314" y="2052"/>
            <a:chExt cx="1839" cy="846"/>
          </a:xfrm>
        </p:grpSpPr>
        <p:sp>
          <p:nvSpPr>
            <p:cNvPr id="17775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5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5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54"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75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690" name="Group 108"/>
          <p:cNvGrpSpPr>
            <a:grpSpLocks/>
          </p:cNvGrpSpPr>
          <p:nvPr/>
        </p:nvGrpSpPr>
        <p:grpSpPr bwMode="auto">
          <a:xfrm>
            <a:off x="4383088" y="4041775"/>
            <a:ext cx="2805112" cy="1333500"/>
            <a:chOff x="2624" y="2271"/>
            <a:chExt cx="1767" cy="840"/>
          </a:xfrm>
        </p:grpSpPr>
        <p:sp>
          <p:nvSpPr>
            <p:cNvPr id="17775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5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5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93"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691" name="Group 113"/>
          <p:cNvGrpSpPr>
            <a:grpSpLocks/>
          </p:cNvGrpSpPr>
          <p:nvPr/>
        </p:nvGrpSpPr>
        <p:grpSpPr bwMode="auto">
          <a:xfrm>
            <a:off x="4752975" y="4421188"/>
            <a:ext cx="2762250" cy="1479550"/>
            <a:chOff x="3948" y="107"/>
            <a:chExt cx="1740" cy="932"/>
          </a:xfrm>
        </p:grpSpPr>
        <p:sp>
          <p:nvSpPr>
            <p:cNvPr id="177795"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96"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797"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291" name="Group 117"/>
            <p:cNvGrpSpPr>
              <a:grpSpLocks/>
            </p:cNvGrpSpPr>
            <p:nvPr/>
          </p:nvGrpSpPr>
          <p:grpSpPr bwMode="auto">
            <a:xfrm>
              <a:off x="4033" y="130"/>
              <a:ext cx="802" cy="283"/>
              <a:chOff x="3063" y="3101"/>
              <a:chExt cx="628" cy="235"/>
            </a:xfrm>
          </p:grpSpPr>
          <p:sp>
            <p:nvSpPr>
              <p:cNvPr id="177798"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799"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800"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01"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02" name="Group 84"/>
          <p:cNvGrpSpPr>
            <a:grpSpLocks/>
          </p:cNvGrpSpPr>
          <p:nvPr/>
        </p:nvGrpSpPr>
        <p:grpSpPr bwMode="auto">
          <a:xfrm>
            <a:off x="3338513" y="2744788"/>
            <a:ext cx="2763837" cy="1343025"/>
            <a:chOff x="2412" y="2052"/>
            <a:chExt cx="1741" cy="846"/>
          </a:xfrm>
        </p:grpSpPr>
        <p:sp>
          <p:nvSpPr>
            <p:cNvPr id="177803"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04"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05"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06"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77807"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07" name="Group 90"/>
          <p:cNvGrpSpPr>
            <a:grpSpLocks/>
          </p:cNvGrpSpPr>
          <p:nvPr/>
        </p:nvGrpSpPr>
        <p:grpSpPr bwMode="auto">
          <a:xfrm>
            <a:off x="3617913" y="3049588"/>
            <a:ext cx="2763837" cy="1343025"/>
            <a:chOff x="2412" y="2052"/>
            <a:chExt cx="1741" cy="846"/>
          </a:xfrm>
        </p:grpSpPr>
        <p:sp>
          <p:nvSpPr>
            <p:cNvPr id="17780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1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1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12"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77813"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10" name="Group 96"/>
          <p:cNvGrpSpPr>
            <a:grpSpLocks/>
          </p:cNvGrpSpPr>
          <p:nvPr/>
        </p:nvGrpSpPr>
        <p:grpSpPr bwMode="auto">
          <a:xfrm>
            <a:off x="3811588" y="3408363"/>
            <a:ext cx="2862262" cy="1343025"/>
            <a:chOff x="2412" y="2052"/>
            <a:chExt cx="1741" cy="846"/>
          </a:xfrm>
        </p:grpSpPr>
        <p:sp>
          <p:nvSpPr>
            <p:cNvPr id="177815"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16"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17"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18"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81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16" name="Group 102"/>
          <p:cNvGrpSpPr>
            <a:grpSpLocks/>
          </p:cNvGrpSpPr>
          <p:nvPr/>
        </p:nvGrpSpPr>
        <p:grpSpPr bwMode="auto">
          <a:xfrm>
            <a:off x="3995738" y="3749675"/>
            <a:ext cx="2919412" cy="1343025"/>
            <a:chOff x="2314" y="2052"/>
            <a:chExt cx="1839" cy="846"/>
          </a:xfrm>
        </p:grpSpPr>
        <p:sp>
          <p:nvSpPr>
            <p:cNvPr id="17782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2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2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24"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82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24" name="Group 108"/>
          <p:cNvGrpSpPr>
            <a:grpSpLocks/>
          </p:cNvGrpSpPr>
          <p:nvPr/>
        </p:nvGrpSpPr>
        <p:grpSpPr bwMode="auto">
          <a:xfrm>
            <a:off x="4398963" y="4071938"/>
            <a:ext cx="2805112" cy="1333500"/>
            <a:chOff x="2624" y="2271"/>
            <a:chExt cx="1767" cy="840"/>
          </a:xfrm>
        </p:grpSpPr>
        <p:sp>
          <p:nvSpPr>
            <p:cNvPr id="17782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2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2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30"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90945" name="Group 113"/>
          <p:cNvGrpSpPr>
            <a:grpSpLocks/>
          </p:cNvGrpSpPr>
          <p:nvPr/>
        </p:nvGrpSpPr>
        <p:grpSpPr bwMode="auto">
          <a:xfrm>
            <a:off x="4768850" y="4451350"/>
            <a:ext cx="2762250" cy="1479550"/>
            <a:chOff x="3948" y="107"/>
            <a:chExt cx="1740" cy="932"/>
          </a:xfrm>
        </p:grpSpPr>
        <p:sp>
          <p:nvSpPr>
            <p:cNvPr id="17783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3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34"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259" name="Group 117"/>
            <p:cNvGrpSpPr>
              <a:grpSpLocks/>
            </p:cNvGrpSpPr>
            <p:nvPr/>
          </p:nvGrpSpPr>
          <p:grpSpPr bwMode="auto">
            <a:xfrm>
              <a:off x="4033" y="130"/>
              <a:ext cx="802" cy="283"/>
              <a:chOff x="3063" y="3101"/>
              <a:chExt cx="628" cy="235"/>
            </a:xfrm>
          </p:grpSpPr>
          <p:sp>
            <p:nvSpPr>
              <p:cNvPr id="177835"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836"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837"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38"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957" name="Group 78"/>
          <p:cNvGrpSpPr>
            <a:grpSpLocks/>
          </p:cNvGrpSpPr>
          <p:nvPr/>
        </p:nvGrpSpPr>
        <p:grpSpPr bwMode="auto">
          <a:xfrm>
            <a:off x="3041650" y="2393950"/>
            <a:ext cx="2763838" cy="1343025"/>
            <a:chOff x="2412" y="2052"/>
            <a:chExt cx="1741" cy="846"/>
          </a:xfrm>
        </p:grpSpPr>
        <p:sp>
          <p:nvSpPr>
            <p:cNvPr id="177840"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41"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42"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43" name="Rectangle 82"/>
            <p:cNvSpPr>
              <a:spLocks noChangeArrowheads="1"/>
            </p:cNvSpPr>
            <p:nvPr/>
          </p:nvSpPr>
          <p:spPr bwMode="auto">
            <a:xfrm>
              <a:off x="2526" y="2078"/>
              <a:ext cx="6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MOISES</a:t>
              </a:r>
              <a:endParaRPr lang="en-US" b="1" i="0">
                <a:solidFill>
                  <a:srgbClr val="FFA27C"/>
                </a:solidFill>
                <a:effectLst>
                  <a:outerShdw blurRad="38100" dist="38100" dir="2700000" algn="tl">
                    <a:srgbClr val="000000"/>
                  </a:outerShdw>
                </a:effectLst>
                <a:latin typeface="Helvetica" charset="0"/>
              </a:endParaRPr>
            </a:p>
          </p:txBody>
        </p:sp>
        <p:sp>
          <p:nvSpPr>
            <p:cNvPr id="177844"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961" name="Group 84"/>
          <p:cNvGrpSpPr>
            <a:grpSpLocks/>
          </p:cNvGrpSpPr>
          <p:nvPr/>
        </p:nvGrpSpPr>
        <p:grpSpPr bwMode="auto">
          <a:xfrm>
            <a:off x="3338513" y="2744788"/>
            <a:ext cx="2763837" cy="1343025"/>
            <a:chOff x="2412" y="2052"/>
            <a:chExt cx="1741" cy="846"/>
          </a:xfrm>
        </p:grpSpPr>
        <p:sp>
          <p:nvSpPr>
            <p:cNvPr id="177846"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47"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49"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50"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77851"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964" name="Group 90"/>
          <p:cNvGrpSpPr>
            <a:grpSpLocks/>
          </p:cNvGrpSpPr>
          <p:nvPr/>
        </p:nvGrpSpPr>
        <p:grpSpPr bwMode="auto">
          <a:xfrm>
            <a:off x="3617913" y="3049588"/>
            <a:ext cx="2763837" cy="1343025"/>
            <a:chOff x="2412" y="2052"/>
            <a:chExt cx="1741" cy="846"/>
          </a:xfrm>
        </p:grpSpPr>
        <p:sp>
          <p:nvSpPr>
            <p:cNvPr id="177853"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54"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855"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84"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77185"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90970" name="Group 96"/>
          <p:cNvGrpSpPr>
            <a:grpSpLocks/>
          </p:cNvGrpSpPr>
          <p:nvPr/>
        </p:nvGrpSpPr>
        <p:grpSpPr bwMode="auto">
          <a:xfrm>
            <a:off x="3811588" y="3408363"/>
            <a:ext cx="2862262" cy="1343025"/>
            <a:chOff x="2412" y="2052"/>
            <a:chExt cx="1741" cy="846"/>
          </a:xfrm>
        </p:grpSpPr>
        <p:sp>
          <p:nvSpPr>
            <p:cNvPr id="177187"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88"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89"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90"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191"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30" name="Group 102"/>
          <p:cNvGrpSpPr>
            <a:grpSpLocks/>
          </p:cNvGrpSpPr>
          <p:nvPr/>
        </p:nvGrpSpPr>
        <p:grpSpPr bwMode="auto">
          <a:xfrm>
            <a:off x="3995738" y="3749675"/>
            <a:ext cx="2919412" cy="1343025"/>
            <a:chOff x="2314" y="2052"/>
            <a:chExt cx="1839" cy="846"/>
          </a:xfrm>
        </p:grpSpPr>
        <p:sp>
          <p:nvSpPr>
            <p:cNvPr id="177193"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95"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96"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97"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198"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35" name="Group 108"/>
          <p:cNvGrpSpPr>
            <a:grpSpLocks/>
          </p:cNvGrpSpPr>
          <p:nvPr/>
        </p:nvGrpSpPr>
        <p:grpSpPr bwMode="auto">
          <a:xfrm>
            <a:off x="4398963" y="4071938"/>
            <a:ext cx="2805112" cy="1333500"/>
            <a:chOff x="2624" y="2271"/>
            <a:chExt cx="1767" cy="840"/>
          </a:xfrm>
        </p:grpSpPr>
        <p:sp>
          <p:nvSpPr>
            <p:cNvPr id="177200"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01"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02"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03"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743" name="Group 113"/>
          <p:cNvGrpSpPr>
            <a:grpSpLocks/>
          </p:cNvGrpSpPr>
          <p:nvPr/>
        </p:nvGrpSpPr>
        <p:grpSpPr bwMode="auto">
          <a:xfrm>
            <a:off x="4768850" y="4451350"/>
            <a:ext cx="2762250" cy="1479550"/>
            <a:chOff x="3948" y="107"/>
            <a:chExt cx="1740" cy="932"/>
          </a:xfrm>
        </p:grpSpPr>
        <p:sp>
          <p:nvSpPr>
            <p:cNvPr id="177205"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06"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07"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222" name="Group 117"/>
            <p:cNvGrpSpPr>
              <a:grpSpLocks/>
            </p:cNvGrpSpPr>
            <p:nvPr/>
          </p:nvGrpSpPr>
          <p:grpSpPr bwMode="auto">
            <a:xfrm>
              <a:off x="4033" y="130"/>
              <a:ext cx="802" cy="283"/>
              <a:chOff x="3063" y="3101"/>
              <a:chExt cx="628" cy="235"/>
            </a:xfrm>
          </p:grpSpPr>
          <p:sp>
            <p:nvSpPr>
              <p:cNvPr id="177208"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209"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210"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11"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50" name="Group 66"/>
          <p:cNvGrpSpPr>
            <a:grpSpLocks/>
          </p:cNvGrpSpPr>
          <p:nvPr/>
        </p:nvGrpSpPr>
        <p:grpSpPr bwMode="auto">
          <a:xfrm>
            <a:off x="2470150" y="1733550"/>
            <a:ext cx="2763838" cy="1343025"/>
            <a:chOff x="2412" y="2052"/>
            <a:chExt cx="1741" cy="846"/>
          </a:xfrm>
        </p:grpSpPr>
        <p:sp>
          <p:nvSpPr>
            <p:cNvPr id="232515"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6"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7"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8" name="Rectangle 70"/>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ABRAHAM</a:t>
              </a:r>
              <a:endParaRPr lang="en-US" b="1" i="0">
                <a:solidFill>
                  <a:srgbClr val="FFA27C"/>
                </a:solidFill>
                <a:effectLst>
                  <a:outerShdw blurRad="38100" dist="38100" dir="2700000" algn="tl">
                    <a:srgbClr val="000000"/>
                  </a:outerShdw>
                </a:effectLst>
                <a:latin typeface="Helvetica" charset="0"/>
              </a:endParaRPr>
            </a:p>
          </p:txBody>
        </p:sp>
        <p:sp>
          <p:nvSpPr>
            <p:cNvPr id="232519"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56" name="Group 72"/>
          <p:cNvGrpSpPr>
            <a:grpSpLocks/>
          </p:cNvGrpSpPr>
          <p:nvPr/>
        </p:nvGrpSpPr>
        <p:grpSpPr bwMode="auto">
          <a:xfrm>
            <a:off x="2749550" y="2076450"/>
            <a:ext cx="2763838" cy="1343025"/>
            <a:chOff x="2412" y="2052"/>
            <a:chExt cx="1741" cy="846"/>
          </a:xfrm>
        </p:grpSpPr>
        <p:sp>
          <p:nvSpPr>
            <p:cNvPr id="177214"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15"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17"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20" name="Rectangle 76"/>
            <p:cNvSpPr>
              <a:spLocks noChangeArrowheads="1"/>
            </p:cNvSpPr>
            <p:nvPr/>
          </p:nvSpPr>
          <p:spPr bwMode="auto">
            <a:xfrm>
              <a:off x="2614" y="2078"/>
              <a:ext cx="5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JOSE</a:t>
              </a:r>
              <a:endParaRPr lang="en-US" b="1" i="0">
                <a:solidFill>
                  <a:srgbClr val="FFA27C"/>
                </a:solidFill>
                <a:effectLst>
                  <a:outerShdw blurRad="38100" dist="38100" dir="2700000" algn="tl">
                    <a:srgbClr val="000000"/>
                  </a:outerShdw>
                </a:effectLst>
                <a:latin typeface="Helvetica" charset="0"/>
              </a:endParaRPr>
            </a:p>
          </p:txBody>
        </p:sp>
        <p:sp>
          <p:nvSpPr>
            <p:cNvPr id="177221"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92" name="Group 78"/>
          <p:cNvGrpSpPr>
            <a:grpSpLocks/>
          </p:cNvGrpSpPr>
          <p:nvPr/>
        </p:nvGrpSpPr>
        <p:grpSpPr bwMode="auto">
          <a:xfrm>
            <a:off x="3041650" y="2393950"/>
            <a:ext cx="2763838" cy="1343025"/>
            <a:chOff x="2412" y="2052"/>
            <a:chExt cx="1741" cy="846"/>
          </a:xfrm>
        </p:grpSpPr>
        <p:sp>
          <p:nvSpPr>
            <p:cNvPr id="177224"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25"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26"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27" name="Rectangle 82"/>
            <p:cNvSpPr>
              <a:spLocks noChangeArrowheads="1"/>
            </p:cNvSpPr>
            <p:nvPr/>
          </p:nvSpPr>
          <p:spPr bwMode="auto">
            <a:xfrm>
              <a:off x="2526" y="2078"/>
              <a:ext cx="6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MOISES</a:t>
              </a:r>
              <a:endParaRPr lang="en-US" b="1" i="0">
                <a:solidFill>
                  <a:srgbClr val="FFA27C"/>
                </a:solidFill>
                <a:effectLst>
                  <a:outerShdw blurRad="38100" dist="38100" dir="2700000" algn="tl">
                    <a:srgbClr val="000000"/>
                  </a:outerShdw>
                </a:effectLst>
                <a:latin typeface="Helvetica" charset="0"/>
              </a:endParaRPr>
            </a:p>
          </p:txBody>
        </p:sp>
        <p:sp>
          <p:nvSpPr>
            <p:cNvPr id="177228"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794" name="Group 84"/>
          <p:cNvGrpSpPr>
            <a:grpSpLocks/>
          </p:cNvGrpSpPr>
          <p:nvPr/>
        </p:nvGrpSpPr>
        <p:grpSpPr bwMode="auto">
          <a:xfrm>
            <a:off x="3338513" y="2744788"/>
            <a:ext cx="2763837" cy="1343025"/>
            <a:chOff x="2412" y="2052"/>
            <a:chExt cx="1741" cy="846"/>
          </a:xfrm>
        </p:grpSpPr>
        <p:sp>
          <p:nvSpPr>
            <p:cNvPr id="177230"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31"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32"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33"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77234"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802" name="Group 90"/>
          <p:cNvGrpSpPr>
            <a:grpSpLocks/>
          </p:cNvGrpSpPr>
          <p:nvPr/>
        </p:nvGrpSpPr>
        <p:grpSpPr bwMode="auto">
          <a:xfrm>
            <a:off x="3617913" y="3049588"/>
            <a:ext cx="2763837" cy="1343025"/>
            <a:chOff x="2412" y="2052"/>
            <a:chExt cx="1741" cy="846"/>
          </a:xfrm>
        </p:grpSpPr>
        <p:sp>
          <p:nvSpPr>
            <p:cNvPr id="177236"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37"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38"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39"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77240"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808" name="Group 96"/>
          <p:cNvGrpSpPr>
            <a:grpSpLocks/>
          </p:cNvGrpSpPr>
          <p:nvPr/>
        </p:nvGrpSpPr>
        <p:grpSpPr bwMode="auto">
          <a:xfrm>
            <a:off x="3811588" y="3408363"/>
            <a:ext cx="2862262" cy="1343025"/>
            <a:chOff x="2412" y="2052"/>
            <a:chExt cx="1741" cy="846"/>
          </a:xfrm>
        </p:grpSpPr>
        <p:sp>
          <p:nvSpPr>
            <p:cNvPr id="17724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4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4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245"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246"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814" name="Group 102"/>
          <p:cNvGrpSpPr>
            <a:grpSpLocks/>
          </p:cNvGrpSpPr>
          <p:nvPr/>
        </p:nvGrpSpPr>
        <p:grpSpPr bwMode="auto">
          <a:xfrm>
            <a:off x="3995738" y="3749675"/>
            <a:ext cx="2919412" cy="1343025"/>
            <a:chOff x="2314" y="2052"/>
            <a:chExt cx="1839" cy="846"/>
          </a:xfrm>
        </p:grpSpPr>
        <p:sp>
          <p:nvSpPr>
            <p:cNvPr id="232448"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49"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7"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0"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232497"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820" name="Group 108"/>
          <p:cNvGrpSpPr>
            <a:grpSpLocks/>
          </p:cNvGrpSpPr>
          <p:nvPr/>
        </p:nvGrpSpPr>
        <p:grpSpPr bwMode="auto">
          <a:xfrm>
            <a:off x="4398963" y="4071938"/>
            <a:ext cx="2805112" cy="1333500"/>
            <a:chOff x="2624" y="2271"/>
            <a:chExt cx="1767" cy="840"/>
          </a:xfrm>
        </p:grpSpPr>
        <p:sp>
          <p:nvSpPr>
            <p:cNvPr id="232508"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4"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0"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6"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826" name="Group 113"/>
          <p:cNvGrpSpPr>
            <a:grpSpLocks/>
          </p:cNvGrpSpPr>
          <p:nvPr/>
        </p:nvGrpSpPr>
        <p:grpSpPr bwMode="auto">
          <a:xfrm>
            <a:off x="4768850" y="4451350"/>
            <a:ext cx="2762250" cy="1479550"/>
            <a:chOff x="3948" y="107"/>
            <a:chExt cx="1740" cy="932"/>
          </a:xfrm>
        </p:grpSpPr>
        <p:sp>
          <p:nvSpPr>
            <p:cNvPr id="232538"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12"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13"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175" name="Group 117"/>
            <p:cNvGrpSpPr>
              <a:grpSpLocks/>
            </p:cNvGrpSpPr>
            <p:nvPr/>
          </p:nvGrpSpPr>
          <p:grpSpPr bwMode="auto">
            <a:xfrm>
              <a:off x="4033" y="130"/>
              <a:ext cx="802" cy="283"/>
              <a:chOff x="3063" y="3101"/>
              <a:chExt cx="628" cy="235"/>
            </a:xfrm>
          </p:grpSpPr>
          <p:sp>
            <p:nvSpPr>
              <p:cNvPr id="177314"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315"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316"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17"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839" name="Group 102"/>
          <p:cNvGrpSpPr>
            <a:grpSpLocks/>
          </p:cNvGrpSpPr>
          <p:nvPr/>
        </p:nvGrpSpPr>
        <p:grpSpPr bwMode="auto">
          <a:xfrm>
            <a:off x="3995738" y="3749675"/>
            <a:ext cx="2919412" cy="1343025"/>
            <a:chOff x="2314" y="2052"/>
            <a:chExt cx="1839" cy="846"/>
          </a:xfrm>
        </p:grpSpPr>
        <p:sp>
          <p:nvSpPr>
            <p:cNvPr id="177319"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20"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21"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22"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177323"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845" name="Group 108"/>
          <p:cNvGrpSpPr>
            <a:grpSpLocks/>
          </p:cNvGrpSpPr>
          <p:nvPr/>
        </p:nvGrpSpPr>
        <p:grpSpPr bwMode="auto">
          <a:xfrm>
            <a:off x="4398963" y="4071938"/>
            <a:ext cx="2805112" cy="1333500"/>
            <a:chOff x="2624" y="2271"/>
            <a:chExt cx="1767" cy="840"/>
          </a:xfrm>
        </p:grpSpPr>
        <p:sp>
          <p:nvSpPr>
            <p:cNvPr id="177325"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26"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28"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29"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848" name="Group 113"/>
          <p:cNvGrpSpPr>
            <a:grpSpLocks/>
          </p:cNvGrpSpPr>
          <p:nvPr/>
        </p:nvGrpSpPr>
        <p:grpSpPr bwMode="auto">
          <a:xfrm>
            <a:off x="4768850" y="4451350"/>
            <a:ext cx="2762250" cy="1479550"/>
            <a:chOff x="3948" y="107"/>
            <a:chExt cx="1740" cy="932"/>
          </a:xfrm>
        </p:grpSpPr>
        <p:sp>
          <p:nvSpPr>
            <p:cNvPr id="177331"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32"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33"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158" name="Group 117"/>
            <p:cNvGrpSpPr>
              <a:grpSpLocks/>
            </p:cNvGrpSpPr>
            <p:nvPr/>
          </p:nvGrpSpPr>
          <p:grpSpPr bwMode="auto">
            <a:xfrm>
              <a:off x="4033" y="130"/>
              <a:ext cx="802" cy="283"/>
              <a:chOff x="3063" y="3101"/>
              <a:chExt cx="628" cy="235"/>
            </a:xfrm>
          </p:grpSpPr>
          <p:sp>
            <p:nvSpPr>
              <p:cNvPr id="177334"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335"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336"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37"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186" name="Group 96"/>
          <p:cNvGrpSpPr>
            <a:grpSpLocks/>
          </p:cNvGrpSpPr>
          <p:nvPr/>
        </p:nvGrpSpPr>
        <p:grpSpPr bwMode="auto">
          <a:xfrm>
            <a:off x="3811588" y="3408363"/>
            <a:ext cx="2862262" cy="1343025"/>
            <a:chOff x="2412" y="2052"/>
            <a:chExt cx="1741" cy="846"/>
          </a:xfrm>
        </p:grpSpPr>
        <p:sp>
          <p:nvSpPr>
            <p:cNvPr id="177339"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40"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41"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42"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343"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192" name="Group 102"/>
          <p:cNvGrpSpPr>
            <a:grpSpLocks/>
          </p:cNvGrpSpPr>
          <p:nvPr/>
        </p:nvGrpSpPr>
        <p:grpSpPr bwMode="auto">
          <a:xfrm>
            <a:off x="3995738" y="3749675"/>
            <a:ext cx="2919412" cy="1343025"/>
            <a:chOff x="2314" y="2052"/>
            <a:chExt cx="1839" cy="846"/>
          </a:xfrm>
        </p:grpSpPr>
        <p:sp>
          <p:nvSpPr>
            <p:cNvPr id="232550"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6"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1"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5"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232570"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194" name="Group 108"/>
          <p:cNvGrpSpPr>
            <a:grpSpLocks/>
          </p:cNvGrpSpPr>
          <p:nvPr/>
        </p:nvGrpSpPr>
        <p:grpSpPr bwMode="auto">
          <a:xfrm>
            <a:off x="4398963" y="4071938"/>
            <a:ext cx="2805112" cy="1333500"/>
            <a:chOff x="2624" y="2271"/>
            <a:chExt cx="1767" cy="840"/>
          </a:xfrm>
        </p:grpSpPr>
        <p:sp>
          <p:nvSpPr>
            <p:cNvPr id="232572"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73"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74"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44"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199" name="Group 113"/>
          <p:cNvGrpSpPr>
            <a:grpSpLocks/>
          </p:cNvGrpSpPr>
          <p:nvPr/>
        </p:nvGrpSpPr>
        <p:grpSpPr bwMode="auto">
          <a:xfrm>
            <a:off x="4768850" y="4451350"/>
            <a:ext cx="2762250" cy="1479550"/>
            <a:chOff x="3948" y="107"/>
            <a:chExt cx="1740" cy="932"/>
          </a:xfrm>
        </p:grpSpPr>
        <p:sp>
          <p:nvSpPr>
            <p:cNvPr id="177346"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48"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49"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136" name="Group 117"/>
            <p:cNvGrpSpPr>
              <a:grpSpLocks/>
            </p:cNvGrpSpPr>
            <p:nvPr/>
          </p:nvGrpSpPr>
          <p:grpSpPr bwMode="auto">
            <a:xfrm>
              <a:off x="4033" y="130"/>
              <a:ext cx="802" cy="283"/>
              <a:chOff x="3063" y="3101"/>
              <a:chExt cx="628" cy="235"/>
            </a:xfrm>
          </p:grpSpPr>
          <p:sp>
            <p:nvSpPr>
              <p:cNvPr id="177350"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177351"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177352"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53"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212" name="Group 84"/>
          <p:cNvGrpSpPr>
            <a:grpSpLocks/>
          </p:cNvGrpSpPr>
          <p:nvPr/>
        </p:nvGrpSpPr>
        <p:grpSpPr bwMode="auto">
          <a:xfrm>
            <a:off x="3338513" y="2744788"/>
            <a:ext cx="2763837" cy="1343025"/>
            <a:chOff x="2412" y="2052"/>
            <a:chExt cx="1741" cy="846"/>
          </a:xfrm>
        </p:grpSpPr>
        <p:sp>
          <p:nvSpPr>
            <p:cNvPr id="177355"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56"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57"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58"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177359"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213" name="Group 90"/>
          <p:cNvGrpSpPr>
            <a:grpSpLocks/>
          </p:cNvGrpSpPr>
          <p:nvPr/>
        </p:nvGrpSpPr>
        <p:grpSpPr bwMode="auto">
          <a:xfrm>
            <a:off x="3617913" y="3049588"/>
            <a:ext cx="2763837" cy="1343025"/>
            <a:chOff x="2412" y="2052"/>
            <a:chExt cx="1741" cy="846"/>
          </a:xfrm>
        </p:grpSpPr>
        <p:sp>
          <p:nvSpPr>
            <p:cNvPr id="177361"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62"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63"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64"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177365"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222" name="Group 96"/>
          <p:cNvGrpSpPr>
            <a:grpSpLocks/>
          </p:cNvGrpSpPr>
          <p:nvPr/>
        </p:nvGrpSpPr>
        <p:grpSpPr bwMode="auto">
          <a:xfrm>
            <a:off x="3811588" y="3408363"/>
            <a:ext cx="2862262" cy="1343025"/>
            <a:chOff x="2412" y="2052"/>
            <a:chExt cx="1741" cy="846"/>
          </a:xfrm>
        </p:grpSpPr>
        <p:sp>
          <p:nvSpPr>
            <p:cNvPr id="177367"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68"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69"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70"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177371"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223" name="Group 102"/>
          <p:cNvGrpSpPr>
            <a:grpSpLocks/>
          </p:cNvGrpSpPr>
          <p:nvPr/>
        </p:nvGrpSpPr>
        <p:grpSpPr bwMode="auto">
          <a:xfrm>
            <a:off x="3995738" y="3749675"/>
            <a:ext cx="2919412" cy="1343025"/>
            <a:chOff x="2314" y="2052"/>
            <a:chExt cx="1839" cy="846"/>
          </a:xfrm>
        </p:grpSpPr>
        <p:sp>
          <p:nvSpPr>
            <p:cNvPr id="177374"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375"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76"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77"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232578"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229" name="Group 108"/>
          <p:cNvGrpSpPr>
            <a:grpSpLocks/>
          </p:cNvGrpSpPr>
          <p:nvPr/>
        </p:nvGrpSpPr>
        <p:grpSpPr bwMode="auto">
          <a:xfrm>
            <a:off x="4398963" y="4071938"/>
            <a:ext cx="2805112" cy="1333500"/>
            <a:chOff x="2624" y="2271"/>
            <a:chExt cx="1767" cy="840"/>
          </a:xfrm>
        </p:grpSpPr>
        <p:sp>
          <p:nvSpPr>
            <p:cNvPr id="232580"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81"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82"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83"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235" name="Group 113"/>
          <p:cNvGrpSpPr>
            <a:grpSpLocks/>
          </p:cNvGrpSpPr>
          <p:nvPr/>
        </p:nvGrpSpPr>
        <p:grpSpPr bwMode="auto">
          <a:xfrm>
            <a:off x="4768850" y="4451350"/>
            <a:ext cx="2762250" cy="1479550"/>
            <a:chOff x="3948" y="107"/>
            <a:chExt cx="1740" cy="932"/>
          </a:xfrm>
        </p:grpSpPr>
        <p:sp>
          <p:nvSpPr>
            <p:cNvPr id="232585"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86"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87"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104" name="Group 117"/>
            <p:cNvGrpSpPr>
              <a:grpSpLocks/>
            </p:cNvGrpSpPr>
            <p:nvPr/>
          </p:nvGrpSpPr>
          <p:grpSpPr bwMode="auto">
            <a:xfrm>
              <a:off x="4033" y="130"/>
              <a:ext cx="802" cy="283"/>
              <a:chOff x="3063" y="3101"/>
              <a:chExt cx="628" cy="235"/>
            </a:xfrm>
          </p:grpSpPr>
          <p:sp>
            <p:nvSpPr>
              <p:cNvPr id="232588"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232589"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232590"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91"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247" name="Group 72"/>
          <p:cNvGrpSpPr>
            <a:grpSpLocks/>
          </p:cNvGrpSpPr>
          <p:nvPr/>
        </p:nvGrpSpPr>
        <p:grpSpPr bwMode="auto">
          <a:xfrm>
            <a:off x="2781300" y="2076450"/>
            <a:ext cx="2763838" cy="1343025"/>
            <a:chOff x="2412" y="2052"/>
            <a:chExt cx="1741" cy="846"/>
          </a:xfrm>
        </p:grpSpPr>
        <p:sp>
          <p:nvSpPr>
            <p:cNvPr id="232521"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2"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3"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4" name="Rectangle 76"/>
            <p:cNvSpPr>
              <a:spLocks noChangeArrowheads="1"/>
            </p:cNvSpPr>
            <p:nvPr/>
          </p:nvSpPr>
          <p:spPr bwMode="auto">
            <a:xfrm>
              <a:off x="2614" y="2078"/>
              <a:ext cx="5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JOSE</a:t>
              </a:r>
              <a:endParaRPr lang="en-US" b="1" i="0">
                <a:solidFill>
                  <a:srgbClr val="FFA27C"/>
                </a:solidFill>
                <a:effectLst>
                  <a:outerShdw blurRad="38100" dist="38100" dir="2700000" algn="tl">
                    <a:srgbClr val="000000"/>
                  </a:outerShdw>
                </a:effectLst>
                <a:latin typeface="Helvetica" charset="0"/>
              </a:endParaRPr>
            </a:p>
          </p:txBody>
        </p:sp>
        <p:sp>
          <p:nvSpPr>
            <p:cNvPr id="232525"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507" name="Group 78"/>
          <p:cNvGrpSpPr>
            <a:grpSpLocks/>
          </p:cNvGrpSpPr>
          <p:nvPr/>
        </p:nvGrpSpPr>
        <p:grpSpPr bwMode="auto">
          <a:xfrm>
            <a:off x="3073400" y="2393950"/>
            <a:ext cx="2763838" cy="1343025"/>
            <a:chOff x="2412" y="2052"/>
            <a:chExt cx="1741" cy="846"/>
          </a:xfrm>
        </p:grpSpPr>
        <p:sp>
          <p:nvSpPr>
            <p:cNvPr id="23252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0" name="Rectangle 82"/>
            <p:cNvSpPr>
              <a:spLocks noChangeArrowheads="1"/>
            </p:cNvSpPr>
            <p:nvPr/>
          </p:nvSpPr>
          <p:spPr bwMode="auto">
            <a:xfrm>
              <a:off x="2526" y="2078"/>
              <a:ext cx="6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MOISES</a:t>
              </a:r>
              <a:endParaRPr lang="en-US" b="1" i="0">
                <a:solidFill>
                  <a:srgbClr val="FFA27C"/>
                </a:solidFill>
                <a:effectLst>
                  <a:outerShdw blurRad="38100" dist="38100" dir="2700000" algn="tl">
                    <a:srgbClr val="000000"/>
                  </a:outerShdw>
                </a:effectLst>
                <a:latin typeface="Helvetica" charset="0"/>
              </a:endParaRPr>
            </a:p>
          </p:txBody>
        </p:sp>
        <p:sp>
          <p:nvSpPr>
            <p:cNvPr id="232531"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232532" name="Group 84"/>
          <p:cNvGrpSpPr>
            <a:grpSpLocks/>
          </p:cNvGrpSpPr>
          <p:nvPr/>
        </p:nvGrpSpPr>
        <p:grpSpPr bwMode="auto">
          <a:xfrm>
            <a:off x="3370263" y="2744788"/>
            <a:ext cx="2763837" cy="1343025"/>
            <a:chOff x="2412" y="2052"/>
            <a:chExt cx="1741" cy="846"/>
          </a:xfrm>
        </p:grpSpPr>
        <p:sp>
          <p:nvSpPr>
            <p:cNvPr id="232533"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4"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5"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6"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JOSOUE</a:t>
              </a:r>
              <a:endParaRPr lang="en-US" b="1" i="0">
                <a:solidFill>
                  <a:srgbClr val="FFA27C"/>
                </a:solidFill>
                <a:effectLst>
                  <a:outerShdw blurRad="38100" dist="38100" dir="2700000" algn="tl">
                    <a:srgbClr val="000000"/>
                  </a:outerShdw>
                </a:effectLst>
                <a:latin typeface="Helvetica" charset="0"/>
              </a:endParaRPr>
            </a:p>
          </p:txBody>
        </p:sp>
        <p:sp>
          <p:nvSpPr>
            <p:cNvPr id="232537"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318" name="Group 90"/>
          <p:cNvGrpSpPr>
            <a:grpSpLocks/>
          </p:cNvGrpSpPr>
          <p:nvPr/>
        </p:nvGrpSpPr>
        <p:grpSpPr bwMode="auto">
          <a:xfrm>
            <a:off x="3649663" y="3049588"/>
            <a:ext cx="2763837" cy="1343025"/>
            <a:chOff x="2412" y="2052"/>
            <a:chExt cx="1741" cy="846"/>
          </a:xfrm>
        </p:grpSpPr>
        <p:sp>
          <p:nvSpPr>
            <p:cNvPr id="23253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2" name="Rectangle 94"/>
            <p:cNvSpPr>
              <a:spLocks noChangeArrowheads="1"/>
            </p:cNvSpPr>
            <p:nvPr/>
          </p:nvSpPr>
          <p:spPr bwMode="auto">
            <a:xfrm>
              <a:off x="2426" y="2078"/>
              <a:ext cx="88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ANARKIYA</a:t>
              </a:r>
              <a:endParaRPr lang="en-US" b="1" i="0">
                <a:solidFill>
                  <a:srgbClr val="FFA27C"/>
                </a:solidFill>
                <a:effectLst>
                  <a:outerShdw blurRad="38100" dist="38100" dir="2700000" algn="tl">
                    <a:srgbClr val="000000"/>
                  </a:outerShdw>
                </a:effectLst>
                <a:latin typeface="Helvetica" charset="0"/>
              </a:endParaRPr>
            </a:p>
          </p:txBody>
        </p:sp>
        <p:sp>
          <p:nvSpPr>
            <p:cNvPr id="232543"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324" name="Group 96"/>
          <p:cNvGrpSpPr>
            <a:grpSpLocks/>
          </p:cNvGrpSpPr>
          <p:nvPr/>
        </p:nvGrpSpPr>
        <p:grpSpPr bwMode="auto">
          <a:xfrm>
            <a:off x="3843338" y="3408363"/>
            <a:ext cx="2862262" cy="1343025"/>
            <a:chOff x="2412" y="2052"/>
            <a:chExt cx="1741" cy="846"/>
          </a:xfrm>
        </p:grpSpPr>
        <p:sp>
          <p:nvSpPr>
            <p:cNvPr id="232545"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6"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7"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8" name="Rectangle 100"/>
            <p:cNvSpPr>
              <a:spLocks noChangeArrowheads="1"/>
            </p:cNvSpPr>
            <p:nvPr/>
          </p:nvSpPr>
          <p:spPr bwMode="auto">
            <a:xfrm>
              <a:off x="2432" y="2078"/>
              <a:ext cx="95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MAHARLIKA</a:t>
              </a:r>
              <a:endParaRPr lang="en-US" b="1" i="0">
                <a:solidFill>
                  <a:srgbClr val="FFA27C"/>
                </a:solidFill>
                <a:effectLst>
                  <a:outerShdw blurRad="38100" dist="38100" dir="2700000" algn="tl">
                    <a:srgbClr val="000000"/>
                  </a:outerShdw>
                </a:effectLst>
                <a:latin typeface="Helvetica" charset="0"/>
              </a:endParaRPr>
            </a:p>
          </p:txBody>
        </p:sp>
        <p:sp>
          <p:nvSpPr>
            <p:cNvPr id="23254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327" name="Group 102"/>
          <p:cNvGrpSpPr>
            <a:grpSpLocks/>
          </p:cNvGrpSpPr>
          <p:nvPr/>
        </p:nvGrpSpPr>
        <p:grpSpPr bwMode="auto">
          <a:xfrm>
            <a:off x="4027488" y="3749675"/>
            <a:ext cx="2919412" cy="1343025"/>
            <a:chOff x="2314" y="2052"/>
            <a:chExt cx="1839" cy="846"/>
          </a:xfrm>
        </p:grpSpPr>
        <p:sp>
          <p:nvSpPr>
            <p:cNvPr id="23255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4" name="Rectangle 106"/>
            <p:cNvSpPr>
              <a:spLocks noChangeArrowheads="1"/>
            </p:cNvSpPr>
            <p:nvPr/>
          </p:nvSpPr>
          <p:spPr bwMode="auto">
            <a:xfrm>
              <a:off x="2314" y="2078"/>
              <a:ext cx="11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PAGKABIHAG</a:t>
              </a:r>
              <a:endParaRPr lang="en-US" b="1" i="0">
                <a:solidFill>
                  <a:srgbClr val="FFA27C"/>
                </a:solidFill>
                <a:effectLst>
                  <a:outerShdw blurRad="38100" dist="38100" dir="2700000" algn="tl">
                    <a:srgbClr val="000000"/>
                  </a:outerShdw>
                </a:effectLst>
                <a:latin typeface="Helvetica" charset="0"/>
              </a:endParaRPr>
            </a:p>
          </p:txBody>
        </p:sp>
        <p:sp>
          <p:nvSpPr>
            <p:cNvPr id="23255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77330" name="Group 108"/>
          <p:cNvGrpSpPr>
            <a:grpSpLocks/>
          </p:cNvGrpSpPr>
          <p:nvPr/>
        </p:nvGrpSpPr>
        <p:grpSpPr bwMode="auto">
          <a:xfrm>
            <a:off x="4430713" y="4071938"/>
            <a:ext cx="2805112" cy="1333500"/>
            <a:chOff x="2624" y="2271"/>
            <a:chExt cx="1767" cy="840"/>
          </a:xfrm>
        </p:grpSpPr>
        <p:sp>
          <p:nvSpPr>
            <p:cNvPr id="23255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0" name="Rectangle 112"/>
            <p:cNvSpPr>
              <a:spLocks noChangeArrowheads="1"/>
            </p:cNvSpPr>
            <p:nvPr/>
          </p:nvSpPr>
          <p:spPr bwMode="auto">
            <a:xfrm>
              <a:off x="2624" y="2298"/>
              <a:ext cx="1021"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t>
              </a:r>
              <a:r>
                <a:rPr lang="en-US" sz="1600" b="1" i="0">
                  <a:solidFill>
                    <a:srgbClr val="790015"/>
                  </a:solidFill>
                  <a:latin typeface="Helvetica" charset="0"/>
                </a:rPr>
                <a:t>KATAHIMIKAN</a:t>
              </a:r>
              <a:endParaRPr lang="en-US" sz="2400" b="1" i="0">
                <a:solidFill>
                  <a:srgbClr val="FFA27C"/>
                </a:solidFill>
                <a:effectLst>
                  <a:outerShdw blurRad="38100" dist="38100" dir="2700000" algn="tl">
                    <a:srgbClr val="000000"/>
                  </a:outerShdw>
                </a:effectLst>
                <a:latin typeface="Helvetica" charset="0"/>
              </a:endParaRPr>
            </a:p>
          </p:txBody>
        </p:sp>
      </p:grpSp>
      <p:grpSp>
        <p:nvGrpSpPr>
          <p:cNvPr id="177338" name="Group 113"/>
          <p:cNvGrpSpPr>
            <a:grpSpLocks/>
          </p:cNvGrpSpPr>
          <p:nvPr/>
        </p:nvGrpSpPr>
        <p:grpSpPr bwMode="auto">
          <a:xfrm>
            <a:off x="4800600" y="4451350"/>
            <a:ext cx="2762250" cy="1479550"/>
            <a:chOff x="3948" y="107"/>
            <a:chExt cx="1740" cy="932"/>
          </a:xfrm>
        </p:grpSpPr>
        <p:sp>
          <p:nvSpPr>
            <p:cNvPr id="23256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4"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062" name="Group 117"/>
            <p:cNvGrpSpPr>
              <a:grpSpLocks/>
            </p:cNvGrpSpPr>
            <p:nvPr/>
          </p:nvGrpSpPr>
          <p:grpSpPr bwMode="auto">
            <a:xfrm>
              <a:off x="4033" y="130"/>
              <a:ext cx="802" cy="283"/>
              <a:chOff x="3063" y="3101"/>
              <a:chExt cx="628" cy="235"/>
            </a:xfrm>
          </p:grpSpPr>
          <p:sp>
            <p:nvSpPr>
              <p:cNvPr id="232566"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232567" name="Rectangle 119"/>
              <p:cNvSpPr>
                <a:spLocks noChangeArrowheads="1"/>
              </p:cNvSpPr>
              <p:nvPr/>
            </p:nvSpPr>
            <p:spPr bwMode="auto">
              <a:xfrm>
                <a:off x="3063" y="3101"/>
                <a:ext cx="628"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HESUS</a:t>
                </a:r>
                <a:endParaRPr lang="en-US" sz="4000" b="1" i="0">
                  <a:solidFill>
                    <a:srgbClr val="FFA27C"/>
                  </a:solidFill>
                  <a:effectLst>
                    <a:outerShdw blurRad="38100" dist="38100" dir="2700000" algn="tl">
                      <a:srgbClr val="000000"/>
                    </a:outerShdw>
                  </a:effectLst>
                  <a:latin typeface="Helvetica" charset="0"/>
                </a:endParaRPr>
              </a:p>
            </p:txBody>
          </p:sp>
        </p:grpSp>
        <p:sp>
          <p:nvSpPr>
            <p:cNvPr id="232568"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9"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nodeType="afterGroup">
                            <p:stCondLst>
                              <p:cond delay="4100"/>
                            </p:stCondLst>
                            <p:childTnLst>
                              <p:par>
                                <p:cTn id="33" presetID="10" presetClass="entr" presetSubtype="0" fill="hold" nodeType="afterEffect">
                                  <p:stCondLst>
                                    <p:cond delay="1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nodeType="afterGroup">
                            <p:stCondLst>
                              <p:cond delay="4700"/>
                            </p:stCondLst>
                            <p:childTnLst>
                              <p:par>
                                <p:cTn id="37" presetID="10" presetClass="entr" presetSubtype="0" fill="hold" nodeType="afterEffect">
                                  <p:stCondLst>
                                    <p:cond delay="1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nodeType="afterGroup">
                            <p:stCondLst>
                              <p:cond delay="5300"/>
                            </p:stCondLst>
                            <p:childTnLst>
                              <p:par>
                                <p:cTn id="41" presetID="10" presetClass="entr" presetSubtype="0" fill="hold" nodeType="afterEffect">
                                  <p:stCondLst>
                                    <p:cond delay="100"/>
                                  </p:stCondLst>
                                  <p:childTnLst>
                                    <p:set>
                                      <p:cBhvr>
                                        <p:cTn id="42" dur="1" fill="hold">
                                          <p:stCondLst>
                                            <p:cond delay="0"/>
                                          </p:stCondLst>
                                        </p:cTn>
                                        <p:tgtEl>
                                          <p:spTgt spid="177405"/>
                                        </p:tgtEl>
                                        <p:attrNameLst>
                                          <p:attrName>style.visibility</p:attrName>
                                        </p:attrNameLst>
                                      </p:cBhvr>
                                      <p:to>
                                        <p:strVal val="visible"/>
                                      </p:to>
                                    </p:set>
                                    <p:animEffect transition="in" filter="fade">
                                      <p:cBhvr>
                                        <p:cTn id="43" dur="500"/>
                                        <p:tgtEl>
                                          <p:spTgt spid="177405"/>
                                        </p:tgtEl>
                                      </p:cBhvr>
                                    </p:animEffect>
                                  </p:childTnLst>
                                </p:cTn>
                              </p:par>
                            </p:childTnLst>
                          </p:cTn>
                        </p:par>
                        <p:par>
                          <p:cTn id="44" fill="hold" nodeType="afterGroup">
                            <p:stCondLst>
                              <p:cond delay="5900"/>
                            </p:stCondLst>
                            <p:childTnLst>
                              <p:par>
                                <p:cTn id="45" presetID="10" presetClass="entr" presetSubtype="0" fill="hold" nodeType="afterEffect">
                                  <p:stCondLst>
                                    <p:cond delay="100"/>
                                  </p:stCondLst>
                                  <p:childTnLst>
                                    <p:set>
                                      <p:cBhvr>
                                        <p:cTn id="46" dur="1" fill="hold">
                                          <p:stCondLst>
                                            <p:cond delay="0"/>
                                          </p:stCondLst>
                                        </p:cTn>
                                        <p:tgtEl>
                                          <p:spTgt spid="232584"/>
                                        </p:tgtEl>
                                        <p:attrNameLst>
                                          <p:attrName>style.visibility</p:attrName>
                                        </p:attrNameLst>
                                      </p:cBhvr>
                                      <p:to>
                                        <p:strVal val="visible"/>
                                      </p:to>
                                    </p:set>
                                    <p:animEffect transition="in" filter="fade">
                                      <p:cBhvr>
                                        <p:cTn id="47" dur="500"/>
                                        <p:tgtEl>
                                          <p:spTgt spid="232584"/>
                                        </p:tgtEl>
                                      </p:cBhvr>
                                    </p:animEffect>
                                  </p:childTnLst>
                                </p:cTn>
                              </p:par>
                            </p:childTnLst>
                          </p:cTn>
                        </p:par>
                        <p:par>
                          <p:cTn id="48" fill="hold" nodeType="afterGroup">
                            <p:stCondLst>
                              <p:cond delay="6500"/>
                            </p:stCondLst>
                            <p:childTnLst>
                              <p:par>
                                <p:cTn id="49" presetID="10" presetClass="entr" presetSubtype="0" fill="hold" nodeType="afterEffect">
                                  <p:stCondLst>
                                    <p:cond delay="100"/>
                                  </p:stCondLst>
                                  <p:childTnLst>
                                    <p:set>
                                      <p:cBhvr>
                                        <p:cTn id="50" dur="1" fill="hold">
                                          <p:stCondLst>
                                            <p:cond delay="0"/>
                                          </p:stCondLst>
                                        </p:cTn>
                                        <p:tgtEl>
                                          <p:spTgt spid="232592"/>
                                        </p:tgtEl>
                                        <p:attrNameLst>
                                          <p:attrName>style.visibility</p:attrName>
                                        </p:attrNameLst>
                                      </p:cBhvr>
                                      <p:to>
                                        <p:strVal val="visible"/>
                                      </p:to>
                                    </p:set>
                                    <p:animEffect transition="in" filter="fade">
                                      <p:cBhvr>
                                        <p:cTn id="51" dur="500"/>
                                        <p:tgtEl>
                                          <p:spTgt spid="232592"/>
                                        </p:tgtEl>
                                      </p:cBhvr>
                                    </p:animEffect>
                                  </p:childTnLst>
                                </p:cTn>
                              </p:par>
                            </p:childTnLst>
                          </p:cTn>
                        </p:par>
                        <p:par>
                          <p:cTn id="52" fill="hold" nodeType="afterGroup">
                            <p:stCondLst>
                              <p:cond delay="7100"/>
                            </p:stCondLst>
                            <p:childTnLst>
                              <p:par>
                                <p:cTn id="53" presetID="10" presetClass="entr" presetSubtype="0" fill="hold" nodeType="afterEffect">
                                  <p:stCondLst>
                                    <p:cond delay="100"/>
                                  </p:stCondLst>
                                  <p:childTnLst>
                                    <p:set>
                                      <p:cBhvr>
                                        <p:cTn id="54" dur="1" fill="hold">
                                          <p:stCondLst>
                                            <p:cond delay="0"/>
                                          </p:stCondLst>
                                        </p:cTn>
                                        <p:tgtEl>
                                          <p:spTgt spid="232594"/>
                                        </p:tgtEl>
                                        <p:attrNameLst>
                                          <p:attrName>style.visibility</p:attrName>
                                        </p:attrNameLst>
                                      </p:cBhvr>
                                      <p:to>
                                        <p:strVal val="visible"/>
                                      </p:to>
                                    </p:set>
                                    <p:animEffect transition="in" filter="fade">
                                      <p:cBhvr>
                                        <p:cTn id="55" dur="500"/>
                                        <p:tgtEl>
                                          <p:spTgt spid="232594"/>
                                        </p:tgtEl>
                                      </p:cBhvr>
                                    </p:animEffect>
                                  </p:childTnLst>
                                </p:cTn>
                              </p:par>
                            </p:childTnLst>
                          </p:cTn>
                        </p:par>
                        <p:par>
                          <p:cTn id="56" fill="hold" nodeType="afterGroup">
                            <p:stCondLst>
                              <p:cond delay="7700"/>
                            </p:stCondLst>
                            <p:childTnLst>
                              <p:par>
                                <p:cTn id="57" presetID="10" presetClass="entr" presetSubtype="0" fill="hold" nodeType="afterEffect">
                                  <p:stCondLst>
                                    <p:cond delay="100"/>
                                  </p:stCondLst>
                                  <p:childTnLst>
                                    <p:set>
                                      <p:cBhvr>
                                        <p:cTn id="58" dur="1" fill="hold">
                                          <p:stCondLst>
                                            <p:cond delay="0"/>
                                          </p:stCondLst>
                                        </p:cTn>
                                        <p:tgtEl>
                                          <p:spTgt spid="232595"/>
                                        </p:tgtEl>
                                        <p:attrNameLst>
                                          <p:attrName>style.visibility</p:attrName>
                                        </p:attrNameLst>
                                      </p:cBhvr>
                                      <p:to>
                                        <p:strVal val="visible"/>
                                      </p:to>
                                    </p:set>
                                    <p:animEffect transition="in" filter="fade">
                                      <p:cBhvr>
                                        <p:cTn id="59" dur="500"/>
                                        <p:tgtEl>
                                          <p:spTgt spid="232595"/>
                                        </p:tgtEl>
                                      </p:cBhvr>
                                    </p:animEffect>
                                  </p:childTnLst>
                                </p:cTn>
                              </p:par>
                            </p:childTnLst>
                          </p:cTn>
                        </p:par>
                        <p:par>
                          <p:cTn id="60" fill="hold" nodeType="afterGroup">
                            <p:stCondLst>
                              <p:cond delay="8300"/>
                            </p:stCondLst>
                            <p:childTnLst>
                              <p:par>
                                <p:cTn id="61" presetID="10" presetClass="entr" presetSubtype="0" fill="hold" nodeType="afterEffect">
                                  <p:stCondLst>
                                    <p:cond delay="100"/>
                                  </p:stCondLst>
                                  <p:childTnLst>
                                    <p:set>
                                      <p:cBhvr>
                                        <p:cTn id="62" dur="1" fill="hold">
                                          <p:stCondLst>
                                            <p:cond delay="0"/>
                                          </p:stCondLst>
                                        </p:cTn>
                                        <p:tgtEl>
                                          <p:spTgt spid="232596"/>
                                        </p:tgtEl>
                                        <p:attrNameLst>
                                          <p:attrName>style.visibility</p:attrName>
                                        </p:attrNameLst>
                                      </p:cBhvr>
                                      <p:to>
                                        <p:strVal val="visible"/>
                                      </p:to>
                                    </p:set>
                                    <p:animEffect transition="in" filter="fade">
                                      <p:cBhvr>
                                        <p:cTn id="63" dur="500"/>
                                        <p:tgtEl>
                                          <p:spTgt spid="232596"/>
                                        </p:tgtEl>
                                      </p:cBhvr>
                                    </p:animEffect>
                                  </p:childTnLst>
                                </p:cTn>
                              </p:par>
                            </p:childTnLst>
                          </p:cTn>
                        </p:par>
                        <p:par>
                          <p:cTn id="64" fill="hold" nodeType="afterGroup">
                            <p:stCondLst>
                              <p:cond delay="8900"/>
                            </p:stCondLst>
                            <p:childTnLst>
                              <p:par>
                                <p:cTn id="65" presetID="10" presetClass="entr" presetSubtype="0" fill="hold" nodeType="afterEffect">
                                  <p:stCondLst>
                                    <p:cond delay="100"/>
                                  </p:stCondLst>
                                  <p:childTnLst>
                                    <p:set>
                                      <p:cBhvr>
                                        <p:cTn id="66" dur="1" fill="hold">
                                          <p:stCondLst>
                                            <p:cond delay="0"/>
                                          </p:stCondLst>
                                        </p:cTn>
                                        <p:tgtEl>
                                          <p:spTgt spid="232598"/>
                                        </p:tgtEl>
                                        <p:attrNameLst>
                                          <p:attrName>style.visibility</p:attrName>
                                        </p:attrNameLst>
                                      </p:cBhvr>
                                      <p:to>
                                        <p:strVal val="visible"/>
                                      </p:to>
                                    </p:set>
                                    <p:animEffect transition="in" filter="fade">
                                      <p:cBhvr>
                                        <p:cTn id="67" dur="500"/>
                                        <p:tgtEl>
                                          <p:spTgt spid="232598"/>
                                        </p:tgtEl>
                                      </p:cBhvr>
                                    </p:animEffect>
                                  </p:childTnLst>
                                </p:cTn>
                              </p:par>
                            </p:childTnLst>
                          </p:cTn>
                        </p:par>
                        <p:par>
                          <p:cTn id="68" fill="hold" nodeType="afterGroup">
                            <p:stCondLst>
                              <p:cond delay="9500"/>
                            </p:stCondLst>
                            <p:childTnLst>
                              <p:par>
                                <p:cTn id="69" presetID="10" presetClass="entr" presetSubtype="0" fill="hold" nodeType="afterEffect">
                                  <p:stCondLst>
                                    <p:cond delay="100"/>
                                  </p:stCondLst>
                                  <p:childTnLst>
                                    <p:set>
                                      <p:cBhvr>
                                        <p:cTn id="70" dur="1" fill="hold">
                                          <p:stCondLst>
                                            <p:cond delay="0"/>
                                          </p:stCondLst>
                                        </p:cTn>
                                        <p:tgtEl>
                                          <p:spTgt spid="232599"/>
                                        </p:tgtEl>
                                        <p:attrNameLst>
                                          <p:attrName>style.visibility</p:attrName>
                                        </p:attrNameLst>
                                      </p:cBhvr>
                                      <p:to>
                                        <p:strVal val="visible"/>
                                      </p:to>
                                    </p:set>
                                    <p:animEffect transition="in" filter="fade">
                                      <p:cBhvr>
                                        <p:cTn id="71" dur="500"/>
                                        <p:tgtEl>
                                          <p:spTgt spid="232599"/>
                                        </p:tgtEl>
                                      </p:cBhvr>
                                    </p:animEffect>
                                  </p:childTnLst>
                                </p:cTn>
                              </p:par>
                            </p:childTnLst>
                          </p:cTn>
                        </p:par>
                        <p:par>
                          <p:cTn id="72" fill="hold" nodeType="afterGroup">
                            <p:stCondLst>
                              <p:cond delay="10100"/>
                            </p:stCondLst>
                            <p:childTnLst>
                              <p:par>
                                <p:cTn id="73" presetID="10" presetClass="entr" presetSubtype="0" fill="hold" nodeType="afterEffect">
                                  <p:stCondLst>
                                    <p:cond delay="100"/>
                                  </p:stCondLst>
                                  <p:childTnLst>
                                    <p:set>
                                      <p:cBhvr>
                                        <p:cTn id="74" dur="1" fill="hold">
                                          <p:stCondLst>
                                            <p:cond delay="0"/>
                                          </p:stCondLst>
                                        </p:cTn>
                                        <p:tgtEl>
                                          <p:spTgt spid="232600"/>
                                        </p:tgtEl>
                                        <p:attrNameLst>
                                          <p:attrName>style.visibility</p:attrName>
                                        </p:attrNameLst>
                                      </p:cBhvr>
                                      <p:to>
                                        <p:strVal val="visible"/>
                                      </p:to>
                                    </p:set>
                                    <p:animEffect transition="in" filter="fade">
                                      <p:cBhvr>
                                        <p:cTn id="75" dur="500"/>
                                        <p:tgtEl>
                                          <p:spTgt spid="232600"/>
                                        </p:tgtEl>
                                      </p:cBhvr>
                                    </p:animEffect>
                                  </p:childTnLst>
                                </p:cTn>
                              </p:par>
                            </p:childTnLst>
                          </p:cTn>
                        </p:par>
                        <p:par>
                          <p:cTn id="76" fill="hold" nodeType="afterGroup">
                            <p:stCondLst>
                              <p:cond delay="10700"/>
                            </p:stCondLst>
                            <p:childTnLst>
                              <p:par>
                                <p:cTn id="77" presetID="10" presetClass="entr" presetSubtype="0" fill="hold" nodeType="afterEffect">
                                  <p:stCondLst>
                                    <p:cond delay="100"/>
                                  </p:stCondLst>
                                  <p:childTnLst>
                                    <p:set>
                                      <p:cBhvr>
                                        <p:cTn id="78" dur="1" fill="hold">
                                          <p:stCondLst>
                                            <p:cond delay="0"/>
                                          </p:stCondLst>
                                        </p:cTn>
                                        <p:tgtEl>
                                          <p:spTgt spid="232601"/>
                                        </p:tgtEl>
                                        <p:attrNameLst>
                                          <p:attrName>style.visibility</p:attrName>
                                        </p:attrNameLst>
                                      </p:cBhvr>
                                      <p:to>
                                        <p:strVal val="visible"/>
                                      </p:to>
                                    </p:set>
                                    <p:animEffect transition="in" filter="fade">
                                      <p:cBhvr>
                                        <p:cTn id="79" dur="500"/>
                                        <p:tgtEl>
                                          <p:spTgt spid="232601"/>
                                        </p:tgtEl>
                                      </p:cBhvr>
                                    </p:animEffect>
                                  </p:childTnLst>
                                </p:cTn>
                              </p:par>
                            </p:childTnLst>
                          </p:cTn>
                        </p:par>
                        <p:par>
                          <p:cTn id="80" fill="hold" nodeType="afterGroup">
                            <p:stCondLst>
                              <p:cond delay="11300"/>
                            </p:stCondLst>
                            <p:childTnLst>
                              <p:par>
                                <p:cTn id="81" presetID="10" presetClass="entr" presetSubtype="0" fill="hold" nodeType="afterEffect">
                                  <p:stCondLst>
                                    <p:cond delay="100"/>
                                  </p:stCondLst>
                                  <p:childTnLst>
                                    <p:set>
                                      <p:cBhvr>
                                        <p:cTn id="82" dur="1" fill="hold">
                                          <p:stCondLst>
                                            <p:cond delay="0"/>
                                          </p:stCondLst>
                                        </p:cTn>
                                        <p:tgtEl>
                                          <p:spTgt spid="232603"/>
                                        </p:tgtEl>
                                        <p:attrNameLst>
                                          <p:attrName>style.visibility</p:attrName>
                                        </p:attrNameLst>
                                      </p:cBhvr>
                                      <p:to>
                                        <p:strVal val="visible"/>
                                      </p:to>
                                    </p:set>
                                    <p:animEffect transition="in" filter="fade">
                                      <p:cBhvr>
                                        <p:cTn id="83" dur="500"/>
                                        <p:tgtEl>
                                          <p:spTgt spid="232603"/>
                                        </p:tgtEl>
                                      </p:cBhvr>
                                    </p:animEffect>
                                  </p:childTnLst>
                                </p:cTn>
                              </p:par>
                            </p:childTnLst>
                          </p:cTn>
                        </p:par>
                        <p:par>
                          <p:cTn id="84" fill="hold" nodeType="afterGroup">
                            <p:stCondLst>
                              <p:cond delay="11900"/>
                            </p:stCondLst>
                            <p:childTnLst>
                              <p:par>
                                <p:cTn id="85" presetID="10" presetClass="entr" presetSubtype="0" fill="hold" nodeType="afterEffect">
                                  <p:stCondLst>
                                    <p:cond delay="100"/>
                                  </p:stCondLst>
                                  <p:childTnLst>
                                    <p:set>
                                      <p:cBhvr>
                                        <p:cTn id="86" dur="1" fill="hold">
                                          <p:stCondLst>
                                            <p:cond delay="0"/>
                                          </p:stCondLst>
                                        </p:cTn>
                                        <p:tgtEl>
                                          <p:spTgt spid="232604"/>
                                        </p:tgtEl>
                                        <p:attrNameLst>
                                          <p:attrName>style.visibility</p:attrName>
                                        </p:attrNameLst>
                                      </p:cBhvr>
                                      <p:to>
                                        <p:strVal val="visible"/>
                                      </p:to>
                                    </p:set>
                                    <p:animEffect transition="in" filter="fade">
                                      <p:cBhvr>
                                        <p:cTn id="87" dur="500"/>
                                        <p:tgtEl>
                                          <p:spTgt spid="232604"/>
                                        </p:tgtEl>
                                      </p:cBhvr>
                                    </p:animEffect>
                                  </p:childTnLst>
                                </p:cTn>
                              </p:par>
                            </p:childTnLst>
                          </p:cTn>
                        </p:par>
                        <p:par>
                          <p:cTn id="88" fill="hold" nodeType="afterGroup">
                            <p:stCondLst>
                              <p:cond delay="12500"/>
                            </p:stCondLst>
                            <p:childTnLst>
                              <p:par>
                                <p:cTn id="89" presetID="10" presetClass="entr" presetSubtype="0" fill="hold" nodeType="afterEffect">
                                  <p:stCondLst>
                                    <p:cond delay="100"/>
                                  </p:stCondLst>
                                  <p:childTnLst>
                                    <p:set>
                                      <p:cBhvr>
                                        <p:cTn id="90" dur="1" fill="hold">
                                          <p:stCondLst>
                                            <p:cond delay="0"/>
                                          </p:stCondLst>
                                        </p:cTn>
                                        <p:tgtEl>
                                          <p:spTgt spid="232605"/>
                                        </p:tgtEl>
                                        <p:attrNameLst>
                                          <p:attrName>style.visibility</p:attrName>
                                        </p:attrNameLst>
                                      </p:cBhvr>
                                      <p:to>
                                        <p:strVal val="visible"/>
                                      </p:to>
                                    </p:set>
                                    <p:animEffect transition="in" filter="fade">
                                      <p:cBhvr>
                                        <p:cTn id="91" dur="500"/>
                                        <p:tgtEl>
                                          <p:spTgt spid="232605"/>
                                        </p:tgtEl>
                                      </p:cBhvr>
                                    </p:animEffect>
                                  </p:childTnLst>
                                </p:cTn>
                              </p:par>
                            </p:childTnLst>
                          </p:cTn>
                        </p:par>
                        <p:par>
                          <p:cTn id="92" fill="hold" nodeType="afterGroup">
                            <p:stCondLst>
                              <p:cond delay="13100"/>
                            </p:stCondLst>
                            <p:childTnLst>
                              <p:par>
                                <p:cTn id="93" presetID="10" presetClass="entr" presetSubtype="0" fill="hold" nodeType="afterEffect">
                                  <p:stCondLst>
                                    <p:cond delay="100"/>
                                  </p:stCondLst>
                                  <p:childTnLst>
                                    <p:set>
                                      <p:cBhvr>
                                        <p:cTn id="94" dur="1" fill="hold">
                                          <p:stCondLst>
                                            <p:cond delay="0"/>
                                          </p:stCondLst>
                                        </p:cTn>
                                        <p:tgtEl>
                                          <p:spTgt spid="232606"/>
                                        </p:tgtEl>
                                        <p:attrNameLst>
                                          <p:attrName>style.visibility</p:attrName>
                                        </p:attrNameLst>
                                      </p:cBhvr>
                                      <p:to>
                                        <p:strVal val="visible"/>
                                      </p:to>
                                    </p:set>
                                    <p:animEffect transition="in" filter="fade">
                                      <p:cBhvr>
                                        <p:cTn id="95" dur="500"/>
                                        <p:tgtEl>
                                          <p:spTgt spid="232606"/>
                                        </p:tgtEl>
                                      </p:cBhvr>
                                    </p:animEffect>
                                  </p:childTnLst>
                                </p:cTn>
                              </p:par>
                            </p:childTnLst>
                          </p:cTn>
                        </p:par>
                        <p:par>
                          <p:cTn id="96" fill="hold" nodeType="afterGroup">
                            <p:stCondLst>
                              <p:cond delay="13700"/>
                            </p:stCondLst>
                            <p:childTnLst>
                              <p:par>
                                <p:cTn id="97" presetID="10" presetClass="entr" presetSubtype="0" fill="hold" nodeType="afterEffect">
                                  <p:stCondLst>
                                    <p:cond delay="100"/>
                                  </p:stCondLst>
                                  <p:childTnLst>
                                    <p:set>
                                      <p:cBhvr>
                                        <p:cTn id="98" dur="1" fill="hold">
                                          <p:stCondLst>
                                            <p:cond delay="0"/>
                                          </p:stCondLst>
                                        </p:cTn>
                                        <p:tgtEl>
                                          <p:spTgt spid="232607"/>
                                        </p:tgtEl>
                                        <p:attrNameLst>
                                          <p:attrName>style.visibility</p:attrName>
                                        </p:attrNameLst>
                                      </p:cBhvr>
                                      <p:to>
                                        <p:strVal val="visible"/>
                                      </p:to>
                                    </p:set>
                                    <p:animEffect transition="in" filter="fade">
                                      <p:cBhvr>
                                        <p:cTn id="99" dur="500"/>
                                        <p:tgtEl>
                                          <p:spTgt spid="232607"/>
                                        </p:tgtEl>
                                      </p:cBhvr>
                                    </p:animEffect>
                                  </p:childTnLst>
                                </p:cTn>
                              </p:par>
                            </p:childTnLst>
                          </p:cTn>
                        </p:par>
                        <p:par>
                          <p:cTn id="100" fill="hold" nodeType="afterGroup">
                            <p:stCondLst>
                              <p:cond delay="14300"/>
                            </p:stCondLst>
                            <p:childTnLst>
                              <p:par>
                                <p:cTn id="101" presetID="10" presetClass="entr" presetSubtype="0" fill="hold" nodeType="afterEffect">
                                  <p:stCondLst>
                                    <p:cond delay="100"/>
                                  </p:stCondLst>
                                  <p:childTnLst>
                                    <p:set>
                                      <p:cBhvr>
                                        <p:cTn id="102" dur="1" fill="hold">
                                          <p:stCondLst>
                                            <p:cond delay="0"/>
                                          </p:stCondLst>
                                        </p:cTn>
                                        <p:tgtEl>
                                          <p:spTgt spid="177443"/>
                                        </p:tgtEl>
                                        <p:attrNameLst>
                                          <p:attrName>style.visibility</p:attrName>
                                        </p:attrNameLst>
                                      </p:cBhvr>
                                      <p:to>
                                        <p:strVal val="visible"/>
                                      </p:to>
                                    </p:set>
                                    <p:animEffect transition="in" filter="fade">
                                      <p:cBhvr>
                                        <p:cTn id="103" dur="500"/>
                                        <p:tgtEl>
                                          <p:spTgt spid="177443"/>
                                        </p:tgtEl>
                                      </p:cBhvr>
                                    </p:animEffect>
                                  </p:childTnLst>
                                </p:cTn>
                              </p:par>
                            </p:childTnLst>
                          </p:cTn>
                        </p:par>
                        <p:par>
                          <p:cTn id="104" fill="hold" nodeType="afterGroup">
                            <p:stCondLst>
                              <p:cond delay="14900"/>
                            </p:stCondLst>
                            <p:childTnLst>
                              <p:par>
                                <p:cTn id="105" presetID="10" presetClass="entr" presetSubtype="0" fill="hold" nodeType="afterEffect">
                                  <p:stCondLst>
                                    <p:cond delay="100"/>
                                  </p:stCondLst>
                                  <p:childTnLst>
                                    <p:set>
                                      <p:cBhvr>
                                        <p:cTn id="106" dur="1" fill="hold">
                                          <p:stCondLst>
                                            <p:cond delay="0"/>
                                          </p:stCondLst>
                                        </p:cTn>
                                        <p:tgtEl>
                                          <p:spTgt spid="177446"/>
                                        </p:tgtEl>
                                        <p:attrNameLst>
                                          <p:attrName>style.visibility</p:attrName>
                                        </p:attrNameLst>
                                      </p:cBhvr>
                                      <p:to>
                                        <p:strVal val="visible"/>
                                      </p:to>
                                    </p:set>
                                    <p:animEffect transition="in" filter="fade">
                                      <p:cBhvr>
                                        <p:cTn id="107" dur="500"/>
                                        <p:tgtEl>
                                          <p:spTgt spid="177446"/>
                                        </p:tgtEl>
                                      </p:cBhvr>
                                    </p:animEffect>
                                  </p:childTnLst>
                                </p:cTn>
                              </p:par>
                            </p:childTnLst>
                          </p:cTn>
                        </p:par>
                        <p:par>
                          <p:cTn id="108" fill="hold" nodeType="afterGroup">
                            <p:stCondLst>
                              <p:cond delay="15500"/>
                            </p:stCondLst>
                            <p:childTnLst>
                              <p:par>
                                <p:cTn id="109" presetID="10" presetClass="entr" presetSubtype="0" fill="hold" nodeType="afterEffect">
                                  <p:stCondLst>
                                    <p:cond delay="100"/>
                                  </p:stCondLst>
                                  <p:childTnLst>
                                    <p:set>
                                      <p:cBhvr>
                                        <p:cTn id="110" dur="1" fill="hold">
                                          <p:stCondLst>
                                            <p:cond delay="0"/>
                                          </p:stCondLst>
                                        </p:cTn>
                                        <p:tgtEl>
                                          <p:spTgt spid="177454"/>
                                        </p:tgtEl>
                                        <p:attrNameLst>
                                          <p:attrName>style.visibility</p:attrName>
                                        </p:attrNameLst>
                                      </p:cBhvr>
                                      <p:to>
                                        <p:strVal val="visible"/>
                                      </p:to>
                                    </p:set>
                                    <p:animEffect transition="in" filter="fade">
                                      <p:cBhvr>
                                        <p:cTn id="111" dur="500"/>
                                        <p:tgtEl>
                                          <p:spTgt spid="177454"/>
                                        </p:tgtEl>
                                      </p:cBhvr>
                                    </p:animEffect>
                                  </p:childTnLst>
                                </p:cTn>
                              </p:par>
                            </p:childTnLst>
                          </p:cTn>
                        </p:par>
                        <p:par>
                          <p:cTn id="112" fill="hold" nodeType="afterGroup">
                            <p:stCondLst>
                              <p:cond delay="16100"/>
                            </p:stCondLst>
                            <p:childTnLst>
                              <p:par>
                                <p:cTn id="113" presetID="10" presetClass="entr" presetSubtype="0" fill="hold" nodeType="afterEffect">
                                  <p:stCondLst>
                                    <p:cond delay="100"/>
                                  </p:stCondLst>
                                  <p:childTnLst>
                                    <p:set>
                                      <p:cBhvr>
                                        <p:cTn id="114" dur="1" fill="hold">
                                          <p:stCondLst>
                                            <p:cond delay="0"/>
                                          </p:stCondLst>
                                        </p:cTn>
                                        <p:tgtEl>
                                          <p:spTgt spid="177460"/>
                                        </p:tgtEl>
                                        <p:attrNameLst>
                                          <p:attrName>style.visibility</p:attrName>
                                        </p:attrNameLst>
                                      </p:cBhvr>
                                      <p:to>
                                        <p:strVal val="visible"/>
                                      </p:to>
                                    </p:set>
                                    <p:animEffect transition="in" filter="fade">
                                      <p:cBhvr>
                                        <p:cTn id="115" dur="500"/>
                                        <p:tgtEl>
                                          <p:spTgt spid="177460"/>
                                        </p:tgtEl>
                                      </p:cBhvr>
                                    </p:animEffect>
                                  </p:childTnLst>
                                </p:cTn>
                              </p:par>
                            </p:childTnLst>
                          </p:cTn>
                        </p:par>
                        <p:par>
                          <p:cTn id="116" fill="hold" nodeType="afterGroup">
                            <p:stCondLst>
                              <p:cond delay="16700"/>
                            </p:stCondLst>
                            <p:childTnLst>
                              <p:par>
                                <p:cTn id="117" presetID="10" presetClass="entr" presetSubtype="0" fill="hold" nodeType="afterEffect">
                                  <p:stCondLst>
                                    <p:cond delay="100"/>
                                  </p:stCondLst>
                                  <p:childTnLst>
                                    <p:set>
                                      <p:cBhvr>
                                        <p:cTn id="118" dur="1" fill="hold">
                                          <p:stCondLst>
                                            <p:cond delay="0"/>
                                          </p:stCondLst>
                                        </p:cTn>
                                        <p:tgtEl>
                                          <p:spTgt spid="177465"/>
                                        </p:tgtEl>
                                        <p:attrNameLst>
                                          <p:attrName>style.visibility</p:attrName>
                                        </p:attrNameLst>
                                      </p:cBhvr>
                                      <p:to>
                                        <p:strVal val="visible"/>
                                      </p:to>
                                    </p:set>
                                    <p:animEffect transition="in" filter="fade">
                                      <p:cBhvr>
                                        <p:cTn id="119" dur="500"/>
                                        <p:tgtEl>
                                          <p:spTgt spid="177465"/>
                                        </p:tgtEl>
                                      </p:cBhvr>
                                    </p:animEffect>
                                  </p:childTnLst>
                                </p:cTn>
                              </p:par>
                            </p:childTnLst>
                          </p:cTn>
                        </p:par>
                        <p:par>
                          <p:cTn id="120" fill="hold" nodeType="afterGroup">
                            <p:stCondLst>
                              <p:cond delay="17300"/>
                            </p:stCondLst>
                            <p:childTnLst>
                              <p:par>
                                <p:cTn id="121" presetID="10" presetClass="entr" presetSubtype="0" fill="hold" nodeType="afterEffect">
                                  <p:stCondLst>
                                    <p:cond delay="100"/>
                                  </p:stCondLst>
                                  <p:childTnLst>
                                    <p:set>
                                      <p:cBhvr>
                                        <p:cTn id="122" dur="1" fill="hold">
                                          <p:stCondLst>
                                            <p:cond delay="0"/>
                                          </p:stCondLst>
                                        </p:cTn>
                                        <p:tgtEl>
                                          <p:spTgt spid="177473"/>
                                        </p:tgtEl>
                                        <p:attrNameLst>
                                          <p:attrName>style.visibility</p:attrName>
                                        </p:attrNameLst>
                                      </p:cBhvr>
                                      <p:to>
                                        <p:strVal val="visible"/>
                                      </p:to>
                                    </p:set>
                                    <p:animEffect transition="in" filter="fade">
                                      <p:cBhvr>
                                        <p:cTn id="123" dur="500"/>
                                        <p:tgtEl>
                                          <p:spTgt spid="177473"/>
                                        </p:tgtEl>
                                      </p:cBhvr>
                                    </p:animEffect>
                                  </p:childTnLst>
                                </p:cTn>
                              </p:par>
                            </p:childTnLst>
                          </p:cTn>
                        </p:par>
                        <p:par>
                          <p:cTn id="124" fill="hold" nodeType="afterGroup">
                            <p:stCondLst>
                              <p:cond delay="17900"/>
                            </p:stCondLst>
                            <p:childTnLst>
                              <p:par>
                                <p:cTn id="125" presetID="10" presetClass="entr" presetSubtype="0" fill="hold" nodeType="afterEffect">
                                  <p:stCondLst>
                                    <p:cond delay="100"/>
                                  </p:stCondLst>
                                  <p:childTnLst>
                                    <p:set>
                                      <p:cBhvr>
                                        <p:cTn id="126" dur="1" fill="hold">
                                          <p:stCondLst>
                                            <p:cond delay="0"/>
                                          </p:stCondLst>
                                        </p:cTn>
                                        <p:tgtEl>
                                          <p:spTgt spid="177485"/>
                                        </p:tgtEl>
                                        <p:attrNameLst>
                                          <p:attrName>style.visibility</p:attrName>
                                        </p:attrNameLst>
                                      </p:cBhvr>
                                      <p:to>
                                        <p:strVal val="visible"/>
                                      </p:to>
                                    </p:set>
                                    <p:animEffect transition="in" filter="fade">
                                      <p:cBhvr>
                                        <p:cTn id="127" dur="500"/>
                                        <p:tgtEl>
                                          <p:spTgt spid="177485"/>
                                        </p:tgtEl>
                                      </p:cBhvr>
                                    </p:animEffect>
                                  </p:childTnLst>
                                </p:cTn>
                              </p:par>
                            </p:childTnLst>
                          </p:cTn>
                        </p:par>
                        <p:par>
                          <p:cTn id="128" fill="hold" nodeType="afterGroup">
                            <p:stCondLst>
                              <p:cond delay="18500"/>
                            </p:stCondLst>
                            <p:childTnLst>
                              <p:par>
                                <p:cTn id="129" presetID="10" presetClass="entr" presetSubtype="0" fill="hold" nodeType="afterEffect">
                                  <p:stCondLst>
                                    <p:cond delay="100"/>
                                  </p:stCondLst>
                                  <p:childTnLst>
                                    <p:set>
                                      <p:cBhvr>
                                        <p:cTn id="130" dur="1" fill="hold">
                                          <p:stCondLst>
                                            <p:cond delay="0"/>
                                          </p:stCondLst>
                                        </p:cTn>
                                        <p:tgtEl>
                                          <p:spTgt spid="177487"/>
                                        </p:tgtEl>
                                        <p:attrNameLst>
                                          <p:attrName>style.visibility</p:attrName>
                                        </p:attrNameLst>
                                      </p:cBhvr>
                                      <p:to>
                                        <p:strVal val="visible"/>
                                      </p:to>
                                    </p:set>
                                    <p:animEffect transition="in" filter="fade">
                                      <p:cBhvr>
                                        <p:cTn id="131" dur="500"/>
                                        <p:tgtEl>
                                          <p:spTgt spid="177487"/>
                                        </p:tgtEl>
                                      </p:cBhvr>
                                    </p:animEffect>
                                  </p:childTnLst>
                                </p:cTn>
                              </p:par>
                            </p:childTnLst>
                          </p:cTn>
                        </p:par>
                        <p:par>
                          <p:cTn id="132" fill="hold" nodeType="afterGroup">
                            <p:stCondLst>
                              <p:cond delay="19100"/>
                            </p:stCondLst>
                            <p:childTnLst>
                              <p:par>
                                <p:cTn id="133" presetID="10" presetClass="entr" presetSubtype="0" fill="hold" nodeType="afterEffect">
                                  <p:stCondLst>
                                    <p:cond delay="100"/>
                                  </p:stCondLst>
                                  <p:childTnLst>
                                    <p:set>
                                      <p:cBhvr>
                                        <p:cTn id="134" dur="1" fill="hold">
                                          <p:stCondLst>
                                            <p:cond delay="0"/>
                                          </p:stCondLst>
                                        </p:cTn>
                                        <p:tgtEl>
                                          <p:spTgt spid="177491"/>
                                        </p:tgtEl>
                                        <p:attrNameLst>
                                          <p:attrName>style.visibility</p:attrName>
                                        </p:attrNameLst>
                                      </p:cBhvr>
                                      <p:to>
                                        <p:strVal val="visible"/>
                                      </p:to>
                                    </p:set>
                                    <p:animEffect transition="in" filter="fade">
                                      <p:cBhvr>
                                        <p:cTn id="135" dur="500"/>
                                        <p:tgtEl>
                                          <p:spTgt spid="177491"/>
                                        </p:tgtEl>
                                      </p:cBhvr>
                                    </p:animEffect>
                                  </p:childTnLst>
                                </p:cTn>
                              </p:par>
                            </p:childTnLst>
                          </p:cTn>
                        </p:par>
                        <p:par>
                          <p:cTn id="136" fill="hold" nodeType="afterGroup">
                            <p:stCondLst>
                              <p:cond delay="19700"/>
                            </p:stCondLst>
                            <p:childTnLst>
                              <p:par>
                                <p:cTn id="137" presetID="10" presetClass="entr" presetSubtype="0" fill="hold" nodeType="afterEffect">
                                  <p:stCondLst>
                                    <p:cond delay="100"/>
                                  </p:stCondLst>
                                  <p:childTnLst>
                                    <p:set>
                                      <p:cBhvr>
                                        <p:cTn id="138" dur="1" fill="hold">
                                          <p:stCondLst>
                                            <p:cond delay="0"/>
                                          </p:stCondLst>
                                        </p:cTn>
                                        <p:tgtEl>
                                          <p:spTgt spid="177499"/>
                                        </p:tgtEl>
                                        <p:attrNameLst>
                                          <p:attrName>style.visibility</p:attrName>
                                        </p:attrNameLst>
                                      </p:cBhvr>
                                      <p:to>
                                        <p:strVal val="visible"/>
                                      </p:to>
                                    </p:set>
                                    <p:animEffect transition="in" filter="fade">
                                      <p:cBhvr>
                                        <p:cTn id="139" dur="500"/>
                                        <p:tgtEl>
                                          <p:spTgt spid="177499"/>
                                        </p:tgtEl>
                                      </p:cBhvr>
                                    </p:animEffect>
                                  </p:childTnLst>
                                </p:cTn>
                              </p:par>
                            </p:childTnLst>
                          </p:cTn>
                        </p:par>
                        <p:par>
                          <p:cTn id="140" fill="hold" nodeType="afterGroup">
                            <p:stCondLst>
                              <p:cond delay="20300"/>
                            </p:stCondLst>
                            <p:childTnLst>
                              <p:par>
                                <p:cTn id="141" presetID="10" presetClass="entr" presetSubtype="0" fill="hold" nodeType="afterEffect">
                                  <p:stCondLst>
                                    <p:cond delay="100"/>
                                  </p:stCondLst>
                                  <p:childTnLst>
                                    <p:set>
                                      <p:cBhvr>
                                        <p:cTn id="142" dur="1" fill="hold">
                                          <p:stCondLst>
                                            <p:cond delay="0"/>
                                          </p:stCondLst>
                                        </p:cTn>
                                        <p:tgtEl>
                                          <p:spTgt spid="177537"/>
                                        </p:tgtEl>
                                        <p:attrNameLst>
                                          <p:attrName>style.visibility</p:attrName>
                                        </p:attrNameLst>
                                      </p:cBhvr>
                                      <p:to>
                                        <p:strVal val="visible"/>
                                      </p:to>
                                    </p:set>
                                    <p:animEffect transition="in" filter="fade">
                                      <p:cBhvr>
                                        <p:cTn id="143" dur="500"/>
                                        <p:tgtEl>
                                          <p:spTgt spid="177537"/>
                                        </p:tgtEl>
                                      </p:cBhvr>
                                    </p:animEffect>
                                  </p:childTnLst>
                                </p:cTn>
                              </p:par>
                            </p:childTnLst>
                          </p:cTn>
                        </p:par>
                        <p:par>
                          <p:cTn id="144" fill="hold" nodeType="afterGroup">
                            <p:stCondLst>
                              <p:cond delay="20900"/>
                            </p:stCondLst>
                            <p:childTnLst>
                              <p:par>
                                <p:cTn id="145" presetID="10" presetClass="entr" presetSubtype="0" fill="hold" nodeType="afterEffect">
                                  <p:stCondLst>
                                    <p:cond delay="100"/>
                                  </p:stCondLst>
                                  <p:childTnLst>
                                    <p:set>
                                      <p:cBhvr>
                                        <p:cTn id="146" dur="1" fill="hold">
                                          <p:stCondLst>
                                            <p:cond delay="0"/>
                                          </p:stCondLst>
                                        </p:cTn>
                                        <p:tgtEl>
                                          <p:spTgt spid="177538"/>
                                        </p:tgtEl>
                                        <p:attrNameLst>
                                          <p:attrName>style.visibility</p:attrName>
                                        </p:attrNameLst>
                                      </p:cBhvr>
                                      <p:to>
                                        <p:strVal val="visible"/>
                                      </p:to>
                                    </p:set>
                                    <p:animEffect transition="in" filter="fade">
                                      <p:cBhvr>
                                        <p:cTn id="147" dur="500"/>
                                        <p:tgtEl>
                                          <p:spTgt spid="177538"/>
                                        </p:tgtEl>
                                      </p:cBhvr>
                                    </p:animEffect>
                                  </p:childTnLst>
                                </p:cTn>
                              </p:par>
                            </p:childTnLst>
                          </p:cTn>
                        </p:par>
                        <p:par>
                          <p:cTn id="148" fill="hold" nodeType="afterGroup">
                            <p:stCondLst>
                              <p:cond delay="21500"/>
                            </p:stCondLst>
                            <p:childTnLst>
                              <p:par>
                                <p:cTn id="149" presetID="10" presetClass="entr" presetSubtype="0" fill="hold" nodeType="afterEffect">
                                  <p:stCondLst>
                                    <p:cond delay="100"/>
                                  </p:stCondLst>
                                  <p:childTnLst>
                                    <p:set>
                                      <p:cBhvr>
                                        <p:cTn id="150" dur="1" fill="hold">
                                          <p:stCondLst>
                                            <p:cond delay="0"/>
                                          </p:stCondLst>
                                        </p:cTn>
                                        <p:tgtEl>
                                          <p:spTgt spid="177544"/>
                                        </p:tgtEl>
                                        <p:attrNameLst>
                                          <p:attrName>style.visibility</p:attrName>
                                        </p:attrNameLst>
                                      </p:cBhvr>
                                      <p:to>
                                        <p:strVal val="visible"/>
                                      </p:to>
                                    </p:set>
                                    <p:animEffect transition="in" filter="fade">
                                      <p:cBhvr>
                                        <p:cTn id="151" dur="500"/>
                                        <p:tgtEl>
                                          <p:spTgt spid="177544"/>
                                        </p:tgtEl>
                                      </p:cBhvr>
                                    </p:animEffect>
                                  </p:childTnLst>
                                </p:cTn>
                              </p:par>
                            </p:childTnLst>
                          </p:cTn>
                        </p:par>
                        <p:par>
                          <p:cTn id="152" fill="hold" nodeType="afterGroup">
                            <p:stCondLst>
                              <p:cond delay="22100"/>
                            </p:stCondLst>
                            <p:childTnLst>
                              <p:par>
                                <p:cTn id="153" presetID="10" presetClass="entr" presetSubtype="0" fill="hold" nodeType="afterEffect">
                                  <p:stCondLst>
                                    <p:cond delay="100"/>
                                  </p:stCondLst>
                                  <p:childTnLst>
                                    <p:set>
                                      <p:cBhvr>
                                        <p:cTn id="154" dur="1" fill="hold">
                                          <p:stCondLst>
                                            <p:cond delay="0"/>
                                          </p:stCondLst>
                                        </p:cTn>
                                        <p:tgtEl>
                                          <p:spTgt spid="177555"/>
                                        </p:tgtEl>
                                        <p:attrNameLst>
                                          <p:attrName>style.visibility</p:attrName>
                                        </p:attrNameLst>
                                      </p:cBhvr>
                                      <p:to>
                                        <p:strVal val="visible"/>
                                      </p:to>
                                    </p:set>
                                    <p:animEffect transition="in" filter="fade">
                                      <p:cBhvr>
                                        <p:cTn id="155" dur="500"/>
                                        <p:tgtEl>
                                          <p:spTgt spid="177555"/>
                                        </p:tgtEl>
                                      </p:cBhvr>
                                    </p:animEffect>
                                  </p:childTnLst>
                                </p:cTn>
                              </p:par>
                            </p:childTnLst>
                          </p:cTn>
                        </p:par>
                        <p:par>
                          <p:cTn id="156" fill="hold" nodeType="afterGroup">
                            <p:stCondLst>
                              <p:cond delay="22700"/>
                            </p:stCondLst>
                            <p:childTnLst>
                              <p:par>
                                <p:cTn id="157" presetID="10" presetClass="entr" presetSubtype="0" fill="hold" nodeType="afterEffect">
                                  <p:stCondLst>
                                    <p:cond delay="100"/>
                                  </p:stCondLst>
                                  <p:childTnLst>
                                    <p:set>
                                      <p:cBhvr>
                                        <p:cTn id="158" dur="1" fill="hold">
                                          <p:stCondLst>
                                            <p:cond delay="0"/>
                                          </p:stCondLst>
                                        </p:cTn>
                                        <p:tgtEl>
                                          <p:spTgt spid="177563"/>
                                        </p:tgtEl>
                                        <p:attrNameLst>
                                          <p:attrName>style.visibility</p:attrName>
                                        </p:attrNameLst>
                                      </p:cBhvr>
                                      <p:to>
                                        <p:strVal val="visible"/>
                                      </p:to>
                                    </p:set>
                                    <p:animEffect transition="in" filter="fade">
                                      <p:cBhvr>
                                        <p:cTn id="159" dur="500"/>
                                        <p:tgtEl>
                                          <p:spTgt spid="177563"/>
                                        </p:tgtEl>
                                      </p:cBhvr>
                                    </p:animEffect>
                                  </p:childTnLst>
                                </p:cTn>
                              </p:par>
                            </p:childTnLst>
                          </p:cTn>
                        </p:par>
                        <p:par>
                          <p:cTn id="160" fill="hold" nodeType="afterGroup">
                            <p:stCondLst>
                              <p:cond delay="23300"/>
                            </p:stCondLst>
                            <p:childTnLst>
                              <p:par>
                                <p:cTn id="161" presetID="10" presetClass="entr" presetSubtype="0" fill="hold" nodeType="afterEffect">
                                  <p:stCondLst>
                                    <p:cond delay="100"/>
                                  </p:stCondLst>
                                  <p:childTnLst>
                                    <p:set>
                                      <p:cBhvr>
                                        <p:cTn id="162" dur="1" fill="hold">
                                          <p:stCondLst>
                                            <p:cond delay="0"/>
                                          </p:stCondLst>
                                        </p:cTn>
                                        <p:tgtEl>
                                          <p:spTgt spid="177569"/>
                                        </p:tgtEl>
                                        <p:attrNameLst>
                                          <p:attrName>style.visibility</p:attrName>
                                        </p:attrNameLst>
                                      </p:cBhvr>
                                      <p:to>
                                        <p:strVal val="visible"/>
                                      </p:to>
                                    </p:set>
                                    <p:animEffect transition="in" filter="fade">
                                      <p:cBhvr>
                                        <p:cTn id="163" dur="500"/>
                                        <p:tgtEl>
                                          <p:spTgt spid="177569"/>
                                        </p:tgtEl>
                                      </p:cBhvr>
                                    </p:animEffect>
                                  </p:childTnLst>
                                </p:cTn>
                              </p:par>
                            </p:childTnLst>
                          </p:cTn>
                        </p:par>
                        <p:par>
                          <p:cTn id="164" fill="hold" nodeType="afterGroup">
                            <p:stCondLst>
                              <p:cond delay="23900"/>
                            </p:stCondLst>
                            <p:childTnLst>
                              <p:par>
                                <p:cTn id="165" presetID="10" presetClass="entr" presetSubtype="0" fill="hold" nodeType="afterEffect">
                                  <p:stCondLst>
                                    <p:cond delay="100"/>
                                  </p:stCondLst>
                                  <p:childTnLst>
                                    <p:set>
                                      <p:cBhvr>
                                        <p:cTn id="166" dur="1" fill="hold">
                                          <p:stCondLst>
                                            <p:cond delay="0"/>
                                          </p:stCondLst>
                                        </p:cTn>
                                        <p:tgtEl>
                                          <p:spTgt spid="177575"/>
                                        </p:tgtEl>
                                        <p:attrNameLst>
                                          <p:attrName>style.visibility</p:attrName>
                                        </p:attrNameLst>
                                      </p:cBhvr>
                                      <p:to>
                                        <p:strVal val="visible"/>
                                      </p:to>
                                    </p:set>
                                    <p:animEffect transition="in" filter="fade">
                                      <p:cBhvr>
                                        <p:cTn id="167" dur="500"/>
                                        <p:tgtEl>
                                          <p:spTgt spid="177575"/>
                                        </p:tgtEl>
                                      </p:cBhvr>
                                    </p:animEffect>
                                  </p:childTnLst>
                                </p:cTn>
                              </p:par>
                            </p:childTnLst>
                          </p:cTn>
                        </p:par>
                        <p:par>
                          <p:cTn id="168" fill="hold" nodeType="afterGroup">
                            <p:stCondLst>
                              <p:cond delay="24500"/>
                            </p:stCondLst>
                            <p:childTnLst>
                              <p:par>
                                <p:cTn id="169" presetID="10" presetClass="entr" presetSubtype="0" fill="hold" nodeType="afterEffect">
                                  <p:stCondLst>
                                    <p:cond delay="100"/>
                                  </p:stCondLst>
                                  <p:childTnLst>
                                    <p:set>
                                      <p:cBhvr>
                                        <p:cTn id="170" dur="1" fill="hold">
                                          <p:stCondLst>
                                            <p:cond delay="0"/>
                                          </p:stCondLst>
                                        </p:cTn>
                                        <p:tgtEl>
                                          <p:spTgt spid="177581"/>
                                        </p:tgtEl>
                                        <p:attrNameLst>
                                          <p:attrName>style.visibility</p:attrName>
                                        </p:attrNameLst>
                                      </p:cBhvr>
                                      <p:to>
                                        <p:strVal val="visible"/>
                                      </p:to>
                                    </p:set>
                                    <p:animEffect transition="in" filter="fade">
                                      <p:cBhvr>
                                        <p:cTn id="171" dur="500"/>
                                        <p:tgtEl>
                                          <p:spTgt spid="177581"/>
                                        </p:tgtEl>
                                      </p:cBhvr>
                                    </p:animEffect>
                                  </p:childTnLst>
                                </p:cTn>
                              </p:par>
                            </p:childTnLst>
                          </p:cTn>
                        </p:par>
                        <p:par>
                          <p:cTn id="172" fill="hold" nodeType="afterGroup">
                            <p:stCondLst>
                              <p:cond delay="25100"/>
                            </p:stCondLst>
                            <p:childTnLst>
                              <p:par>
                                <p:cTn id="173" presetID="10" presetClass="entr" presetSubtype="0" fill="hold" nodeType="afterEffect">
                                  <p:stCondLst>
                                    <p:cond delay="100"/>
                                  </p:stCondLst>
                                  <p:childTnLst>
                                    <p:set>
                                      <p:cBhvr>
                                        <p:cTn id="174" dur="1" fill="hold">
                                          <p:stCondLst>
                                            <p:cond delay="0"/>
                                          </p:stCondLst>
                                        </p:cTn>
                                        <p:tgtEl>
                                          <p:spTgt spid="177587"/>
                                        </p:tgtEl>
                                        <p:attrNameLst>
                                          <p:attrName>style.visibility</p:attrName>
                                        </p:attrNameLst>
                                      </p:cBhvr>
                                      <p:to>
                                        <p:strVal val="visible"/>
                                      </p:to>
                                    </p:set>
                                    <p:animEffect transition="in" filter="fade">
                                      <p:cBhvr>
                                        <p:cTn id="175" dur="500"/>
                                        <p:tgtEl>
                                          <p:spTgt spid="177587"/>
                                        </p:tgtEl>
                                      </p:cBhvr>
                                    </p:animEffect>
                                  </p:childTnLst>
                                </p:cTn>
                              </p:par>
                            </p:childTnLst>
                          </p:cTn>
                        </p:par>
                        <p:par>
                          <p:cTn id="176" fill="hold" nodeType="afterGroup">
                            <p:stCondLst>
                              <p:cond delay="25700"/>
                            </p:stCondLst>
                            <p:childTnLst>
                              <p:par>
                                <p:cTn id="177" presetID="10" presetClass="entr" presetSubtype="0" fill="hold" nodeType="afterEffect">
                                  <p:stCondLst>
                                    <p:cond delay="100"/>
                                  </p:stCondLst>
                                  <p:childTnLst>
                                    <p:set>
                                      <p:cBhvr>
                                        <p:cTn id="178" dur="1" fill="hold">
                                          <p:stCondLst>
                                            <p:cond delay="0"/>
                                          </p:stCondLst>
                                        </p:cTn>
                                        <p:tgtEl>
                                          <p:spTgt spid="177593"/>
                                        </p:tgtEl>
                                        <p:attrNameLst>
                                          <p:attrName>style.visibility</p:attrName>
                                        </p:attrNameLst>
                                      </p:cBhvr>
                                      <p:to>
                                        <p:strVal val="visible"/>
                                      </p:to>
                                    </p:set>
                                    <p:animEffect transition="in" filter="fade">
                                      <p:cBhvr>
                                        <p:cTn id="179" dur="500"/>
                                        <p:tgtEl>
                                          <p:spTgt spid="177593"/>
                                        </p:tgtEl>
                                      </p:cBhvr>
                                    </p:animEffect>
                                  </p:childTnLst>
                                </p:cTn>
                              </p:par>
                            </p:childTnLst>
                          </p:cTn>
                        </p:par>
                        <p:par>
                          <p:cTn id="180" fill="hold" nodeType="afterGroup">
                            <p:stCondLst>
                              <p:cond delay="26300"/>
                            </p:stCondLst>
                            <p:childTnLst>
                              <p:par>
                                <p:cTn id="181" presetID="10" presetClass="entr" presetSubtype="0" fill="hold" nodeType="afterEffect">
                                  <p:stCondLst>
                                    <p:cond delay="100"/>
                                  </p:stCondLst>
                                  <p:childTnLst>
                                    <p:set>
                                      <p:cBhvr>
                                        <p:cTn id="182" dur="1" fill="hold">
                                          <p:stCondLst>
                                            <p:cond delay="0"/>
                                          </p:stCondLst>
                                        </p:cTn>
                                        <p:tgtEl>
                                          <p:spTgt spid="177594"/>
                                        </p:tgtEl>
                                        <p:attrNameLst>
                                          <p:attrName>style.visibility</p:attrName>
                                        </p:attrNameLst>
                                      </p:cBhvr>
                                      <p:to>
                                        <p:strVal val="visible"/>
                                      </p:to>
                                    </p:set>
                                    <p:animEffect transition="in" filter="fade">
                                      <p:cBhvr>
                                        <p:cTn id="183" dur="500"/>
                                        <p:tgtEl>
                                          <p:spTgt spid="177594"/>
                                        </p:tgtEl>
                                      </p:cBhvr>
                                    </p:animEffect>
                                  </p:childTnLst>
                                </p:cTn>
                              </p:par>
                            </p:childTnLst>
                          </p:cTn>
                        </p:par>
                        <p:par>
                          <p:cTn id="184" fill="hold" nodeType="afterGroup">
                            <p:stCondLst>
                              <p:cond delay="26900"/>
                            </p:stCondLst>
                            <p:childTnLst>
                              <p:par>
                                <p:cTn id="185" presetID="10" presetClass="entr" presetSubtype="0" fill="hold" nodeType="afterEffect">
                                  <p:stCondLst>
                                    <p:cond delay="100"/>
                                  </p:stCondLst>
                                  <p:childTnLst>
                                    <p:set>
                                      <p:cBhvr>
                                        <p:cTn id="186" dur="1" fill="hold">
                                          <p:stCondLst>
                                            <p:cond delay="0"/>
                                          </p:stCondLst>
                                        </p:cTn>
                                        <p:tgtEl>
                                          <p:spTgt spid="190823"/>
                                        </p:tgtEl>
                                        <p:attrNameLst>
                                          <p:attrName>style.visibility</p:attrName>
                                        </p:attrNameLst>
                                      </p:cBhvr>
                                      <p:to>
                                        <p:strVal val="visible"/>
                                      </p:to>
                                    </p:set>
                                    <p:animEffect transition="in" filter="fade">
                                      <p:cBhvr>
                                        <p:cTn id="187" dur="500"/>
                                        <p:tgtEl>
                                          <p:spTgt spid="190823"/>
                                        </p:tgtEl>
                                      </p:cBhvr>
                                    </p:animEffect>
                                  </p:childTnLst>
                                </p:cTn>
                              </p:par>
                            </p:childTnLst>
                          </p:cTn>
                        </p:par>
                        <p:par>
                          <p:cTn id="188" fill="hold" nodeType="afterGroup">
                            <p:stCondLst>
                              <p:cond delay="27500"/>
                            </p:stCondLst>
                            <p:childTnLst>
                              <p:par>
                                <p:cTn id="189" presetID="10" presetClass="entr" presetSubtype="0" fill="hold" nodeType="afterEffect">
                                  <p:stCondLst>
                                    <p:cond delay="100"/>
                                  </p:stCondLst>
                                  <p:childTnLst>
                                    <p:set>
                                      <p:cBhvr>
                                        <p:cTn id="190" dur="1" fill="hold">
                                          <p:stCondLst>
                                            <p:cond delay="0"/>
                                          </p:stCondLst>
                                        </p:cTn>
                                        <p:tgtEl>
                                          <p:spTgt spid="190829"/>
                                        </p:tgtEl>
                                        <p:attrNameLst>
                                          <p:attrName>style.visibility</p:attrName>
                                        </p:attrNameLst>
                                      </p:cBhvr>
                                      <p:to>
                                        <p:strVal val="visible"/>
                                      </p:to>
                                    </p:set>
                                    <p:animEffect transition="in" filter="fade">
                                      <p:cBhvr>
                                        <p:cTn id="191" dur="500"/>
                                        <p:tgtEl>
                                          <p:spTgt spid="190829"/>
                                        </p:tgtEl>
                                      </p:cBhvr>
                                    </p:animEffect>
                                  </p:childTnLst>
                                </p:cTn>
                              </p:par>
                            </p:childTnLst>
                          </p:cTn>
                        </p:par>
                        <p:par>
                          <p:cTn id="192" fill="hold" nodeType="afterGroup">
                            <p:stCondLst>
                              <p:cond delay="28100"/>
                            </p:stCondLst>
                            <p:childTnLst>
                              <p:par>
                                <p:cTn id="193" presetID="10" presetClass="entr" presetSubtype="0" fill="hold" nodeType="afterEffect">
                                  <p:stCondLst>
                                    <p:cond delay="100"/>
                                  </p:stCondLst>
                                  <p:childTnLst>
                                    <p:set>
                                      <p:cBhvr>
                                        <p:cTn id="194" dur="1" fill="hold">
                                          <p:stCondLst>
                                            <p:cond delay="0"/>
                                          </p:stCondLst>
                                        </p:cTn>
                                        <p:tgtEl>
                                          <p:spTgt spid="190835"/>
                                        </p:tgtEl>
                                        <p:attrNameLst>
                                          <p:attrName>style.visibility</p:attrName>
                                        </p:attrNameLst>
                                      </p:cBhvr>
                                      <p:to>
                                        <p:strVal val="visible"/>
                                      </p:to>
                                    </p:set>
                                    <p:animEffect transition="in" filter="fade">
                                      <p:cBhvr>
                                        <p:cTn id="195" dur="500"/>
                                        <p:tgtEl>
                                          <p:spTgt spid="190835"/>
                                        </p:tgtEl>
                                      </p:cBhvr>
                                    </p:animEffect>
                                  </p:childTnLst>
                                </p:cTn>
                              </p:par>
                            </p:childTnLst>
                          </p:cTn>
                        </p:par>
                        <p:par>
                          <p:cTn id="196" fill="hold" nodeType="afterGroup">
                            <p:stCondLst>
                              <p:cond delay="28700"/>
                            </p:stCondLst>
                            <p:childTnLst>
                              <p:par>
                                <p:cTn id="197" presetID="10" presetClass="entr" presetSubtype="0" fill="hold" nodeType="afterEffect">
                                  <p:stCondLst>
                                    <p:cond delay="100"/>
                                  </p:stCondLst>
                                  <p:childTnLst>
                                    <p:set>
                                      <p:cBhvr>
                                        <p:cTn id="198" dur="1" fill="hold">
                                          <p:stCondLst>
                                            <p:cond delay="0"/>
                                          </p:stCondLst>
                                        </p:cTn>
                                        <p:tgtEl>
                                          <p:spTgt spid="190840"/>
                                        </p:tgtEl>
                                        <p:attrNameLst>
                                          <p:attrName>style.visibility</p:attrName>
                                        </p:attrNameLst>
                                      </p:cBhvr>
                                      <p:to>
                                        <p:strVal val="visible"/>
                                      </p:to>
                                    </p:set>
                                    <p:animEffect transition="in" filter="fade">
                                      <p:cBhvr>
                                        <p:cTn id="199" dur="500"/>
                                        <p:tgtEl>
                                          <p:spTgt spid="190840"/>
                                        </p:tgtEl>
                                      </p:cBhvr>
                                    </p:animEffect>
                                  </p:childTnLst>
                                </p:cTn>
                              </p:par>
                            </p:childTnLst>
                          </p:cTn>
                        </p:par>
                        <p:par>
                          <p:cTn id="200" fill="hold" nodeType="afterGroup">
                            <p:stCondLst>
                              <p:cond delay="29300"/>
                            </p:stCondLst>
                            <p:childTnLst>
                              <p:par>
                                <p:cTn id="201" presetID="10" presetClass="entr" presetSubtype="0" fill="hold" nodeType="afterEffect">
                                  <p:stCondLst>
                                    <p:cond delay="100"/>
                                  </p:stCondLst>
                                  <p:childTnLst>
                                    <p:set>
                                      <p:cBhvr>
                                        <p:cTn id="202" dur="1" fill="hold">
                                          <p:stCondLst>
                                            <p:cond delay="0"/>
                                          </p:stCondLst>
                                        </p:cTn>
                                        <p:tgtEl>
                                          <p:spTgt spid="190847"/>
                                        </p:tgtEl>
                                        <p:attrNameLst>
                                          <p:attrName>style.visibility</p:attrName>
                                        </p:attrNameLst>
                                      </p:cBhvr>
                                      <p:to>
                                        <p:strVal val="visible"/>
                                      </p:to>
                                    </p:set>
                                    <p:animEffect transition="in" filter="fade">
                                      <p:cBhvr>
                                        <p:cTn id="203" dur="500"/>
                                        <p:tgtEl>
                                          <p:spTgt spid="190847"/>
                                        </p:tgtEl>
                                      </p:cBhvr>
                                    </p:animEffect>
                                  </p:childTnLst>
                                </p:cTn>
                              </p:par>
                            </p:childTnLst>
                          </p:cTn>
                        </p:par>
                        <p:par>
                          <p:cTn id="204" fill="hold" nodeType="afterGroup">
                            <p:stCondLst>
                              <p:cond delay="29900"/>
                            </p:stCondLst>
                            <p:childTnLst>
                              <p:par>
                                <p:cTn id="205" presetID="10" presetClass="entr" presetSubtype="0" fill="hold" nodeType="afterEffect">
                                  <p:stCondLst>
                                    <p:cond delay="100"/>
                                  </p:stCondLst>
                                  <p:childTnLst>
                                    <p:set>
                                      <p:cBhvr>
                                        <p:cTn id="206" dur="1" fill="hold">
                                          <p:stCondLst>
                                            <p:cond delay="0"/>
                                          </p:stCondLst>
                                        </p:cTn>
                                        <p:tgtEl>
                                          <p:spTgt spid="190848"/>
                                        </p:tgtEl>
                                        <p:attrNameLst>
                                          <p:attrName>style.visibility</p:attrName>
                                        </p:attrNameLst>
                                      </p:cBhvr>
                                      <p:to>
                                        <p:strVal val="visible"/>
                                      </p:to>
                                    </p:set>
                                    <p:animEffect transition="in" filter="fade">
                                      <p:cBhvr>
                                        <p:cTn id="207" dur="500"/>
                                        <p:tgtEl>
                                          <p:spTgt spid="190848"/>
                                        </p:tgtEl>
                                      </p:cBhvr>
                                    </p:animEffect>
                                  </p:childTnLst>
                                </p:cTn>
                              </p:par>
                            </p:childTnLst>
                          </p:cTn>
                        </p:par>
                        <p:par>
                          <p:cTn id="208" fill="hold" nodeType="afterGroup">
                            <p:stCondLst>
                              <p:cond delay="30500"/>
                            </p:stCondLst>
                            <p:childTnLst>
                              <p:par>
                                <p:cTn id="209" presetID="10" presetClass="entr" presetSubtype="0" fill="hold" nodeType="afterEffect">
                                  <p:stCondLst>
                                    <p:cond delay="100"/>
                                  </p:stCondLst>
                                  <p:childTnLst>
                                    <p:set>
                                      <p:cBhvr>
                                        <p:cTn id="210" dur="1" fill="hold">
                                          <p:stCondLst>
                                            <p:cond delay="0"/>
                                          </p:stCondLst>
                                        </p:cTn>
                                        <p:tgtEl>
                                          <p:spTgt spid="190853"/>
                                        </p:tgtEl>
                                        <p:attrNameLst>
                                          <p:attrName>style.visibility</p:attrName>
                                        </p:attrNameLst>
                                      </p:cBhvr>
                                      <p:to>
                                        <p:strVal val="visible"/>
                                      </p:to>
                                    </p:set>
                                    <p:animEffect transition="in" filter="fade">
                                      <p:cBhvr>
                                        <p:cTn id="211" dur="500"/>
                                        <p:tgtEl>
                                          <p:spTgt spid="190853"/>
                                        </p:tgtEl>
                                      </p:cBhvr>
                                    </p:animEffect>
                                  </p:childTnLst>
                                </p:cTn>
                              </p:par>
                            </p:childTnLst>
                          </p:cTn>
                        </p:par>
                        <p:par>
                          <p:cTn id="212" fill="hold" nodeType="afterGroup">
                            <p:stCondLst>
                              <p:cond delay="31100"/>
                            </p:stCondLst>
                            <p:childTnLst>
                              <p:par>
                                <p:cTn id="213" presetID="10" presetClass="entr" presetSubtype="0" fill="hold" nodeType="afterEffect">
                                  <p:stCondLst>
                                    <p:cond delay="100"/>
                                  </p:stCondLst>
                                  <p:childTnLst>
                                    <p:set>
                                      <p:cBhvr>
                                        <p:cTn id="214" dur="1" fill="hold">
                                          <p:stCondLst>
                                            <p:cond delay="0"/>
                                          </p:stCondLst>
                                        </p:cTn>
                                        <p:tgtEl>
                                          <p:spTgt spid="190861"/>
                                        </p:tgtEl>
                                        <p:attrNameLst>
                                          <p:attrName>style.visibility</p:attrName>
                                        </p:attrNameLst>
                                      </p:cBhvr>
                                      <p:to>
                                        <p:strVal val="visible"/>
                                      </p:to>
                                    </p:set>
                                    <p:animEffect transition="in" filter="fade">
                                      <p:cBhvr>
                                        <p:cTn id="215" dur="500"/>
                                        <p:tgtEl>
                                          <p:spTgt spid="190861"/>
                                        </p:tgtEl>
                                      </p:cBhvr>
                                    </p:animEffect>
                                  </p:childTnLst>
                                </p:cTn>
                              </p:par>
                            </p:childTnLst>
                          </p:cTn>
                        </p:par>
                        <p:par>
                          <p:cTn id="216" fill="hold" nodeType="afterGroup">
                            <p:stCondLst>
                              <p:cond delay="31700"/>
                            </p:stCondLst>
                            <p:childTnLst>
                              <p:par>
                                <p:cTn id="217" presetID="10" presetClass="entr" presetSubtype="0" fill="hold" nodeType="afterEffect">
                                  <p:stCondLst>
                                    <p:cond delay="100"/>
                                  </p:stCondLst>
                                  <p:childTnLst>
                                    <p:set>
                                      <p:cBhvr>
                                        <p:cTn id="218" dur="1" fill="hold">
                                          <p:stCondLst>
                                            <p:cond delay="0"/>
                                          </p:stCondLst>
                                        </p:cTn>
                                        <p:tgtEl>
                                          <p:spTgt spid="190867"/>
                                        </p:tgtEl>
                                        <p:attrNameLst>
                                          <p:attrName>style.visibility</p:attrName>
                                        </p:attrNameLst>
                                      </p:cBhvr>
                                      <p:to>
                                        <p:strVal val="visible"/>
                                      </p:to>
                                    </p:set>
                                    <p:animEffect transition="in" filter="fade">
                                      <p:cBhvr>
                                        <p:cTn id="219" dur="500"/>
                                        <p:tgtEl>
                                          <p:spTgt spid="190867"/>
                                        </p:tgtEl>
                                      </p:cBhvr>
                                    </p:animEffect>
                                  </p:childTnLst>
                                </p:cTn>
                              </p:par>
                            </p:childTnLst>
                          </p:cTn>
                        </p:par>
                        <p:par>
                          <p:cTn id="220" fill="hold" nodeType="afterGroup">
                            <p:stCondLst>
                              <p:cond delay="32300"/>
                            </p:stCondLst>
                            <p:childTnLst>
                              <p:par>
                                <p:cTn id="221" presetID="10" presetClass="entr" presetSubtype="0" fill="hold" nodeType="afterEffect">
                                  <p:stCondLst>
                                    <p:cond delay="0"/>
                                  </p:stCondLst>
                                  <p:childTnLst>
                                    <p:set>
                                      <p:cBhvr>
                                        <p:cTn id="222" dur="1" fill="hold">
                                          <p:stCondLst>
                                            <p:cond delay="0"/>
                                          </p:stCondLst>
                                        </p:cTn>
                                        <p:tgtEl>
                                          <p:spTgt spid="190874"/>
                                        </p:tgtEl>
                                        <p:attrNameLst>
                                          <p:attrName>style.visibility</p:attrName>
                                        </p:attrNameLst>
                                      </p:cBhvr>
                                      <p:to>
                                        <p:strVal val="visible"/>
                                      </p:to>
                                    </p:set>
                                    <p:animEffect transition="in" filter="fade">
                                      <p:cBhvr>
                                        <p:cTn id="223" dur="500"/>
                                        <p:tgtEl>
                                          <p:spTgt spid="190874"/>
                                        </p:tgtEl>
                                      </p:cBhvr>
                                    </p:animEffect>
                                  </p:childTnLst>
                                </p:cTn>
                              </p:par>
                            </p:childTnLst>
                          </p:cTn>
                        </p:par>
                        <p:par>
                          <p:cTn id="224" fill="hold" nodeType="afterGroup">
                            <p:stCondLst>
                              <p:cond delay="32800"/>
                            </p:stCondLst>
                            <p:childTnLst>
                              <p:par>
                                <p:cTn id="225" presetID="10" presetClass="entr" presetSubtype="0" fill="hold" nodeType="afterEffect">
                                  <p:stCondLst>
                                    <p:cond delay="100"/>
                                  </p:stCondLst>
                                  <p:childTnLst>
                                    <p:set>
                                      <p:cBhvr>
                                        <p:cTn id="226" dur="1" fill="hold">
                                          <p:stCondLst>
                                            <p:cond delay="0"/>
                                          </p:stCondLst>
                                        </p:cTn>
                                        <p:tgtEl>
                                          <p:spTgt spid="177632"/>
                                        </p:tgtEl>
                                        <p:attrNameLst>
                                          <p:attrName>style.visibility</p:attrName>
                                        </p:attrNameLst>
                                      </p:cBhvr>
                                      <p:to>
                                        <p:strVal val="visible"/>
                                      </p:to>
                                    </p:set>
                                    <p:animEffect transition="in" filter="fade">
                                      <p:cBhvr>
                                        <p:cTn id="227" dur="500"/>
                                        <p:tgtEl>
                                          <p:spTgt spid="177632"/>
                                        </p:tgtEl>
                                      </p:cBhvr>
                                    </p:animEffect>
                                  </p:childTnLst>
                                </p:cTn>
                              </p:par>
                            </p:childTnLst>
                          </p:cTn>
                        </p:par>
                        <p:par>
                          <p:cTn id="228" fill="hold" nodeType="afterGroup">
                            <p:stCondLst>
                              <p:cond delay="33400"/>
                            </p:stCondLst>
                            <p:childTnLst>
                              <p:par>
                                <p:cTn id="229" presetID="10" presetClass="entr" presetSubtype="0" fill="hold" nodeType="afterEffect">
                                  <p:stCondLst>
                                    <p:cond delay="100"/>
                                  </p:stCondLst>
                                  <p:childTnLst>
                                    <p:set>
                                      <p:cBhvr>
                                        <p:cTn id="230" dur="1" fill="hold">
                                          <p:stCondLst>
                                            <p:cond delay="0"/>
                                          </p:stCondLst>
                                        </p:cTn>
                                        <p:tgtEl>
                                          <p:spTgt spid="177638"/>
                                        </p:tgtEl>
                                        <p:attrNameLst>
                                          <p:attrName>style.visibility</p:attrName>
                                        </p:attrNameLst>
                                      </p:cBhvr>
                                      <p:to>
                                        <p:strVal val="visible"/>
                                      </p:to>
                                    </p:set>
                                    <p:animEffect transition="in" filter="fade">
                                      <p:cBhvr>
                                        <p:cTn id="231" dur="500"/>
                                        <p:tgtEl>
                                          <p:spTgt spid="177638"/>
                                        </p:tgtEl>
                                      </p:cBhvr>
                                    </p:animEffect>
                                  </p:childTnLst>
                                </p:cTn>
                              </p:par>
                            </p:childTnLst>
                          </p:cTn>
                        </p:par>
                        <p:par>
                          <p:cTn id="232" fill="hold" nodeType="afterGroup">
                            <p:stCondLst>
                              <p:cond delay="34000"/>
                            </p:stCondLst>
                            <p:childTnLst>
                              <p:par>
                                <p:cTn id="233" presetID="10" presetClass="entr" presetSubtype="0" fill="hold" nodeType="afterEffect">
                                  <p:stCondLst>
                                    <p:cond delay="100"/>
                                  </p:stCondLst>
                                  <p:childTnLst>
                                    <p:set>
                                      <p:cBhvr>
                                        <p:cTn id="234" dur="1" fill="hold">
                                          <p:stCondLst>
                                            <p:cond delay="0"/>
                                          </p:stCondLst>
                                        </p:cTn>
                                        <p:tgtEl>
                                          <p:spTgt spid="177644"/>
                                        </p:tgtEl>
                                        <p:attrNameLst>
                                          <p:attrName>style.visibility</p:attrName>
                                        </p:attrNameLst>
                                      </p:cBhvr>
                                      <p:to>
                                        <p:strVal val="visible"/>
                                      </p:to>
                                    </p:set>
                                    <p:animEffect transition="in" filter="fade">
                                      <p:cBhvr>
                                        <p:cTn id="235" dur="500"/>
                                        <p:tgtEl>
                                          <p:spTgt spid="177644"/>
                                        </p:tgtEl>
                                      </p:cBhvr>
                                    </p:animEffect>
                                  </p:childTnLst>
                                </p:cTn>
                              </p:par>
                            </p:childTnLst>
                          </p:cTn>
                        </p:par>
                        <p:par>
                          <p:cTn id="236" fill="hold" nodeType="afterGroup">
                            <p:stCondLst>
                              <p:cond delay="34600"/>
                            </p:stCondLst>
                            <p:childTnLst>
                              <p:par>
                                <p:cTn id="237" presetID="10" presetClass="entr" presetSubtype="0" fill="hold" nodeType="afterEffect">
                                  <p:stCondLst>
                                    <p:cond delay="100"/>
                                  </p:stCondLst>
                                  <p:childTnLst>
                                    <p:set>
                                      <p:cBhvr>
                                        <p:cTn id="238" dur="1" fill="hold">
                                          <p:stCondLst>
                                            <p:cond delay="0"/>
                                          </p:stCondLst>
                                        </p:cTn>
                                        <p:tgtEl>
                                          <p:spTgt spid="177650"/>
                                        </p:tgtEl>
                                        <p:attrNameLst>
                                          <p:attrName>style.visibility</p:attrName>
                                        </p:attrNameLst>
                                      </p:cBhvr>
                                      <p:to>
                                        <p:strVal val="visible"/>
                                      </p:to>
                                    </p:set>
                                    <p:animEffect transition="in" filter="fade">
                                      <p:cBhvr>
                                        <p:cTn id="239" dur="500"/>
                                        <p:tgtEl>
                                          <p:spTgt spid="177650"/>
                                        </p:tgtEl>
                                      </p:cBhvr>
                                    </p:animEffect>
                                  </p:childTnLst>
                                </p:cTn>
                              </p:par>
                            </p:childTnLst>
                          </p:cTn>
                        </p:par>
                        <p:par>
                          <p:cTn id="240" fill="hold" nodeType="afterGroup">
                            <p:stCondLst>
                              <p:cond delay="35200"/>
                            </p:stCondLst>
                            <p:childTnLst>
                              <p:par>
                                <p:cTn id="241" presetID="10" presetClass="entr" presetSubtype="0" fill="hold" nodeType="afterEffect">
                                  <p:stCondLst>
                                    <p:cond delay="100"/>
                                  </p:stCondLst>
                                  <p:childTnLst>
                                    <p:set>
                                      <p:cBhvr>
                                        <p:cTn id="242" dur="1" fill="hold">
                                          <p:stCondLst>
                                            <p:cond delay="0"/>
                                          </p:stCondLst>
                                        </p:cTn>
                                        <p:tgtEl>
                                          <p:spTgt spid="177655"/>
                                        </p:tgtEl>
                                        <p:attrNameLst>
                                          <p:attrName>style.visibility</p:attrName>
                                        </p:attrNameLst>
                                      </p:cBhvr>
                                      <p:to>
                                        <p:strVal val="visible"/>
                                      </p:to>
                                    </p:set>
                                    <p:animEffect transition="in" filter="fade">
                                      <p:cBhvr>
                                        <p:cTn id="243" dur="500"/>
                                        <p:tgtEl>
                                          <p:spTgt spid="177655"/>
                                        </p:tgtEl>
                                      </p:cBhvr>
                                    </p:animEffect>
                                  </p:childTnLst>
                                </p:cTn>
                              </p:par>
                            </p:childTnLst>
                          </p:cTn>
                        </p:par>
                        <p:par>
                          <p:cTn id="244" fill="hold" nodeType="afterGroup">
                            <p:stCondLst>
                              <p:cond delay="35800"/>
                            </p:stCondLst>
                            <p:childTnLst>
                              <p:par>
                                <p:cTn id="245" presetID="10" presetClass="entr" presetSubtype="0" fill="hold" nodeType="afterEffect">
                                  <p:stCondLst>
                                    <p:cond delay="100"/>
                                  </p:stCondLst>
                                  <p:childTnLst>
                                    <p:set>
                                      <p:cBhvr>
                                        <p:cTn id="246" dur="1" fill="hold">
                                          <p:stCondLst>
                                            <p:cond delay="0"/>
                                          </p:stCondLst>
                                        </p:cTn>
                                        <p:tgtEl>
                                          <p:spTgt spid="177657"/>
                                        </p:tgtEl>
                                        <p:attrNameLst>
                                          <p:attrName>style.visibility</p:attrName>
                                        </p:attrNameLst>
                                      </p:cBhvr>
                                      <p:to>
                                        <p:strVal val="visible"/>
                                      </p:to>
                                    </p:set>
                                    <p:animEffect transition="in" filter="fade">
                                      <p:cBhvr>
                                        <p:cTn id="247" dur="500"/>
                                        <p:tgtEl>
                                          <p:spTgt spid="177657"/>
                                        </p:tgtEl>
                                      </p:cBhvr>
                                    </p:animEffect>
                                  </p:childTnLst>
                                </p:cTn>
                              </p:par>
                            </p:childTnLst>
                          </p:cTn>
                        </p:par>
                        <p:par>
                          <p:cTn id="248" fill="hold" nodeType="afterGroup">
                            <p:stCondLst>
                              <p:cond delay="36400"/>
                            </p:stCondLst>
                            <p:childTnLst>
                              <p:par>
                                <p:cTn id="249" presetID="10" presetClass="entr" presetSubtype="0" fill="hold" nodeType="afterEffect">
                                  <p:stCondLst>
                                    <p:cond delay="100"/>
                                  </p:stCondLst>
                                  <p:childTnLst>
                                    <p:set>
                                      <p:cBhvr>
                                        <p:cTn id="250" dur="1" fill="hold">
                                          <p:stCondLst>
                                            <p:cond delay="0"/>
                                          </p:stCondLst>
                                        </p:cTn>
                                        <p:tgtEl>
                                          <p:spTgt spid="177663"/>
                                        </p:tgtEl>
                                        <p:attrNameLst>
                                          <p:attrName>style.visibility</p:attrName>
                                        </p:attrNameLst>
                                      </p:cBhvr>
                                      <p:to>
                                        <p:strVal val="visible"/>
                                      </p:to>
                                    </p:set>
                                    <p:animEffect transition="in" filter="fade">
                                      <p:cBhvr>
                                        <p:cTn id="251" dur="500"/>
                                        <p:tgtEl>
                                          <p:spTgt spid="177663"/>
                                        </p:tgtEl>
                                      </p:cBhvr>
                                    </p:animEffect>
                                  </p:childTnLst>
                                </p:cTn>
                              </p:par>
                            </p:childTnLst>
                          </p:cTn>
                        </p:par>
                        <p:par>
                          <p:cTn id="252" fill="hold" nodeType="afterGroup">
                            <p:stCondLst>
                              <p:cond delay="37000"/>
                            </p:stCondLst>
                            <p:childTnLst>
                              <p:par>
                                <p:cTn id="253" presetID="10" presetClass="entr" presetSubtype="0" fill="hold" nodeType="afterEffect">
                                  <p:stCondLst>
                                    <p:cond delay="100"/>
                                  </p:stCondLst>
                                  <p:childTnLst>
                                    <p:set>
                                      <p:cBhvr>
                                        <p:cTn id="254" dur="1" fill="hold">
                                          <p:stCondLst>
                                            <p:cond delay="0"/>
                                          </p:stCondLst>
                                        </p:cTn>
                                        <p:tgtEl>
                                          <p:spTgt spid="190880"/>
                                        </p:tgtEl>
                                        <p:attrNameLst>
                                          <p:attrName>style.visibility</p:attrName>
                                        </p:attrNameLst>
                                      </p:cBhvr>
                                      <p:to>
                                        <p:strVal val="visible"/>
                                      </p:to>
                                    </p:set>
                                    <p:animEffect transition="in" filter="fade">
                                      <p:cBhvr>
                                        <p:cTn id="255" dur="500"/>
                                        <p:tgtEl>
                                          <p:spTgt spid="190880"/>
                                        </p:tgtEl>
                                      </p:cBhvr>
                                    </p:animEffect>
                                  </p:childTnLst>
                                </p:cTn>
                              </p:par>
                            </p:childTnLst>
                          </p:cTn>
                        </p:par>
                        <p:par>
                          <p:cTn id="256" fill="hold" nodeType="afterGroup">
                            <p:stCondLst>
                              <p:cond delay="37600"/>
                            </p:stCondLst>
                            <p:childTnLst>
                              <p:par>
                                <p:cTn id="257" presetID="10" presetClass="entr" presetSubtype="0" fill="hold" nodeType="afterEffect">
                                  <p:stCondLst>
                                    <p:cond delay="100"/>
                                  </p:stCondLst>
                                  <p:childTnLst>
                                    <p:set>
                                      <p:cBhvr>
                                        <p:cTn id="258" dur="1" fill="hold">
                                          <p:stCondLst>
                                            <p:cond delay="0"/>
                                          </p:stCondLst>
                                        </p:cTn>
                                        <p:tgtEl>
                                          <p:spTgt spid="190886"/>
                                        </p:tgtEl>
                                        <p:attrNameLst>
                                          <p:attrName>style.visibility</p:attrName>
                                        </p:attrNameLst>
                                      </p:cBhvr>
                                      <p:to>
                                        <p:strVal val="visible"/>
                                      </p:to>
                                    </p:set>
                                    <p:animEffect transition="in" filter="fade">
                                      <p:cBhvr>
                                        <p:cTn id="259" dur="500"/>
                                        <p:tgtEl>
                                          <p:spTgt spid="190886"/>
                                        </p:tgtEl>
                                      </p:cBhvr>
                                    </p:animEffect>
                                  </p:childTnLst>
                                </p:cTn>
                              </p:par>
                            </p:childTnLst>
                          </p:cTn>
                        </p:par>
                        <p:par>
                          <p:cTn id="260" fill="hold" nodeType="afterGroup">
                            <p:stCondLst>
                              <p:cond delay="38200"/>
                            </p:stCondLst>
                            <p:childTnLst>
                              <p:par>
                                <p:cTn id="261" presetID="10" presetClass="entr" presetSubtype="0" fill="hold" nodeType="afterEffect">
                                  <p:stCondLst>
                                    <p:cond delay="100"/>
                                  </p:stCondLst>
                                  <p:childTnLst>
                                    <p:set>
                                      <p:cBhvr>
                                        <p:cTn id="262" dur="1" fill="hold">
                                          <p:stCondLst>
                                            <p:cond delay="0"/>
                                          </p:stCondLst>
                                        </p:cTn>
                                        <p:tgtEl>
                                          <p:spTgt spid="190898"/>
                                        </p:tgtEl>
                                        <p:attrNameLst>
                                          <p:attrName>style.visibility</p:attrName>
                                        </p:attrNameLst>
                                      </p:cBhvr>
                                      <p:to>
                                        <p:strVal val="visible"/>
                                      </p:to>
                                    </p:set>
                                    <p:animEffect transition="in" filter="fade">
                                      <p:cBhvr>
                                        <p:cTn id="263" dur="500"/>
                                        <p:tgtEl>
                                          <p:spTgt spid="190898"/>
                                        </p:tgtEl>
                                      </p:cBhvr>
                                    </p:animEffect>
                                  </p:childTnLst>
                                </p:cTn>
                              </p:par>
                            </p:childTnLst>
                          </p:cTn>
                        </p:par>
                        <p:par>
                          <p:cTn id="264" fill="hold" nodeType="afterGroup">
                            <p:stCondLst>
                              <p:cond delay="38800"/>
                            </p:stCondLst>
                            <p:childTnLst>
                              <p:par>
                                <p:cTn id="265" presetID="10" presetClass="entr" presetSubtype="0" fill="hold" nodeType="afterEffect">
                                  <p:stCondLst>
                                    <p:cond delay="100"/>
                                  </p:stCondLst>
                                  <p:childTnLst>
                                    <p:set>
                                      <p:cBhvr>
                                        <p:cTn id="266" dur="1" fill="hold">
                                          <p:stCondLst>
                                            <p:cond delay="0"/>
                                          </p:stCondLst>
                                        </p:cTn>
                                        <p:tgtEl>
                                          <p:spTgt spid="190911"/>
                                        </p:tgtEl>
                                        <p:attrNameLst>
                                          <p:attrName>style.visibility</p:attrName>
                                        </p:attrNameLst>
                                      </p:cBhvr>
                                      <p:to>
                                        <p:strVal val="visible"/>
                                      </p:to>
                                    </p:set>
                                    <p:animEffect transition="in" filter="fade">
                                      <p:cBhvr>
                                        <p:cTn id="267" dur="500"/>
                                        <p:tgtEl>
                                          <p:spTgt spid="190911"/>
                                        </p:tgtEl>
                                      </p:cBhvr>
                                    </p:animEffect>
                                  </p:childTnLst>
                                </p:cTn>
                              </p:par>
                            </p:childTnLst>
                          </p:cTn>
                        </p:par>
                        <p:par>
                          <p:cTn id="268" fill="hold" nodeType="afterGroup">
                            <p:stCondLst>
                              <p:cond delay="39400"/>
                            </p:stCondLst>
                            <p:childTnLst>
                              <p:par>
                                <p:cTn id="269" presetID="10" presetClass="entr" presetSubtype="0" fill="hold" nodeType="afterEffect">
                                  <p:stCondLst>
                                    <p:cond delay="100"/>
                                  </p:stCondLst>
                                  <p:childTnLst>
                                    <p:set>
                                      <p:cBhvr>
                                        <p:cTn id="270" dur="1" fill="hold">
                                          <p:stCondLst>
                                            <p:cond delay="0"/>
                                          </p:stCondLst>
                                        </p:cTn>
                                        <p:tgtEl>
                                          <p:spTgt spid="177664"/>
                                        </p:tgtEl>
                                        <p:attrNameLst>
                                          <p:attrName>style.visibility</p:attrName>
                                        </p:attrNameLst>
                                      </p:cBhvr>
                                      <p:to>
                                        <p:strVal val="visible"/>
                                      </p:to>
                                    </p:set>
                                    <p:animEffect transition="in" filter="fade">
                                      <p:cBhvr>
                                        <p:cTn id="271" dur="500"/>
                                        <p:tgtEl>
                                          <p:spTgt spid="177664"/>
                                        </p:tgtEl>
                                      </p:cBhvr>
                                    </p:animEffect>
                                  </p:childTnLst>
                                </p:cTn>
                              </p:par>
                            </p:childTnLst>
                          </p:cTn>
                        </p:par>
                        <p:par>
                          <p:cTn id="272" fill="hold" nodeType="afterGroup">
                            <p:stCondLst>
                              <p:cond delay="40000"/>
                            </p:stCondLst>
                            <p:childTnLst>
                              <p:par>
                                <p:cTn id="273" presetID="10" presetClass="entr" presetSubtype="0" fill="hold" nodeType="afterEffect">
                                  <p:stCondLst>
                                    <p:cond delay="100"/>
                                  </p:stCondLst>
                                  <p:childTnLst>
                                    <p:set>
                                      <p:cBhvr>
                                        <p:cTn id="274" dur="1" fill="hold">
                                          <p:stCondLst>
                                            <p:cond delay="0"/>
                                          </p:stCondLst>
                                        </p:cTn>
                                        <p:tgtEl>
                                          <p:spTgt spid="177670"/>
                                        </p:tgtEl>
                                        <p:attrNameLst>
                                          <p:attrName>style.visibility</p:attrName>
                                        </p:attrNameLst>
                                      </p:cBhvr>
                                      <p:to>
                                        <p:strVal val="visible"/>
                                      </p:to>
                                    </p:set>
                                    <p:animEffect transition="in" filter="fade">
                                      <p:cBhvr>
                                        <p:cTn id="275" dur="500"/>
                                        <p:tgtEl>
                                          <p:spTgt spid="177670"/>
                                        </p:tgtEl>
                                      </p:cBhvr>
                                    </p:animEffect>
                                  </p:childTnLst>
                                </p:cTn>
                              </p:par>
                            </p:childTnLst>
                          </p:cTn>
                        </p:par>
                        <p:par>
                          <p:cTn id="276" fill="hold" nodeType="afterGroup">
                            <p:stCondLst>
                              <p:cond delay="40600"/>
                            </p:stCondLst>
                            <p:childTnLst>
                              <p:par>
                                <p:cTn id="277" presetID="10" presetClass="entr" presetSubtype="0" fill="hold" nodeType="afterEffect">
                                  <p:stCondLst>
                                    <p:cond delay="100"/>
                                  </p:stCondLst>
                                  <p:childTnLst>
                                    <p:set>
                                      <p:cBhvr>
                                        <p:cTn id="278" dur="1" fill="hold">
                                          <p:stCondLst>
                                            <p:cond delay="0"/>
                                          </p:stCondLst>
                                        </p:cTn>
                                        <p:tgtEl>
                                          <p:spTgt spid="177681"/>
                                        </p:tgtEl>
                                        <p:attrNameLst>
                                          <p:attrName>style.visibility</p:attrName>
                                        </p:attrNameLst>
                                      </p:cBhvr>
                                      <p:to>
                                        <p:strVal val="visible"/>
                                      </p:to>
                                    </p:set>
                                    <p:animEffect transition="in" filter="fade">
                                      <p:cBhvr>
                                        <p:cTn id="279" dur="500"/>
                                        <p:tgtEl>
                                          <p:spTgt spid="177681"/>
                                        </p:tgtEl>
                                      </p:cBhvr>
                                    </p:animEffect>
                                  </p:childTnLst>
                                </p:cTn>
                              </p:par>
                            </p:childTnLst>
                          </p:cTn>
                        </p:par>
                        <p:par>
                          <p:cTn id="280" fill="hold" nodeType="afterGroup">
                            <p:stCondLst>
                              <p:cond delay="41200"/>
                            </p:stCondLst>
                            <p:childTnLst>
                              <p:par>
                                <p:cTn id="281" presetID="10" presetClass="entr" presetSubtype="0" fill="hold" nodeType="afterEffect">
                                  <p:stCondLst>
                                    <p:cond delay="100"/>
                                  </p:stCondLst>
                                  <p:childTnLst>
                                    <p:set>
                                      <p:cBhvr>
                                        <p:cTn id="282" dur="1" fill="hold">
                                          <p:stCondLst>
                                            <p:cond delay="0"/>
                                          </p:stCondLst>
                                        </p:cTn>
                                        <p:tgtEl>
                                          <p:spTgt spid="177684"/>
                                        </p:tgtEl>
                                        <p:attrNameLst>
                                          <p:attrName>style.visibility</p:attrName>
                                        </p:attrNameLst>
                                      </p:cBhvr>
                                      <p:to>
                                        <p:strVal val="visible"/>
                                      </p:to>
                                    </p:set>
                                    <p:animEffect transition="in" filter="fade">
                                      <p:cBhvr>
                                        <p:cTn id="283" dur="500"/>
                                        <p:tgtEl>
                                          <p:spTgt spid="177684"/>
                                        </p:tgtEl>
                                      </p:cBhvr>
                                    </p:animEffect>
                                  </p:childTnLst>
                                </p:cTn>
                              </p:par>
                            </p:childTnLst>
                          </p:cTn>
                        </p:par>
                        <p:par>
                          <p:cTn id="284" fill="hold" nodeType="afterGroup">
                            <p:stCondLst>
                              <p:cond delay="41800"/>
                            </p:stCondLst>
                            <p:childTnLst>
                              <p:par>
                                <p:cTn id="285" presetID="10" presetClass="entr" presetSubtype="0" fill="hold" nodeType="afterEffect">
                                  <p:stCondLst>
                                    <p:cond delay="100"/>
                                  </p:stCondLst>
                                  <p:childTnLst>
                                    <p:set>
                                      <p:cBhvr>
                                        <p:cTn id="286" dur="1" fill="hold">
                                          <p:stCondLst>
                                            <p:cond delay="0"/>
                                          </p:stCondLst>
                                        </p:cTn>
                                        <p:tgtEl>
                                          <p:spTgt spid="177690"/>
                                        </p:tgtEl>
                                        <p:attrNameLst>
                                          <p:attrName>style.visibility</p:attrName>
                                        </p:attrNameLst>
                                      </p:cBhvr>
                                      <p:to>
                                        <p:strVal val="visible"/>
                                      </p:to>
                                    </p:set>
                                    <p:animEffect transition="in" filter="fade">
                                      <p:cBhvr>
                                        <p:cTn id="287" dur="500"/>
                                        <p:tgtEl>
                                          <p:spTgt spid="177690"/>
                                        </p:tgtEl>
                                      </p:cBhvr>
                                    </p:animEffect>
                                  </p:childTnLst>
                                </p:cTn>
                              </p:par>
                            </p:childTnLst>
                          </p:cTn>
                        </p:par>
                        <p:par>
                          <p:cTn id="288" fill="hold" nodeType="afterGroup">
                            <p:stCondLst>
                              <p:cond delay="42400"/>
                            </p:stCondLst>
                            <p:childTnLst>
                              <p:par>
                                <p:cTn id="289" presetID="10" presetClass="entr" presetSubtype="0" fill="hold" nodeType="afterEffect">
                                  <p:stCondLst>
                                    <p:cond delay="100"/>
                                  </p:stCondLst>
                                  <p:childTnLst>
                                    <p:set>
                                      <p:cBhvr>
                                        <p:cTn id="290" dur="1" fill="hold">
                                          <p:stCondLst>
                                            <p:cond delay="0"/>
                                          </p:stCondLst>
                                        </p:cTn>
                                        <p:tgtEl>
                                          <p:spTgt spid="177691"/>
                                        </p:tgtEl>
                                        <p:attrNameLst>
                                          <p:attrName>style.visibility</p:attrName>
                                        </p:attrNameLst>
                                      </p:cBhvr>
                                      <p:to>
                                        <p:strVal val="visible"/>
                                      </p:to>
                                    </p:set>
                                    <p:animEffect transition="in" filter="fade">
                                      <p:cBhvr>
                                        <p:cTn id="291" dur="500"/>
                                        <p:tgtEl>
                                          <p:spTgt spid="177691"/>
                                        </p:tgtEl>
                                      </p:cBhvr>
                                    </p:animEffect>
                                  </p:childTnLst>
                                </p:cTn>
                              </p:par>
                            </p:childTnLst>
                          </p:cTn>
                        </p:par>
                        <p:par>
                          <p:cTn id="292" fill="hold" nodeType="afterGroup">
                            <p:stCondLst>
                              <p:cond delay="43000"/>
                            </p:stCondLst>
                            <p:childTnLst>
                              <p:par>
                                <p:cTn id="293" presetID="10" presetClass="entr" presetSubtype="0" fill="hold" nodeType="afterEffect">
                                  <p:stCondLst>
                                    <p:cond delay="100"/>
                                  </p:stCondLst>
                                  <p:childTnLst>
                                    <p:set>
                                      <p:cBhvr>
                                        <p:cTn id="294" dur="1" fill="hold">
                                          <p:stCondLst>
                                            <p:cond delay="0"/>
                                          </p:stCondLst>
                                        </p:cTn>
                                        <p:tgtEl>
                                          <p:spTgt spid="177702"/>
                                        </p:tgtEl>
                                        <p:attrNameLst>
                                          <p:attrName>style.visibility</p:attrName>
                                        </p:attrNameLst>
                                      </p:cBhvr>
                                      <p:to>
                                        <p:strVal val="visible"/>
                                      </p:to>
                                    </p:set>
                                    <p:animEffect transition="in" filter="fade">
                                      <p:cBhvr>
                                        <p:cTn id="295" dur="500"/>
                                        <p:tgtEl>
                                          <p:spTgt spid="177702"/>
                                        </p:tgtEl>
                                      </p:cBhvr>
                                    </p:animEffect>
                                  </p:childTnLst>
                                </p:cTn>
                              </p:par>
                            </p:childTnLst>
                          </p:cTn>
                        </p:par>
                        <p:par>
                          <p:cTn id="296" fill="hold" nodeType="afterGroup">
                            <p:stCondLst>
                              <p:cond delay="43600"/>
                            </p:stCondLst>
                            <p:childTnLst>
                              <p:par>
                                <p:cTn id="297" presetID="10" presetClass="entr" presetSubtype="0" fill="hold" nodeType="afterEffect">
                                  <p:stCondLst>
                                    <p:cond delay="100"/>
                                  </p:stCondLst>
                                  <p:childTnLst>
                                    <p:set>
                                      <p:cBhvr>
                                        <p:cTn id="298" dur="1" fill="hold">
                                          <p:stCondLst>
                                            <p:cond delay="0"/>
                                          </p:stCondLst>
                                        </p:cTn>
                                        <p:tgtEl>
                                          <p:spTgt spid="177707"/>
                                        </p:tgtEl>
                                        <p:attrNameLst>
                                          <p:attrName>style.visibility</p:attrName>
                                        </p:attrNameLst>
                                      </p:cBhvr>
                                      <p:to>
                                        <p:strVal val="visible"/>
                                      </p:to>
                                    </p:set>
                                    <p:animEffect transition="in" filter="fade">
                                      <p:cBhvr>
                                        <p:cTn id="299" dur="500"/>
                                        <p:tgtEl>
                                          <p:spTgt spid="177707"/>
                                        </p:tgtEl>
                                      </p:cBhvr>
                                    </p:animEffect>
                                  </p:childTnLst>
                                </p:cTn>
                              </p:par>
                            </p:childTnLst>
                          </p:cTn>
                        </p:par>
                        <p:par>
                          <p:cTn id="300" fill="hold" nodeType="afterGroup">
                            <p:stCondLst>
                              <p:cond delay="44200"/>
                            </p:stCondLst>
                            <p:childTnLst>
                              <p:par>
                                <p:cTn id="301" presetID="10" presetClass="entr" presetSubtype="0" fill="hold" nodeType="afterEffect">
                                  <p:stCondLst>
                                    <p:cond delay="100"/>
                                  </p:stCondLst>
                                  <p:childTnLst>
                                    <p:set>
                                      <p:cBhvr>
                                        <p:cTn id="302" dur="1" fill="hold">
                                          <p:stCondLst>
                                            <p:cond delay="0"/>
                                          </p:stCondLst>
                                        </p:cTn>
                                        <p:tgtEl>
                                          <p:spTgt spid="177710"/>
                                        </p:tgtEl>
                                        <p:attrNameLst>
                                          <p:attrName>style.visibility</p:attrName>
                                        </p:attrNameLst>
                                      </p:cBhvr>
                                      <p:to>
                                        <p:strVal val="visible"/>
                                      </p:to>
                                    </p:set>
                                    <p:animEffect transition="in" filter="fade">
                                      <p:cBhvr>
                                        <p:cTn id="303" dur="500"/>
                                        <p:tgtEl>
                                          <p:spTgt spid="177710"/>
                                        </p:tgtEl>
                                      </p:cBhvr>
                                    </p:animEffect>
                                  </p:childTnLst>
                                </p:cTn>
                              </p:par>
                            </p:childTnLst>
                          </p:cTn>
                        </p:par>
                        <p:par>
                          <p:cTn id="304" fill="hold" nodeType="afterGroup">
                            <p:stCondLst>
                              <p:cond delay="44800"/>
                            </p:stCondLst>
                            <p:childTnLst>
                              <p:par>
                                <p:cTn id="305" presetID="10" presetClass="entr" presetSubtype="0" fill="hold" nodeType="afterEffect">
                                  <p:stCondLst>
                                    <p:cond delay="100"/>
                                  </p:stCondLst>
                                  <p:childTnLst>
                                    <p:set>
                                      <p:cBhvr>
                                        <p:cTn id="306" dur="1" fill="hold">
                                          <p:stCondLst>
                                            <p:cond delay="0"/>
                                          </p:stCondLst>
                                        </p:cTn>
                                        <p:tgtEl>
                                          <p:spTgt spid="177716"/>
                                        </p:tgtEl>
                                        <p:attrNameLst>
                                          <p:attrName>style.visibility</p:attrName>
                                        </p:attrNameLst>
                                      </p:cBhvr>
                                      <p:to>
                                        <p:strVal val="visible"/>
                                      </p:to>
                                    </p:set>
                                    <p:animEffect transition="in" filter="fade">
                                      <p:cBhvr>
                                        <p:cTn id="307" dur="500"/>
                                        <p:tgtEl>
                                          <p:spTgt spid="177716"/>
                                        </p:tgtEl>
                                      </p:cBhvr>
                                    </p:animEffect>
                                  </p:childTnLst>
                                </p:cTn>
                              </p:par>
                            </p:childTnLst>
                          </p:cTn>
                        </p:par>
                        <p:par>
                          <p:cTn id="308" fill="hold" nodeType="afterGroup">
                            <p:stCondLst>
                              <p:cond delay="45400"/>
                            </p:stCondLst>
                            <p:childTnLst>
                              <p:par>
                                <p:cTn id="309" presetID="10" presetClass="entr" presetSubtype="0" fill="hold" nodeType="afterEffect">
                                  <p:stCondLst>
                                    <p:cond delay="100"/>
                                  </p:stCondLst>
                                  <p:childTnLst>
                                    <p:set>
                                      <p:cBhvr>
                                        <p:cTn id="310" dur="1" fill="hold">
                                          <p:stCondLst>
                                            <p:cond delay="0"/>
                                          </p:stCondLst>
                                        </p:cTn>
                                        <p:tgtEl>
                                          <p:spTgt spid="177724"/>
                                        </p:tgtEl>
                                        <p:attrNameLst>
                                          <p:attrName>style.visibility</p:attrName>
                                        </p:attrNameLst>
                                      </p:cBhvr>
                                      <p:to>
                                        <p:strVal val="visible"/>
                                      </p:to>
                                    </p:set>
                                    <p:animEffect transition="in" filter="fade">
                                      <p:cBhvr>
                                        <p:cTn id="311" dur="500"/>
                                        <p:tgtEl>
                                          <p:spTgt spid="177724"/>
                                        </p:tgtEl>
                                      </p:cBhvr>
                                    </p:animEffect>
                                  </p:childTnLst>
                                </p:cTn>
                              </p:par>
                            </p:childTnLst>
                          </p:cTn>
                        </p:par>
                        <p:par>
                          <p:cTn id="312" fill="hold" nodeType="afterGroup">
                            <p:stCondLst>
                              <p:cond delay="46000"/>
                            </p:stCondLst>
                            <p:childTnLst>
                              <p:par>
                                <p:cTn id="313" presetID="10" presetClass="entr" presetSubtype="0" fill="hold" nodeType="afterEffect">
                                  <p:stCondLst>
                                    <p:cond delay="100"/>
                                  </p:stCondLst>
                                  <p:childTnLst>
                                    <p:set>
                                      <p:cBhvr>
                                        <p:cTn id="314" dur="1" fill="hold">
                                          <p:stCondLst>
                                            <p:cond delay="0"/>
                                          </p:stCondLst>
                                        </p:cTn>
                                        <p:tgtEl>
                                          <p:spTgt spid="190945"/>
                                        </p:tgtEl>
                                        <p:attrNameLst>
                                          <p:attrName>style.visibility</p:attrName>
                                        </p:attrNameLst>
                                      </p:cBhvr>
                                      <p:to>
                                        <p:strVal val="visible"/>
                                      </p:to>
                                    </p:set>
                                    <p:animEffect transition="in" filter="fade">
                                      <p:cBhvr>
                                        <p:cTn id="315" dur="500"/>
                                        <p:tgtEl>
                                          <p:spTgt spid="190945"/>
                                        </p:tgtEl>
                                      </p:cBhvr>
                                    </p:animEffect>
                                  </p:childTnLst>
                                </p:cTn>
                              </p:par>
                            </p:childTnLst>
                          </p:cTn>
                        </p:par>
                        <p:par>
                          <p:cTn id="316" fill="hold" nodeType="afterGroup">
                            <p:stCondLst>
                              <p:cond delay="46600"/>
                            </p:stCondLst>
                            <p:childTnLst>
                              <p:par>
                                <p:cTn id="317" presetID="10" presetClass="entr" presetSubtype="0" fill="hold" nodeType="afterEffect">
                                  <p:stCondLst>
                                    <p:cond delay="100"/>
                                  </p:stCondLst>
                                  <p:childTnLst>
                                    <p:set>
                                      <p:cBhvr>
                                        <p:cTn id="318" dur="1" fill="hold">
                                          <p:stCondLst>
                                            <p:cond delay="0"/>
                                          </p:stCondLst>
                                        </p:cTn>
                                        <p:tgtEl>
                                          <p:spTgt spid="190957"/>
                                        </p:tgtEl>
                                        <p:attrNameLst>
                                          <p:attrName>style.visibility</p:attrName>
                                        </p:attrNameLst>
                                      </p:cBhvr>
                                      <p:to>
                                        <p:strVal val="visible"/>
                                      </p:to>
                                    </p:set>
                                    <p:animEffect transition="in" filter="fade">
                                      <p:cBhvr>
                                        <p:cTn id="319" dur="500"/>
                                        <p:tgtEl>
                                          <p:spTgt spid="190957"/>
                                        </p:tgtEl>
                                      </p:cBhvr>
                                    </p:animEffect>
                                  </p:childTnLst>
                                </p:cTn>
                              </p:par>
                            </p:childTnLst>
                          </p:cTn>
                        </p:par>
                        <p:par>
                          <p:cTn id="320" fill="hold" nodeType="afterGroup">
                            <p:stCondLst>
                              <p:cond delay="47200"/>
                            </p:stCondLst>
                            <p:childTnLst>
                              <p:par>
                                <p:cTn id="321" presetID="10" presetClass="entr" presetSubtype="0" fill="hold" nodeType="afterEffect">
                                  <p:stCondLst>
                                    <p:cond delay="100"/>
                                  </p:stCondLst>
                                  <p:childTnLst>
                                    <p:set>
                                      <p:cBhvr>
                                        <p:cTn id="322" dur="1" fill="hold">
                                          <p:stCondLst>
                                            <p:cond delay="0"/>
                                          </p:stCondLst>
                                        </p:cTn>
                                        <p:tgtEl>
                                          <p:spTgt spid="190961"/>
                                        </p:tgtEl>
                                        <p:attrNameLst>
                                          <p:attrName>style.visibility</p:attrName>
                                        </p:attrNameLst>
                                      </p:cBhvr>
                                      <p:to>
                                        <p:strVal val="visible"/>
                                      </p:to>
                                    </p:set>
                                    <p:animEffect transition="in" filter="fade">
                                      <p:cBhvr>
                                        <p:cTn id="323" dur="500"/>
                                        <p:tgtEl>
                                          <p:spTgt spid="190961"/>
                                        </p:tgtEl>
                                      </p:cBhvr>
                                    </p:animEffect>
                                  </p:childTnLst>
                                </p:cTn>
                              </p:par>
                            </p:childTnLst>
                          </p:cTn>
                        </p:par>
                        <p:par>
                          <p:cTn id="324" fill="hold" nodeType="afterGroup">
                            <p:stCondLst>
                              <p:cond delay="47800"/>
                            </p:stCondLst>
                            <p:childTnLst>
                              <p:par>
                                <p:cTn id="325" presetID="10" presetClass="entr" presetSubtype="0" fill="hold" nodeType="afterEffect">
                                  <p:stCondLst>
                                    <p:cond delay="100"/>
                                  </p:stCondLst>
                                  <p:childTnLst>
                                    <p:set>
                                      <p:cBhvr>
                                        <p:cTn id="326" dur="1" fill="hold">
                                          <p:stCondLst>
                                            <p:cond delay="0"/>
                                          </p:stCondLst>
                                        </p:cTn>
                                        <p:tgtEl>
                                          <p:spTgt spid="190964"/>
                                        </p:tgtEl>
                                        <p:attrNameLst>
                                          <p:attrName>style.visibility</p:attrName>
                                        </p:attrNameLst>
                                      </p:cBhvr>
                                      <p:to>
                                        <p:strVal val="visible"/>
                                      </p:to>
                                    </p:set>
                                    <p:animEffect transition="in" filter="fade">
                                      <p:cBhvr>
                                        <p:cTn id="327" dur="500"/>
                                        <p:tgtEl>
                                          <p:spTgt spid="190964"/>
                                        </p:tgtEl>
                                      </p:cBhvr>
                                    </p:animEffect>
                                  </p:childTnLst>
                                </p:cTn>
                              </p:par>
                            </p:childTnLst>
                          </p:cTn>
                        </p:par>
                        <p:par>
                          <p:cTn id="328" fill="hold" nodeType="afterGroup">
                            <p:stCondLst>
                              <p:cond delay="48400"/>
                            </p:stCondLst>
                            <p:childTnLst>
                              <p:par>
                                <p:cTn id="329" presetID="10" presetClass="entr" presetSubtype="0" fill="hold" nodeType="afterEffect">
                                  <p:stCondLst>
                                    <p:cond delay="100"/>
                                  </p:stCondLst>
                                  <p:childTnLst>
                                    <p:set>
                                      <p:cBhvr>
                                        <p:cTn id="330" dur="1" fill="hold">
                                          <p:stCondLst>
                                            <p:cond delay="0"/>
                                          </p:stCondLst>
                                        </p:cTn>
                                        <p:tgtEl>
                                          <p:spTgt spid="190970"/>
                                        </p:tgtEl>
                                        <p:attrNameLst>
                                          <p:attrName>style.visibility</p:attrName>
                                        </p:attrNameLst>
                                      </p:cBhvr>
                                      <p:to>
                                        <p:strVal val="visible"/>
                                      </p:to>
                                    </p:set>
                                    <p:animEffect transition="in" filter="fade">
                                      <p:cBhvr>
                                        <p:cTn id="331" dur="500"/>
                                        <p:tgtEl>
                                          <p:spTgt spid="190970"/>
                                        </p:tgtEl>
                                      </p:cBhvr>
                                    </p:animEffect>
                                  </p:childTnLst>
                                </p:cTn>
                              </p:par>
                            </p:childTnLst>
                          </p:cTn>
                        </p:par>
                        <p:par>
                          <p:cTn id="332" fill="hold" nodeType="afterGroup">
                            <p:stCondLst>
                              <p:cond delay="49000"/>
                            </p:stCondLst>
                            <p:childTnLst>
                              <p:par>
                                <p:cTn id="333" presetID="10" presetClass="entr" presetSubtype="0" fill="hold" nodeType="afterEffect">
                                  <p:stCondLst>
                                    <p:cond delay="100"/>
                                  </p:stCondLst>
                                  <p:childTnLst>
                                    <p:set>
                                      <p:cBhvr>
                                        <p:cTn id="334" dur="1" fill="hold">
                                          <p:stCondLst>
                                            <p:cond delay="0"/>
                                          </p:stCondLst>
                                        </p:cTn>
                                        <p:tgtEl>
                                          <p:spTgt spid="177730"/>
                                        </p:tgtEl>
                                        <p:attrNameLst>
                                          <p:attrName>style.visibility</p:attrName>
                                        </p:attrNameLst>
                                      </p:cBhvr>
                                      <p:to>
                                        <p:strVal val="visible"/>
                                      </p:to>
                                    </p:set>
                                    <p:animEffect transition="in" filter="fade">
                                      <p:cBhvr>
                                        <p:cTn id="335" dur="500"/>
                                        <p:tgtEl>
                                          <p:spTgt spid="177730"/>
                                        </p:tgtEl>
                                      </p:cBhvr>
                                    </p:animEffect>
                                  </p:childTnLst>
                                </p:cTn>
                              </p:par>
                            </p:childTnLst>
                          </p:cTn>
                        </p:par>
                        <p:par>
                          <p:cTn id="336" fill="hold" nodeType="afterGroup">
                            <p:stCondLst>
                              <p:cond delay="49600"/>
                            </p:stCondLst>
                            <p:childTnLst>
                              <p:par>
                                <p:cTn id="337" presetID="10" presetClass="entr" presetSubtype="0" fill="hold" nodeType="afterEffect">
                                  <p:stCondLst>
                                    <p:cond delay="100"/>
                                  </p:stCondLst>
                                  <p:childTnLst>
                                    <p:set>
                                      <p:cBhvr>
                                        <p:cTn id="338" dur="1" fill="hold">
                                          <p:stCondLst>
                                            <p:cond delay="0"/>
                                          </p:stCondLst>
                                        </p:cTn>
                                        <p:tgtEl>
                                          <p:spTgt spid="177735"/>
                                        </p:tgtEl>
                                        <p:attrNameLst>
                                          <p:attrName>style.visibility</p:attrName>
                                        </p:attrNameLst>
                                      </p:cBhvr>
                                      <p:to>
                                        <p:strVal val="visible"/>
                                      </p:to>
                                    </p:set>
                                    <p:animEffect transition="in" filter="fade">
                                      <p:cBhvr>
                                        <p:cTn id="339" dur="500"/>
                                        <p:tgtEl>
                                          <p:spTgt spid="177735"/>
                                        </p:tgtEl>
                                      </p:cBhvr>
                                    </p:animEffect>
                                  </p:childTnLst>
                                </p:cTn>
                              </p:par>
                            </p:childTnLst>
                          </p:cTn>
                        </p:par>
                        <p:par>
                          <p:cTn id="340" fill="hold" nodeType="afterGroup">
                            <p:stCondLst>
                              <p:cond delay="50200"/>
                            </p:stCondLst>
                            <p:childTnLst>
                              <p:par>
                                <p:cTn id="341" presetID="10" presetClass="entr" presetSubtype="0" fill="hold" nodeType="afterEffect">
                                  <p:stCondLst>
                                    <p:cond delay="100"/>
                                  </p:stCondLst>
                                  <p:childTnLst>
                                    <p:set>
                                      <p:cBhvr>
                                        <p:cTn id="342" dur="1" fill="hold">
                                          <p:stCondLst>
                                            <p:cond delay="0"/>
                                          </p:stCondLst>
                                        </p:cTn>
                                        <p:tgtEl>
                                          <p:spTgt spid="177743"/>
                                        </p:tgtEl>
                                        <p:attrNameLst>
                                          <p:attrName>style.visibility</p:attrName>
                                        </p:attrNameLst>
                                      </p:cBhvr>
                                      <p:to>
                                        <p:strVal val="visible"/>
                                      </p:to>
                                    </p:set>
                                    <p:animEffect transition="in" filter="fade">
                                      <p:cBhvr>
                                        <p:cTn id="343" dur="500"/>
                                        <p:tgtEl>
                                          <p:spTgt spid="177743"/>
                                        </p:tgtEl>
                                      </p:cBhvr>
                                    </p:animEffect>
                                  </p:childTnLst>
                                </p:cTn>
                              </p:par>
                            </p:childTnLst>
                          </p:cTn>
                        </p:par>
                        <p:par>
                          <p:cTn id="344" fill="hold" nodeType="afterGroup">
                            <p:stCondLst>
                              <p:cond delay="50800"/>
                            </p:stCondLst>
                            <p:childTnLst>
                              <p:par>
                                <p:cTn id="345" presetID="10" presetClass="entr" presetSubtype="0" fill="hold" nodeType="afterEffect">
                                  <p:stCondLst>
                                    <p:cond delay="100"/>
                                  </p:stCondLst>
                                  <p:childTnLst>
                                    <p:set>
                                      <p:cBhvr>
                                        <p:cTn id="346" dur="1" fill="hold">
                                          <p:stCondLst>
                                            <p:cond delay="0"/>
                                          </p:stCondLst>
                                        </p:cTn>
                                        <p:tgtEl>
                                          <p:spTgt spid="177750"/>
                                        </p:tgtEl>
                                        <p:attrNameLst>
                                          <p:attrName>style.visibility</p:attrName>
                                        </p:attrNameLst>
                                      </p:cBhvr>
                                      <p:to>
                                        <p:strVal val="visible"/>
                                      </p:to>
                                    </p:set>
                                    <p:animEffect transition="in" filter="fade">
                                      <p:cBhvr>
                                        <p:cTn id="347" dur="500"/>
                                        <p:tgtEl>
                                          <p:spTgt spid="177750"/>
                                        </p:tgtEl>
                                      </p:cBhvr>
                                    </p:animEffect>
                                  </p:childTnLst>
                                </p:cTn>
                              </p:par>
                            </p:childTnLst>
                          </p:cTn>
                        </p:par>
                        <p:par>
                          <p:cTn id="348" fill="hold" nodeType="afterGroup">
                            <p:stCondLst>
                              <p:cond delay="51400"/>
                            </p:stCondLst>
                            <p:childTnLst>
                              <p:par>
                                <p:cTn id="349" presetID="10" presetClass="entr" presetSubtype="0" fill="hold" nodeType="afterEffect">
                                  <p:stCondLst>
                                    <p:cond delay="100"/>
                                  </p:stCondLst>
                                  <p:childTnLst>
                                    <p:set>
                                      <p:cBhvr>
                                        <p:cTn id="350" dur="1" fill="hold">
                                          <p:stCondLst>
                                            <p:cond delay="0"/>
                                          </p:stCondLst>
                                        </p:cTn>
                                        <p:tgtEl>
                                          <p:spTgt spid="177756"/>
                                        </p:tgtEl>
                                        <p:attrNameLst>
                                          <p:attrName>style.visibility</p:attrName>
                                        </p:attrNameLst>
                                      </p:cBhvr>
                                      <p:to>
                                        <p:strVal val="visible"/>
                                      </p:to>
                                    </p:set>
                                    <p:animEffect transition="in" filter="fade">
                                      <p:cBhvr>
                                        <p:cTn id="351" dur="500"/>
                                        <p:tgtEl>
                                          <p:spTgt spid="177756"/>
                                        </p:tgtEl>
                                      </p:cBhvr>
                                    </p:animEffect>
                                  </p:childTnLst>
                                </p:cTn>
                              </p:par>
                            </p:childTnLst>
                          </p:cTn>
                        </p:par>
                        <p:par>
                          <p:cTn id="352" fill="hold" nodeType="afterGroup">
                            <p:stCondLst>
                              <p:cond delay="52000"/>
                            </p:stCondLst>
                            <p:childTnLst>
                              <p:par>
                                <p:cTn id="353" presetID="10" presetClass="entr" presetSubtype="0" fill="hold" nodeType="afterEffect">
                                  <p:stCondLst>
                                    <p:cond delay="100"/>
                                  </p:stCondLst>
                                  <p:childTnLst>
                                    <p:set>
                                      <p:cBhvr>
                                        <p:cTn id="354" dur="1" fill="hold">
                                          <p:stCondLst>
                                            <p:cond delay="0"/>
                                          </p:stCondLst>
                                        </p:cTn>
                                        <p:tgtEl>
                                          <p:spTgt spid="177792"/>
                                        </p:tgtEl>
                                        <p:attrNameLst>
                                          <p:attrName>style.visibility</p:attrName>
                                        </p:attrNameLst>
                                      </p:cBhvr>
                                      <p:to>
                                        <p:strVal val="visible"/>
                                      </p:to>
                                    </p:set>
                                    <p:animEffect transition="in" filter="fade">
                                      <p:cBhvr>
                                        <p:cTn id="355" dur="500"/>
                                        <p:tgtEl>
                                          <p:spTgt spid="177792"/>
                                        </p:tgtEl>
                                      </p:cBhvr>
                                    </p:animEffect>
                                  </p:childTnLst>
                                </p:cTn>
                              </p:par>
                            </p:childTnLst>
                          </p:cTn>
                        </p:par>
                        <p:par>
                          <p:cTn id="356" fill="hold" nodeType="afterGroup">
                            <p:stCondLst>
                              <p:cond delay="52600"/>
                            </p:stCondLst>
                            <p:childTnLst>
                              <p:par>
                                <p:cTn id="357" presetID="10" presetClass="entr" presetSubtype="0" fill="hold" nodeType="afterEffect">
                                  <p:stCondLst>
                                    <p:cond delay="100"/>
                                  </p:stCondLst>
                                  <p:childTnLst>
                                    <p:set>
                                      <p:cBhvr>
                                        <p:cTn id="358" dur="1" fill="hold">
                                          <p:stCondLst>
                                            <p:cond delay="0"/>
                                          </p:stCondLst>
                                        </p:cTn>
                                        <p:tgtEl>
                                          <p:spTgt spid="177794"/>
                                        </p:tgtEl>
                                        <p:attrNameLst>
                                          <p:attrName>style.visibility</p:attrName>
                                        </p:attrNameLst>
                                      </p:cBhvr>
                                      <p:to>
                                        <p:strVal val="visible"/>
                                      </p:to>
                                    </p:set>
                                    <p:animEffect transition="in" filter="fade">
                                      <p:cBhvr>
                                        <p:cTn id="359" dur="500"/>
                                        <p:tgtEl>
                                          <p:spTgt spid="177794"/>
                                        </p:tgtEl>
                                      </p:cBhvr>
                                    </p:animEffect>
                                  </p:childTnLst>
                                </p:cTn>
                              </p:par>
                            </p:childTnLst>
                          </p:cTn>
                        </p:par>
                        <p:par>
                          <p:cTn id="360" fill="hold" nodeType="afterGroup">
                            <p:stCondLst>
                              <p:cond delay="53200"/>
                            </p:stCondLst>
                            <p:childTnLst>
                              <p:par>
                                <p:cTn id="361" presetID="10" presetClass="entr" presetSubtype="0" fill="hold" nodeType="afterEffect">
                                  <p:stCondLst>
                                    <p:cond delay="100"/>
                                  </p:stCondLst>
                                  <p:childTnLst>
                                    <p:set>
                                      <p:cBhvr>
                                        <p:cTn id="362" dur="1" fill="hold">
                                          <p:stCondLst>
                                            <p:cond delay="0"/>
                                          </p:stCondLst>
                                        </p:cTn>
                                        <p:tgtEl>
                                          <p:spTgt spid="177802"/>
                                        </p:tgtEl>
                                        <p:attrNameLst>
                                          <p:attrName>style.visibility</p:attrName>
                                        </p:attrNameLst>
                                      </p:cBhvr>
                                      <p:to>
                                        <p:strVal val="visible"/>
                                      </p:to>
                                    </p:set>
                                    <p:animEffect transition="in" filter="fade">
                                      <p:cBhvr>
                                        <p:cTn id="363" dur="500"/>
                                        <p:tgtEl>
                                          <p:spTgt spid="177802"/>
                                        </p:tgtEl>
                                      </p:cBhvr>
                                    </p:animEffect>
                                  </p:childTnLst>
                                </p:cTn>
                              </p:par>
                            </p:childTnLst>
                          </p:cTn>
                        </p:par>
                        <p:par>
                          <p:cTn id="364" fill="hold" nodeType="afterGroup">
                            <p:stCondLst>
                              <p:cond delay="53800"/>
                            </p:stCondLst>
                            <p:childTnLst>
                              <p:par>
                                <p:cTn id="365" presetID="10" presetClass="entr" presetSubtype="0" fill="hold" nodeType="afterEffect">
                                  <p:stCondLst>
                                    <p:cond delay="100"/>
                                  </p:stCondLst>
                                  <p:childTnLst>
                                    <p:set>
                                      <p:cBhvr>
                                        <p:cTn id="366" dur="1" fill="hold">
                                          <p:stCondLst>
                                            <p:cond delay="0"/>
                                          </p:stCondLst>
                                        </p:cTn>
                                        <p:tgtEl>
                                          <p:spTgt spid="177808"/>
                                        </p:tgtEl>
                                        <p:attrNameLst>
                                          <p:attrName>style.visibility</p:attrName>
                                        </p:attrNameLst>
                                      </p:cBhvr>
                                      <p:to>
                                        <p:strVal val="visible"/>
                                      </p:to>
                                    </p:set>
                                    <p:animEffect transition="in" filter="fade">
                                      <p:cBhvr>
                                        <p:cTn id="367" dur="500"/>
                                        <p:tgtEl>
                                          <p:spTgt spid="177808"/>
                                        </p:tgtEl>
                                      </p:cBhvr>
                                    </p:animEffect>
                                  </p:childTnLst>
                                </p:cTn>
                              </p:par>
                            </p:childTnLst>
                          </p:cTn>
                        </p:par>
                        <p:par>
                          <p:cTn id="368" fill="hold" nodeType="afterGroup">
                            <p:stCondLst>
                              <p:cond delay="54400"/>
                            </p:stCondLst>
                            <p:childTnLst>
                              <p:par>
                                <p:cTn id="369" presetID="10" presetClass="entr" presetSubtype="0" fill="hold" nodeType="afterEffect">
                                  <p:stCondLst>
                                    <p:cond delay="100"/>
                                  </p:stCondLst>
                                  <p:childTnLst>
                                    <p:set>
                                      <p:cBhvr>
                                        <p:cTn id="370" dur="1" fill="hold">
                                          <p:stCondLst>
                                            <p:cond delay="0"/>
                                          </p:stCondLst>
                                        </p:cTn>
                                        <p:tgtEl>
                                          <p:spTgt spid="177814"/>
                                        </p:tgtEl>
                                        <p:attrNameLst>
                                          <p:attrName>style.visibility</p:attrName>
                                        </p:attrNameLst>
                                      </p:cBhvr>
                                      <p:to>
                                        <p:strVal val="visible"/>
                                      </p:to>
                                    </p:set>
                                    <p:animEffect transition="in" filter="fade">
                                      <p:cBhvr>
                                        <p:cTn id="371" dur="500"/>
                                        <p:tgtEl>
                                          <p:spTgt spid="177814"/>
                                        </p:tgtEl>
                                      </p:cBhvr>
                                    </p:animEffect>
                                  </p:childTnLst>
                                </p:cTn>
                              </p:par>
                            </p:childTnLst>
                          </p:cTn>
                        </p:par>
                        <p:par>
                          <p:cTn id="372" fill="hold" nodeType="afterGroup">
                            <p:stCondLst>
                              <p:cond delay="55000"/>
                            </p:stCondLst>
                            <p:childTnLst>
                              <p:par>
                                <p:cTn id="373" presetID="10" presetClass="entr" presetSubtype="0" fill="hold" nodeType="afterEffect">
                                  <p:stCondLst>
                                    <p:cond delay="100"/>
                                  </p:stCondLst>
                                  <p:childTnLst>
                                    <p:set>
                                      <p:cBhvr>
                                        <p:cTn id="374" dur="1" fill="hold">
                                          <p:stCondLst>
                                            <p:cond delay="0"/>
                                          </p:stCondLst>
                                        </p:cTn>
                                        <p:tgtEl>
                                          <p:spTgt spid="177820"/>
                                        </p:tgtEl>
                                        <p:attrNameLst>
                                          <p:attrName>style.visibility</p:attrName>
                                        </p:attrNameLst>
                                      </p:cBhvr>
                                      <p:to>
                                        <p:strVal val="visible"/>
                                      </p:to>
                                    </p:set>
                                    <p:animEffect transition="in" filter="fade">
                                      <p:cBhvr>
                                        <p:cTn id="375" dur="500"/>
                                        <p:tgtEl>
                                          <p:spTgt spid="177820"/>
                                        </p:tgtEl>
                                      </p:cBhvr>
                                    </p:animEffect>
                                  </p:childTnLst>
                                </p:cTn>
                              </p:par>
                            </p:childTnLst>
                          </p:cTn>
                        </p:par>
                        <p:par>
                          <p:cTn id="376" fill="hold" nodeType="afterGroup">
                            <p:stCondLst>
                              <p:cond delay="55600"/>
                            </p:stCondLst>
                            <p:childTnLst>
                              <p:par>
                                <p:cTn id="377" presetID="10" presetClass="entr" presetSubtype="0" fill="hold" nodeType="afterEffect">
                                  <p:stCondLst>
                                    <p:cond delay="100"/>
                                  </p:stCondLst>
                                  <p:childTnLst>
                                    <p:set>
                                      <p:cBhvr>
                                        <p:cTn id="378" dur="1" fill="hold">
                                          <p:stCondLst>
                                            <p:cond delay="0"/>
                                          </p:stCondLst>
                                        </p:cTn>
                                        <p:tgtEl>
                                          <p:spTgt spid="177826"/>
                                        </p:tgtEl>
                                        <p:attrNameLst>
                                          <p:attrName>style.visibility</p:attrName>
                                        </p:attrNameLst>
                                      </p:cBhvr>
                                      <p:to>
                                        <p:strVal val="visible"/>
                                      </p:to>
                                    </p:set>
                                    <p:animEffect transition="in" filter="fade">
                                      <p:cBhvr>
                                        <p:cTn id="379" dur="500"/>
                                        <p:tgtEl>
                                          <p:spTgt spid="177826"/>
                                        </p:tgtEl>
                                      </p:cBhvr>
                                    </p:animEffect>
                                  </p:childTnLst>
                                </p:cTn>
                              </p:par>
                            </p:childTnLst>
                          </p:cTn>
                        </p:par>
                        <p:par>
                          <p:cTn id="380" fill="hold" nodeType="afterGroup">
                            <p:stCondLst>
                              <p:cond delay="56200"/>
                            </p:stCondLst>
                            <p:childTnLst>
                              <p:par>
                                <p:cTn id="381" presetID="10" presetClass="entr" presetSubtype="0" fill="hold" nodeType="afterEffect">
                                  <p:stCondLst>
                                    <p:cond delay="100"/>
                                  </p:stCondLst>
                                  <p:childTnLst>
                                    <p:set>
                                      <p:cBhvr>
                                        <p:cTn id="382" dur="1" fill="hold">
                                          <p:stCondLst>
                                            <p:cond delay="0"/>
                                          </p:stCondLst>
                                        </p:cTn>
                                        <p:tgtEl>
                                          <p:spTgt spid="177839"/>
                                        </p:tgtEl>
                                        <p:attrNameLst>
                                          <p:attrName>style.visibility</p:attrName>
                                        </p:attrNameLst>
                                      </p:cBhvr>
                                      <p:to>
                                        <p:strVal val="visible"/>
                                      </p:to>
                                    </p:set>
                                    <p:animEffect transition="in" filter="fade">
                                      <p:cBhvr>
                                        <p:cTn id="383" dur="500"/>
                                        <p:tgtEl>
                                          <p:spTgt spid="177839"/>
                                        </p:tgtEl>
                                      </p:cBhvr>
                                    </p:animEffect>
                                  </p:childTnLst>
                                </p:cTn>
                              </p:par>
                            </p:childTnLst>
                          </p:cTn>
                        </p:par>
                        <p:par>
                          <p:cTn id="384" fill="hold" nodeType="afterGroup">
                            <p:stCondLst>
                              <p:cond delay="56800"/>
                            </p:stCondLst>
                            <p:childTnLst>
                              <p:par>
                                <p:cTn id="385" presetID="10" presetClass="entr" presetSubtype="0" fill="hold" nodeType="afterEffect">
                                  <p:stCondLst>
                                    <p:cond delay="100"/>
                                  </p:stCondLst>
                                  <p:childTnLst>
                                    <p:set>
                                      <p:cBhvr>
                                        <p:cTn id="386" dur="1" fill="hold">
                                          <p:stCondLst>
                                            <p:cond delay="0"/>
                                          </p:stCondLst>
                                        </p:cTn>
                                        <p:tgtEl>
                                          <p:spTgt spid="177845"/>
                                        </p:tgtEl>
                                        <p:attrNameLst>
                                          <p:attrName>style.visibility</p:attrName>
                                        </p:attrNameLst>
                                      </p:cBhvr>
                                      <p:to>
                                        <p:strVal val="visible"/>
                                      </p:to>
                                    </p:set>
                                    <p:animEffect transition="in" filter="fade">
                                      <p:cBhvr>
                                        <p:cTn id="387" dur="500"/>
                                        <p:tgtEl>
                                          <p:spTgt spid="177845"/>
                                        </p:tgtEl>
                                      </p:cBhvr>
                                    </p:animEffect>
                                  </p:childTnLst>
                                </p:cTn>
                              </p:par>
                            </p:childTnLst>
                          </p:cTn>
                        </p:par>
                        <p:par>
                          <p:cTn id="388" fill="hold" nodeType="afterGroup">
                            <p:stCondLst>
                              <p:cond delay="57400"/>
                            </p:stCondLst>
                            <p:childTnLst>
                              <p:par>
                                <p:cTn id="389" presetID="10" presetClass="entr" presetSubtype="0" fill="hold" nodeType="afterEffect">
                                  <p:stCondLst>
                                    <p:cond delay="100"/>
                                  </p:stCondLst>
                                  <p:childTnLst>
                                    <p:set>
                                      <p:cBhvr>
                                        <p:cTn id="390" dur="1" fill="hold">
                                          <p:stCondLst>
                                            <p:cond delay="0"/>
                                          </p:stCondLst>
                                        </p:cTn>
                                        <p:tgtEl>
                                          <p:spTgt spid="177848"/>
                                        </p:tgtEl>
                                        <p:attrNameLst>
                                          <p:attrName>style.visibility</p:attrName>
                                        </p:attrNameLst>
                                      </p:cBhvr>
                                      <p:to>
                                        <p:strVal val="visible"/>
                                      </p:to>
                                    </p:set>
                                    <p:animEffect transition="in" filter="fade">
                                      <p:cBhvr>
                                        <p:cTn id="391" dur="500"/>
                                        <p:tgtEl>
                                          <p:spTgt spid="177848"/>
                                        </p:tgtEl>
                                      </p:cBhvr>
                                    </p:animEffect>
                                  </p:childTnLst>
                                </p:cTn>
                              </p:par>
                            </p:childTnLst>
                          </p:cTn>
                        </p:par>
                        <p:par>
                          <p:cTn id="392" fill="hold" nodeType="afterGroup">
                            <p:stCondLst>
                              <p:cond delay="58000"/>
                            </p:stCondLst>
                            <p:childTnLst>
                              <p:par>
                                <p:cTn id="393" presetID="10" presetClass="entr" presetSubtype="0" fill="hold" nodeType="afterEffect">
                                  <p:stCondLst>
                                    <p:cond delay="100"/>
                                  </p:stCondLst>
                                  <p:childTnLst>
                                    <p:set>
                                      <p:cBhvr>
                                        <p:cTn id="394" dur="1" fill="hold">
                                          <p:stCondLst>
                                            <p:cond delay="0"/>
                                          </p:stCondLst>
                                        </p:cTn>
                                        <p:tgtEl>
                                          <p:spTgt spid="177186"/>
                                        </p:tgtEl>
                                        <p:attrNameLst>
                                          <p:attrName>style.visibility</p:attrName>
                                        </p:attrNameLst>
                                      </p:cBhvr>
                                      <p:to>
                                        <p:strVal val="visible"/>
                                      </p:to>
                                    </p:set>
                                    <p:animEffect transition="in" filter="fade">
                                      <p:cBhvr>
                                        <p:cTn id="395" dur="500"/>
                                        <p:tgtEl>
                                          <p:spTgt spid="177186"/>
                                        </p:tgtEl>
                                      </p:cBhvr>
                                    </p:animEffect>
                                  </p:childTnLst>
                                </p:cTn>
                              </p:par>
                            </p:childTnLst>
                          </p:cTn>
                        </p:par>
                        <p:par>
                          <p:cTn id="396" fill="hold" nodeType="afterGroup">
                            <p:stCondLst>
                              <p:cond delay="58600"/>
                            </p:stCondLst>
                            <p:childTnLst>
                              <p:par>
                                <p:cTn id="397" presetID="10" presetClass="entr" presetSubtype="0" fill="hold" nodeType="afterEffect">
                                  <p:stCondLst>
                                    <p:cond delay="100"/>
                                  </p:stCondLst>
                                  <p:childTnLst>
                                    <p:set>
                                      <p:cBhvr>
                                        <p:cTn id="398" dur="1" fill="hold">
                                          <p:stCondLst>
                                            <p:cond delay="0"/>
                                          </p:stCondLst>
                                        </p:cTn>
                                        <p:tgtEl>
                                          <p:spTgt spid="177192"/>
                                        </p:tgtEl>
                                        <p:attrNameLst>
                                          <p:attrName>style.visibility</p:attrName>
                                        </p:attrNameLst>
                                      </p:cBhvr>
                                      <p:to>
                                        <p:strVal val="visible"/>
                                      </p:to>
                                    </p:set>
                                    <p:animEffect transition="in" filter="fade">
                                      <p:cBhvr>
                                        <p:cTn id="399" dur="500"/>
                                        <p:tgtEl>
                                          <p:spTgt spid="177192"/>
                                        </p:tgtEl>
                                      </p:cBhvr>
                                    </p:animEffect>
                                  </p:childTnLst>
                                </p:cTn>
                              </p:par>
                            </p:childTnLst>
                          </p:cTn>
                        </p:par>
                        <p:par>
                          <p:cTn id="400" fill="hold" nodeType="afterGroup">
                            <p:stCondLst>
                              <p:cond delay="59200"/>
                            </p:stCondLst>
                            <p:childTnLst>
                              <p:par>
                                <p:cTn id="401" presetID="10" presetClass="entr" presetSubtype="0" fill="hold" nodeType="afterEffect">
                                  <p:stCondLst>
                                    <p:cond delay="100"/>
                                  </p:stCondLst>
                                  <p:childTnLst>
                                    <p:set>
                                      <p:cBhvr>
                                        <p:cTn id="402" dur="1" fill="hold">
                                          <p:stCondLst>
                                            <p:cond delay="0"/>
                                          </p:stCondLst>
                                        </p:cTn>
                                        <p:tgtEl>
                                          <p:spTgt spid="177194"/>
                                        </p:tgtEl>
                                        <p:attrNameLst>
                                          <p:attrName>style.visibility</p:attrName>
                                        </p:attrNameLst>
                                      </p:cBhvr>
                                      <p:to>
                                        <p:strVal val="visible"/>
                                      </p:to>
                                    </p:set>
                                    <p:animEffect transition="in" filter="fade">
                                      <p:cBhvr>
                                        <p:cTn id="403" dur="500"/>
                                        <p:tgtEl>
                                          <p:spTgt spid="177194"/>
                                        </p:tgtEl>
                                      </p:cBhvr>
                                    </p:animEffect>
                                  </p:childTnLst>
                                </p:cTn>
                              </p:par>
                            </p:childTnLst>
                          </p:cTn>
                        </p:par>
                        <p:par>
                          <p:cTn id="404" fill="hold" nodeType="afterGroup">
                            <p:stCondLst>
                              <p:cond delay="59800"/>
                            </p:stCondLst>
                            <p:childTnLst>
                              <p:par>
                                <p:cTn id="405" presetID="10" presetClass="entr" presetSubtype="0" fill="hold" nodeType="afterEffect">
                                  <p:stCondLst>
                                    <p:cond delay="100"/>
                                  </p:stCondLst>
                                  <p:childTnLst>
                                    <p:set>
                                      <p:cBhvr>
                                        <p:cTn id="406" dur="1" fill="hold">
                                          <p:stCondLst>
                                            <p:cond delay="0"/>
                                          </p:stCondLst>
                                        </p:cTn>
                                        <p:tgtEl>
                                          <p:spTgt spid="177199"/>
                                        </p:tgtEl>
                                        <p:attrNameLst>
                                          <p:attrName>style.visibility</p:attrName>
                                        </p:attrNameLst>
                                      </p:cBhvr>
                                      <p:to>
                                        <p:strVal val="visible"/>
                                      </p:to>
                                    </p:set>
                                    <p:animEffect transition="in" filter="fade">
                                      <p:cBhvr>
                                        <p:cTn id="407" dur="500"/>
                                        <p:tgtEl>
                                          <p:spTgt spid="177199"/>
                                        </p:tgtEl>
                                      </p:cBhvr>
                                    </p:animEffect>
                                  </p:childTnLst>
                                </p:cTn>
                              </p:par>
                            </p:childTnLst>
                          </p:cTn>
                        </p:par>
                        <p:par>
                          <p:cTn id="408" fill="hold" nodeType="afterGroup">
                            <p:stCondLst>
                              <p:cond delay="60400"/>
                            </p:stCondLst>
                            <p:childTnLst>
                              <p:par>
                                <p:cTn id="409" presetID="10" presetClass="entr" presetSubtype="0" fill="hold" nodeType="afterEffect">
                                  <p:stCondLst>
                                    <p:cond delay="100"/>
                                  </p:stCondLst>
                                  <p:childTnLst>
                                    <p:set>
                                      <p:cBhvr>
                                        <p:cTn id="410" dur="1" fill="hold">
                                          <p:stCondLst>
                                            <p:cond delay="0"/>
                                          </p:stCondLst>
                                        </p:cTn>
                                        <p:tgtEl>
                                          <p:spTgt spid="177212"/>
                                        </p:tgtEl>
                                        <p:attrNameLst>
                                          <p:attrName>style.visibility</p:attrName>
                                        </p:attrNameLst>
                                      </p:cBhvr>
                                      <p:to>
                                        <p:strVal val="visible"/>
                                      </p:to>
                                    </p:set>
                                    <p:animEffect transition="in" filter="fade">
                                      <p:cBhvr>
                                        <p:cTn id="411" dur="500"/>
                                        <p:tgtEl>
                                          <p:spTgt spid="177212"/>
                                        </p:tgtEl>
                                      </p:cBhvr>
                                    </p:animEffect>
                                  </p:childTnLst>
                                </p:cTn>
                              </p:par>
                            </p:childTnLst>
                          </p:cTn>
                        </p:par>
                        <p:par>
                          <p:cTn id="412" fill="hold" nodeType="afterGroup">
                            <p:stCondLst>
                              <p:cond delay="61000"/>
                            </p:stCondLst>
                            <p:childTnLst>
                              <p:par>
                                <p:cTn id="413" presetID="10" presetClass="entr" presetSubtype="0" fill="hold" nodeType="afterEffect">
                                  <p:stCondLst>
                                    <p:cond delay="100"/>
                                  </p:stCondLst>
                                  <p:childTnLst>
                                    <p:set>
                                      <p:cBhvr>
                                        <p:cTn id="414" dur="1" fill="hold">
                                          <p:stCondLst>
                                            <p:cond delay="0"/>
                                          </p:stCondLst>
                                        </p:cTn>
                                        <p:tgtEl>
                                          <p:spTgt spid="177213"/>
                                        </p:tgtEl>
                                        <p:attrNameLst>
                                          <p:attrName>style.visibility</p:attrName>
                                        </p:attrNameLst>
                                      </p:cBhvr>
                                      <p:to>
                                        <p:strVal val="visible"/>
                                      </p:to>
                                    </p:set>
                                    <p:animEffect transition="in" filter="fade">
                                      <p:cBhvr>
                                        <p:cTn id="415" dur="500"/>
                                        <p:tgtEl>
                                          <p:spTgt spid="177213"/>
                                        </p:tgtEl>
                                      </p:cBhvr>
                                    </p:animEffect>
                                  </p:childTnLst>
                                </p:cTn>
                              </p:par>
                            </p:childTnLst>
                          </p:cTn>
                        </p:par>
                        <p:par>
                          <p:cTn id="416" fill="hold" nodeType="afterGroup">
                            <p:stCondLst>
                              <p:cond delay="61600"/>
                            </p:stCondLst>
                            <p:childTnLst>
                              <p:par>
                                <p:cTn id="417" presetID="10" presetClass="entr" presetSubtype="0" fill="hold" nodeType="afterEffect">
                                  <p:stCondLst>
                                    <p:cond delay="100"/>
                                  </p:stCondLst>
                                  <p:childTnLst>
                                    <p:set>
                                      <p:cBhvr>
                                        <p:cTn id="418" dur="1" fill="hold">
                                          <p:stCondLst>
                                            <p:cond delay="0"/>
                                          </p:stCondLst>
                                        </p:cTn>
                                        <p:tgtEl>
                                          <p:spTgt spid="177222"/>
                                        </p:tgtEl>
                                        <p:attrNameLst>
                                          <p:attrName>style.visibility</p:attrName>
                                        </p:attrNameLst>
                                      </p:cBhvr>
                                      <p:to>
                                        <p:strVal val="visible"/>
                                      </p:to>
                                    </p:set>
                                    <p:animEffect transition="in" filter="fade">
                                      <p:cBhvr>
                                        <p:cTn id="419" dur="500"/>
                                        <p:tgtEl>
                                          <p:spTgt spid="177222"/>
                                        </p:tgtEl>
                                      </p:cBhvr>
                                    </p:animEffect>
                                  </p:childTnLst>
                                </p:cTn>
                              </p:par>
                            </p:childTnLst>
                          </p:cTn>
                        </p:par>
                        <p:par>
                          <p:cTn id="420" fill="hold" nodeType="afterGroup">
                            <p:stCondLst>
                              <p:cond delay="62200"/>
                            </p:stCondLst>
                            <p:childTnLst>
                              <p:par>
                                <p:cTn id="421" presetID="10" presetClass="entr" presetSubtype="0" fill="hold" nodeType="afterEffect">
                                  <p:stCondLst>
                                    <p:cond delay="100"/>
                                  </p:stCondLst>
                                  <p:childTnLst>
                                    <p:set>
                                      <p:cBhvr>
                                        <p:cTn id="422" dur="1" fill="hold">
                                          <p:stCondLst>
                                            <p:cond delay="0"/>
                                          </p:stCondLst>
                                        </p:cTn>
                                        <p:tgtEl>
                                          <p:spTgt spid="177223"/>
                                        </p:tgtEl>
                                        <p:attrNameLst>
                                          <p:attrName>style.visibility</p:attrName>
                                        </p:attrNameLst>
                                      </p:cBhvr>
                                      <p:to>
                                        <p:strVal val="visible"/>
                                      </p:to>
                                    </p:set>
                                    <p:animEffect transition="in" filter="fade">
                                      <p:cBhvr>
                                        <p:cTn id="423" dur="500"/>
                                        <p:tgtEl>
                                          <p:spTgt spid="177223"/>
                                        </p:tgtEl>
                                      </p:cBhvr>
                                    </p:animEffect>
                                  </p:childTnLst>
                                </p:cTn>
                              </p:par>
                            </p:childTnLst>
                          </p:cTn>
                        </p:par>
                        <p:par>
                          <p:cTn id="424" fill="hold" nodeType="afterGroup">
                            <p:stCondLst>
                              <p:cond delay="62800"/>
                            </p:stCondLst>
                            <p:childTnLst>
                              <p:par>
                                <p:cTn id="425" presetID="10" presetClass="entr" presetSubtype="0" fill="hold" nodeType="afterEffect">
                                  <p:stCondLst>
                                    <p:cond delay="100"/>
                                  </p:stCondLst>
                                  <p:childTnLst>
                                    <p:set>
                                      <p:cBhvr>
                                        <p:cTn id="426" dur="1" fill="hold">
                                          <p:stCondLst>
                                            <p:cond delay="0"/>
                                          </p:stCondLst>
                                        </p:cTn>
                                        <p:tgtEl>
                                          <p:spTgt spid="177229"/>
                                        </p:tgtEl>
                                        <p:attrNameLst>
                                          <p:attrName>style.visibility</p:attrName>
                                        </p:attrNameLst>
                                      </p:cBhvr>
                                      <p:to>
                                        <p:strVal val="visible"/>
                                      </p:to>
                                    </p:set>
                                    <p:animEffect transition="in" filter="fade">
                                      <p:cBhvr>
                                        <p:cTn id="427" dur="500"/>
                                        <p:tgtEl>
                                          <p:spTgt spid="177229"/>
                                        </p:tgtEl>
                                      </p:cBhvr>
                                    </p:animEffect>
                                  </p:childTnLst>
                                </p:cTn>
                              </p:par>
                            </p:childTnLst>
                          </p:cTn>
                        </p:par>
                        <p:par>
                          <p:cTn id="428" fill="hold" nodeType="afterGroup">
                            <p:stCondLst>
                              <p:cond delay="63400"/>
                            </p:stCondLst>
                            <p:childTnLst>
                              <p:par>
                                <p:cTn id="429" presetID="10" presetClass="entr" presetSubtype="0" fill="hold" nodeType="afterEffect">
                                  <p:stCondLst>
                                    <p:cond delay="100"/>
                                  </p:stCondLst>
                                  <p:childTnLst>
                                    <p:set>
                                      <p:cBhvr>
                                        <p:cTn id="430" dur="1" fill="hold">
                                          <p:stCondLst>
                                            <p:cond delay="0"/>
                                          </p:stCondLst>
                                        </p:cTn>
                                        <p:tgtEl>
                                          <p:spTgt spid="177235"/>
                                        </p:tgtEl>
                                        <p:attrNameLst>
                                          <p:attrName>style.visibility</p:attrName>
                                        </p:attrNameLst>
                                      </p:cBhvr>
                                      <p:to>
                                        <p:strVal val="visible"/>
                                      </p:to>
                                    </p:set>
                                    <p:animEffect transition="in" filter="fade">
                                      <p:cBhvr>
                                        <p:cTn id="431" dur="500"/>
                                        <p:tgtEl>
                                          <p:spTgt spid="177235"/>
                                        </p:tgtEl>
                                      </p:cBhvr>
                                    </p:animEffect>
                                  </p:childTnLst>
                                </p:cTn>
                              </p:par>
                            </p:childTnLst>
                          </p:cTn>
                        </p:par>
                        <p:par>
                          <p:cTn id="432" fill="hold" nodeType="afterGroup">
                            <p:stCondLst>
                              <p:cond delay="64000"/>
                            </p:stCondLst>
                            <p:childTnLst>
                              <p:par>
                                <p:cTn id="433" presetID="10" presetClass="entr" presetSubtype="0" fill="hold" nodeType="afterEffect">
                                  <p:stCondLst>
                                    <p:cond delay="100"/>
                                  </p:stCondLst>
                                  <p:childTnLst>
                                    <p:set>
                                      <p:cBhvr>
                                        <p:cTn id="434" dur="1" fill="hold">
                                          <p:stCondLst>
                                            <p:cond delay="0"/>
                                          </p:stCondLst>
                                        </p:cTn>
                                        <p:tgtEl>
                                          <p:spTgt spid="177247"/>
                                        </p:tgtEl>
                                        <p:attrNameLst>
                                          <p:attrName>style.visibility</p:attrName>
                                        </p:attrNameLst>
                                      </p:cBhvr>
                                      <p:to>
                                        <p:strVal val="visible"/>
                                      </p:to>
                                    </p:set>
                                    <p:animEffect transition="in" filter="fade">
                                      <p:cBhvr>
                                        <p:cTn id="435" dur="500"/>
                                        <p:tgtEl>
                                          <p:spTgt spid="177247"/>
                                        </p:tgtEl>
                                      </p:cBhvr>
                                    </p:animEffect>
                                  </p:childTnLst>
                                </p:cTn>
                              </p:par>
                            </p:childTnLst>
                          </p:cTn>
                        </p:par>
                        <p:par>
                          <p:cTn id="436" fill="hold" nodeType="afterGroup">
                            <p:stCondLst>
                              <p:cond delay="64600"/>
                            </p:stCondLst>
                            <p:childTnLst>
                              <p:par>
                                <p:cTn id="437" presetID="10" presetClass="entr" presetSubtype="0" fill="hold" nodeType="afterEffect">
                                  <p:stCondLst>
                                    <p:cond delay="100"/>
                                  </p:stCondLst>
                                  <p:childTnLst>
                                    <p:set>
                                      <p:cBhvr>
                                        <p:cTn id="438" dur="1" fill="hold">
                                          <p:stCondLst>
                                            <p:cond delay="0"/>
                                          </p:stCondLst>
                                        </p:cTn>
                                        <p:tgtEl>
                                          <p:spTgt spid="232507"/>
                                        </p:tgtEl>
                                        <p:attrNameLst>
                                          <p:attrName>style.visibility</p:attrName>
                                        </p:attrNameLst>
                                      </p:cBhvr>
                                      <p:to>
                                        <p:strVal val="visible"/>
                                      </p:to>
                                    </p:set>
                                    <p:animEffect transition="in" filter="fade">
                                      <p:cBhvr>
                                        <p:cTn id="439" dur="500"/>
                                        <p:tgtEl>
                                          <p:spTgt spid="232507"/>
                                        </p:tgtEl>
                                      </p:cBhvr>
                                    </p:animEffect>
                                  </p:childTnLst>
                                </p:cTn>
                              </p:par>
                            </p:childTnLst>
                          </p:cTn>
                        </p:par>
                        <p:par>
                          <p:cTn id="440" fill="hold" nodeType="afterGroup">
                            <p:stCondLst>
                              <p:cond delay="65200"/>
                            </p:stCondLst>
                            <p:childTnLst>
                              <p:par>
                                <p:cTn id="441" presetID="10" presetClass="entr" presetSubtype="0" fill="hold" nodeType="afterEffect">
                                  <p:stCondLst>
                                    <p:cond delay="100"/>
                                  </p:stCondLst>
                                  <p:childTnLst>
                                    <p:set>
                                      <p:cBhvr>
                                        <p:cTn id="442" dur="1" fill="hold">
                                          <p:stCondLst>
                                            <p:cond delay="0"/>
                                          </p:stCondLst>
                                        </p:cTn>
                                        <p:tgtEl>
                                          <p:spTgt spid="232532"/>
                                        </p:tgtEl>
                                        <p:attrNameLst>
                                          <p:attrName>style.visibility</p:attrName>
                                        </p:attrNameLst>
                                      </p:cBhvr>
                                      <p:to>
                                        <p:strVal val="visible"/>
                                      </p:to>
                                    </p:set>
                                    <p:animEffect transition="in" filter="fade">
                                      <p:cBhvr>
                                        <p:cTn id="443" dur="500"/>
                                        <p:tgtEl>
                                          <p:spTgt spid="232532"/>
                                        </p:tgtEl>
                                      </p:cBhvr>
                                    </p:animEffect>
                                  </p:childTnLst>
                                </p:cTn>
                              </p:par>
                            </p:childTnLst>
                          </p:cTn>
                        </p:par>
                        <p:par>
                          <p:cTn id="444" fill="hold" nodeType="afterGroup">
                            <p:stCondLst>
                              <p:cond delay="65800"/>
                            </p:stCondLst>
                            <p:childTnLst>
                              <p:par>
                                <p:cTn id="445" presetID="10" presetClass="entr" presetSubtype="0" fill="hold" nodeType="afterEffect">
                                  <p:stCondLst>
                                    <p:cond delay="100"/>
                                  </p:stCondLst>
                                  <p:childTnLst>
                                    <p:set>
                                      <p:cBhvr>
                                        <p:cTn id="446" dur="1" fill="hold">
                                          <p:stCondLst>
                                            <p:cond delay="0"/>
                                          </p:stCondLst>
                                        </p:cTn>
                                        <p:tgtEl>
                                          <p:spTgt spid="177318"/>
                                        </p:tgtEl>
                                        <p:attrNameLst>
                                          <p:attrName>style.visibility</p:attrName>
                                        </p:attrNameLst>
                                      </p:cBhvr>
                                      <p:to>
                                        <p:strVal val="visible"/>
                                      </p:to>
                                    </p:set>
                                    <p:animEffect transition="in" filter="fade">
                                      <p:cBhvr>
                                        <p:cTn id="447" dur="500"/>
                                        <p:tgtEl>
                                          <p:spTgt spid="177318"/>
                                        </p:tgtEl>
                                      </p:cBhvr>
                                    </p:animEffect>
                                  </p:childTnLst>
                                </p:cTn>
                              </p:par>
                            </p:childTnLst>
                          </p:cTn>
                        </p:par>
                        <p:par>
                          <p:cTn id="448" fill="hold" nodeType="afterGroup">
                            <p:stCondLst>
                              <p:cond delay="66400"/>
                            </p:stCondLst>
                            <p:childTnLst>
                              <p:par>
                                <p:cTn id="449" presetID="10" presetClass="entr" presetSubtype="0" fill="hold" nodeType="afterEffect">
                                  <p:stCondLst>
                                    <p:cond delay="100"/>
                                  </p:stCondLst>
                                  <p:childTnLst>
                                    <p:set>
                                      <p:cBhvr>
                                        <p:cTn id="450" dur="1" fill="hold">
                                          <p:stCondLst>
                                            <p:cond delay="0"/>
                                          </p:stCondLst>
                                        </p:cTn>
                                        <p:tgtEl>
                                          <p:spTgt spid="177324"/>
                                        </p:tgtEl>
                                        <p:attrNameLst>
                                          <p:attrName>style.visibility</p:attrName>
                                        </p:attrNameLst>
                                      </p:cBhvr>
                                      <p:to>
                                        <p:strVal val="visible"/>
                                      </p:to>
                                    </p:set>
                                    <p:animEffect transition="in" filter="fade">
                                      <p:cBhvr>
                                        <p:cTn id="451" dur="500"/>
                                        <p:tgtEl>
                                          <p:spTgt spid="177324"/>
                                        </p:tgtEl>
                                      </p:cBhvr>
                                    </p:animEffect>
                                  </p:childTnLst>
                                </p:cTn>
                              </p:par>
                            </p:childTnLst>
                          </p:cTn>
                        </p:par>
                        <p:par>
                          <p:cTn id="452" fill="hold" nodeType="afterGroup">
                            <p:stCondLst>
                              <p:cond delay="67000"/>
                            </p:stCondLst>
                            <p:childTnLst>
                              <p:par>
                                <p:cTn id="453" presetID="10" presetClass="entr" presetSubtype="0" fill="hold" nodeType="afterEffect">
                                  <p:stCondLst>
                                    <p:cond delay="100"/>
                                  </p:stCondLst>
                                  <p:childTnLst>
                                    <p:set>
                                      <p:cBhvr>
                                        <p:cTn id="454" dur="1" fill="hold">
                                          <p:stCondLst>
                                            <p:cond delay="0"/>
                                          </p:stCondLst>
                                        </p:cTn>
                                        <p:tgtEl>
                                          <p:spTgt spid="177327"/>
                                        </p:tgtEl>
                                        <p:attrNameLst>
                                          <p:attrName>style.visibility</p:attrName>
                                        </p:attrNameLst>
                                      </p:cBhvr>
                                      <p:to>
                                        <p:strVal val="visible"/>
                                      </p:to>
                                    </p:set>
                                    <p:animEffect transition="in" filter="fade">
                                      <p:cBhvr>
                                        <p:cTn id="455" dur="500"/>
                                        <p:tgtEl>
                                          <p:spTgt spid="177327"/>
                                        </p:tgtEl>
                                      </p:cBhvr>
                                    </p:animEffect>
                                  </p:childTnLst>
                                </p:cTn>
                              </p:par>
                            </p:childTnLst>
                          </p:cTn>
                        </p:par>
                        <p:par>
                          <p:cTn id="456" fill="hold" nodeType="afterGroup">
                            <p:stCondLst>
                              <p:cond delay="67600"/>
                            </p:stCondLst>
                            <p:childTnLst>
                              <p:par>
                                <p:cTn id="457" presetID="10" presetClass="entr" presetSubtype="0" fill="hold" nodeType="afterEffect">
                                  <p:stCondLst>
                                    <p:cond delay="100"/>
                                  </p:stCondLst>
                                  <p:childTnLst>
                                    <p:set>
                                      <p:cBhvr>
                                        <p:cTn id="458" dur="1" fill="hold">
                                          <p:stCondLst>
                                            <p:cond delay="0"/>
                                          </p:stCondLst>
                                        </p:cTn>
                                        <p:tgtEl>
                                          <p:spTgt spid="177330"/>
                                        </p:tgtEl>
                                        <p:attrNameLst>
                                          <p:attrName>style.visibility</p:attrName>
                                        </p:attrNameLst>
                                      </p:cBhvr>
                                      <p:to>
                                        <p:strVal val="visible"/>
                                      </p:to>
                                    </p:set>
                                    <p:animEffect transition="in" filter="fade">
                                      <p:cBhvr>
                                        <p:cTn id="459" dur="500"/>
                                        <p:tgtEl>
                                          <p:spTgt spid="177330"/>
                                        </p:tgtEl>
                                      </p:cBhvr>
                                    </p:animEffect>
                                  </p:childTnLst>
                                </p:cTn>
                              </p:par>
                            </p:childTnLst>
                          </p:cTn>
                        </p:par>
                        <p:par>
                          <p:cTn id="460" fill="hold" nodeType="afterGroup">
                            <p:stCondLst>
                              <p:cond delay="68200"/>
                            </p:stCondLst>
                            <p:childTnLst>
                              <p:par>
                                <p:cTn id="461" presetID="10" presetClass="entr" presetSubtype="0" fill="hold" nodeType="afterEffect">
                                  <p:stCondLst>
                                    <p:cond delay="100"/>
                                  </p:stCondLst>
                                  <p:childTnLst>
                                    <p:set>
                                      <p:cBhvr>
                                        <p:cTn id="462" dur="1" fill="hold">
                                          <p:stCondLst>
                                            <p:cond delay="0"/>
                                          </p:stCondLst>
                                        </p:cTn>
                                        <p:tgtEl>
                                          <p:spTgt spid="177338"/>
                                        </p:tgtEl>
                                        <p:attrNameLst>
                                          <p:attrName>style.visibility</p:attrName>
                                        </p:attrNameLst>
                                      </p:cBhvr>
                                      <p:to>
                                        <p:strVal val="visible"/>
                                      </p:to>
                                    </p:set>
                                    <p:animEffect transition="in" filter="fade">
                                      <p:cBhvr>
                                        <p:cTn id="463" dur="500"/>
                                        <p:tgtEl>
                                          <p:spTgt spid="177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39"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1"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2" name="Text Box 6"/>
          <p:cNvSpPr txBox="1">
            <a:spLocks noChangeArrowheads="1"/>
          </p:cNvSpPr>
          <p:nvPr/>
        </p:nvSpPr>
        <p:spPr bwMode="auto">
          <a:xfrm>
            <a:off x="2430463" y="1227138"/>
            <a:ext cx="6296025" cy="35687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800" b="1" smtClean="0">
                <a:solidFill>
                  <a:srgbClr val="FFFA35"/>
                </a:solidFill>
                <a:effectLst>
                  <a:outerShdw blurRad="38100" dist="38100" dir="2700000" algn="tl">
                    <a:srgbClr val="000000"/>
                  </a:outerShdw>
                </a:effectLst>
                <a:latin typeface="Arial Black" charset="0"/>
              </a:rPr>
              <a:t>NGAYON IKAW NAMAN…                     GUMAWA NG ISANG MAPA NG SINAUNANG DAPIT SA SILANGAN SA IYONG ISIPAN</a:t>
            </a:r>
          </a:p>
        </p:txBody>
      </p:sp>
      <p:sp>
        <p:nvSpPr>
          <p:cNvPr id="16794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pic>
        <p:nvPicPr>
          <p:cNvPr id="193548" name="Picture 12"/>
          <p:cNvPicPr>
            <a:picLocks noChangeAspect="1" noChangeArrowheads="1"/>
          </p:cNvPicPr>
          <p:nvPr/>
        </p:nvPicPr>
        <p:blipFill>
          <a:blip r:embed="rId3"/>
          <a:srcRect/>
          <a:stretch>
            <a:fillRect/>
          </a:stretch>
        </p:blipFill>
        <p:spPr bwMode="auto">
          <a:xfrm>
            <a:off x="0" y="1624013"/>
            <a:ext cx="2527300" cy="3408362"/>
          </a:xfrm>
          <a:prstGeom prst="rect">
            <a:avLst/>
          </a:prstGeom>
          <a:noFill/>
          <a:ln w="9525">
            <a:noFill/>
            <a:miter lim="800000"/>
            <a:headEnd/>
            <a:tailEnd/>
          </a:ln>
          <a:effectLst>
            <a:outerShdw blurRad="63500" dist="107763" dir="2700000" algn="ctr" rotWithShape="0">
              <a:schemeClr val="bg2">
                <a:alpha val="74997"/>
              </a:schemeClr>
            </a:outerShdw>
          </a:effectLst>
        </p:spPr>
      </p:pic>
      <p:sp>
        <p:nvSpPr>
          <p:cNvPr id="193549" name="Text Box 13"/>
          <p:cNvSpPr txBox="1">
            <a:spLocks noChangeArrowheads="1"/>
          </p:cNvSpPr>
          <p:nvPr/>
        </p:nvSpPr>
        <p:spPr bwMode="auto">
          <a:xfrm>
            <a:off x="261938" y="5686425"/>
            <a:ext cx="6991350" cy="879475"/>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5400000" scaled="1"/>
          </a:gra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b="1" i="0">
                <a:solidFill>
                  <a:srgbClr val="FFFF00"/>
                </a:solidFill>
                <a:ea typeface="ＭＳ Ｐゴシック" charset="-128"/>
                <a:cs typeface="ＭＳ Ｐゴシック" charset="-128"/>
              </a:rPr>
              <a:t>NATAPOS NA ANG MGA MAPA SA GABAY SA PAGAARAL #30</a:t>
            </a:r>
          </a:p>
        </p:txBody>
      </p:sp>
      <p:sp>
        <p:nvSpPr>
          <p:cNvPr id="193552"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81</a:t>
            </a:r>
          </a:p>
        </p:txBody>
      </p:sp>
      <p:sp>
        <p:nvSpPr>
          <p:cNvPr id="167945" name="Rectangle 17"/>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fade">
                                      <p:cBhvr>
                                        <p:cTn id="7" dur="1000"/>
                                        <p:tgtEl>
                                          <p:spTgt spid="193542"/>
                                        </p:tgtEl>
                                      </p:cBhvr>
                                    </p:animEffect>
                                  </p:childTnLst>
                                </p:cTn>
                              </p:par>
                            </p:childTnLst>
                          </p:cTn>
                        </p:par>
                        <p:par>
                          <p:cTn id="8" fill="hold" nodeType="afterGroup">
                            <p:stCondLst>
                              <p:cond delay="1000"/>
                            </p:stCondLst>
                            <p:childTnLst>
                              <p:par>
                                <p:cTn id="9" presetID="2" presetClass="entr" presetSubtype="12" fill="hold" grpId="0" nodeType="afterEffect">
                                  <p:stCondLst>
                                    <p:cond delay="1000"/>
                                  </p:stCondLst>
                                  <p:childTnLst>
                                    <p:set>
                                      <p:cBhvr>
                                        <p:cTn id="10" dur="1" fill="hold">
                                          <p:stCondLst>
                                            <p:cond delay="0"/>
                                          </p:stCondLst>
                                        </p:cTn>
                                        <p:tgtEl>
                                          <p:spTgt spid="193549"/>
                                        </p:tgtEl>
                                        <p:attrNameLst>
                                          <p:attrName>style.visibility</p:attrName>
                                        </p:attrNameLst>
                                      </p:cBhvr>
                                      <p:to>
                                        <p:strVal val="visible"/>
                                      </p:to>
                                    </p:set>
                                    <p:anim calcmode="lin" valueType="num">
                                      <p:cBhvr additive="base">
                                        <p:cTn id="11" dur="500" fill="hold"/>
                                        <p:tgtEl>
                                          <p:spTgt spid="193549"/>
                                        </p:tgtEl>
                                        <p:attrNameLst>
                                          <p:attrName>ppt_x</p:attrName>
                                        </p:attrNameLst>
                                      </p:cBhvr>
                                      <p:tavLst>
                                        <p:tav tm="0">
                                          <p:val>
                                            <p:strVal val="0-#ppt_w/2"/>
                                          </p:val>
                                        </p:tav>
                                        <p:tav tm="100000">
                                          <p:val>
                                            <p:strVal val="#ppt_x"/>
                                          </p:val>
                                        </p:tav>
                                      </p:tavLst>
                                    </p:anim>
                                    <p:anim calcmode="lin" valueType="num">
                                      <p:cBhvr additive="base">
                                        <p:cTn id="12" dur="500" fill="hold"/>
                                        <p:tgtEl>
                                          <p:spTgt spid="193549"/>
                                        </p:tgtEl>
                                        <p:attrNameLst>
                                          <p:attrName>ppt_y</p:attrName>
                                        </p:attrNameLst>
                                      </p:cBhvr>
                                      <p:tavLst>
                                        <p:tav tm="0">
                                          <p:val>
                                            <p:strVal val="1+#ppt_h/2"/>
                                          </p:val>
                                        </p:tav>
                                        <p:tav tm="100000">
                                          <p:val>
                                            <p:strVal val="#ppt_y"/>
                                          </p:val>
                                        </p:tav>
                                      </p:tavLst>
                                    </p:anim>
                                  </p:childTnLst>
                                </p:cTn>
                              </p:par>
                              <p:par>
                                <p:cTn id="13" presetID="23" presetClass="entr" presetSubtype="528" fill="hold" nodeType="withEffect">
                                  <p:stCondLst>
                                    <p:cond delay="1000"/>
                                  </p:stCondLst>
                                  <p:childTnLst>
                                    <p:set>
                                      <p:cBhvr>
                                        <p:cTn id="14" dur="1" fill="hold">
                                          <p:stCondLst>
                                            <p:cond delay="0"/>
                                          </p:stCondLst>
                                        </p:cTn>
                                        <p:tgtEl>
                                          <p:spTgt spid="193548"/>
                                        </p:tgtEl>
                                        <p:attrNameLst>
                                          <p:attrName>style.visibility</p:attrName>
                                        </p:attrNameLst>
                                      </p:cBhvr>
                                      <p:to>
                                        <p:strVal val="visible"/>
                                      </p:to>
                                    </p:set>
                                    <p:anim calcmode="lin" valueType="num">
                                      <p:cBhvr>
                                        <p:cTn id="15" dur="500" fill="hold"/>
                                        <p:tgtEl>
                                          <p:spTgt spid="193548"/>
                                        </p:tgtEl>
                                        <p:attrNameLst>
                                          <p:attrName>ppt_w</p:attrName>
                                        </p:attrNameLst>
                                      </p:cBhvr>
                                      <p:tavLst>
                                        <p:tav tm="0">
                                          <p:val>
                                            <p:fltVal val="0"/>
                                          </p:val>
                                        </p:tav>
                                        <p:tav tm="100000">
                                          <p:val>
                                            <p:strVal val="#ppt_w"/>
                                          </p:val>
                                        </p:tav>
                                      </p:tavLst>
                                    </p:anim>
                                    <p:anim calcmode="lin" valueType="num">
                                      <p:cBhvr>
                                        <p:cTn id="16" dur="500" fill="hold"/>
                                        <p:tgtEl>
                                          <p:spTgt spid="193548"/>
                                        </p:tgtEl>
                                        <p:attrNameLst>
                                          <p:attrName>ppt_h</p:attrName>
                                        </p:attrNameLst>
                                      </p:cBhvr>
                                      <p:tavLst>
                                        <p:tav tm="0">
                                          <p:val>
                                            <p:fltVal val="0"/>
                                          </p:val>
                                        </p:tav>
                                        <p:tav tm="100000">
                                          <p:val>
                                            <p:strVal val="#ppt_h"/>
                                          </p:val>
                                        </p:tav>
                                      </p:tavLst>
                                    </p:anim>
                                    <p:anim calcmode="lin" valueType="num">
                                      <p:cBhvr>
                                        <p:cTn id="17" dur="500" fill="hold"/>
                                        <p:tgtEl>
                                          <p:spTgt spid="193548"/>
                                        </p:tgtEl>
                                        <p:attrNameLst>
                                          <p:attrName>ppt_x</p:attrName>
                                        </p:attrNameLst>
                                      </p:cBhvr>
                                      <p:tavLst>
                                        <p:tav tm="0">
                                          <p:val>
                                            <p:fltVal val="0.5"/>
                                          </p:val>
                                        </p:tav>
                                        <p:tav tm="100000">
                                          <p:val>
                                            <p:strVal val="#ppt_x"/>
                                          </p:val>
                                        </p:tav>
                                      </p:tavLst>
                                    </p:anim>
                                    <p:anim calcmode="lin" valueType="num">
                                      <p:cBhvr>
                                        <p:cTn id="18" dur="500" fill="hold"/>
                                        <p:tgtEl>
                                          <p:spTgt spid="193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autoUpdateAnimBg="0"/>
      <p:bldP spid="19354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260099"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400" i="0">
              <a:solidFill>
                <a:srgbClr val="FFEC14"/>
              </a:solidFill>
              <a:latin typeface="Times" pitchFamily="-110" charset="0"/>
              <a:ea typeface="+mn-ea"/>
              <a:cs typeface="+mn-cs"/>
            </a:endParaRPr>
          </a:p>
        </p:txBody>
      </p:sp>
      <p:sp>
        <p:nvSpPr>
          <p:cNvPr id="260100" name="Text Box 4"/>
          <p:cNvSpPr txBox="1">
            <a:spLocks noChangeArrowheads="1"/>
          </p:cNvSpPr>
          <p:nvPr/>
        </p:nvSpPr>
        <p:spPr bwMode="auto">
          <a:xfrm>
            <a:off x="2413000" y="358775"/>
            <a:ext cx="7032625" cy="13112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3200" b="1" dirty="0" smtClean="0">
                <a:solidFill>
                  <a:srgbClr val="FFFF00"/>
                </a:solidFill>
              </a:rPr>
              <a:t>Sa </a:t>
            </a:r>
            <a:r>
              <a:rPr lang="en-US" sz="3200" b="1" dirty="0" err="1" smtClean="0">
                <a:solidFill>
                  <a:srgbClr val="FFFF00"/>
                </a:solidFill>
              </a:rPr>
              <a:t>ngayong</a:t>
            </a:r>
            <a:r>
              <a:rPr lang="en-US" sz="3200" b="1" dirty="0" smtClean="0">
                <a:solidFill>
                  <a:srgbClr val="FFFF00"/>
                </a:solidFill>
              </a:rPr>
              <a:t> </a:t>
            </a:r>
            <a:r>
              <a:rPr lang="en-US" sz="3200" b="1" dirty="0" err="1" smtClean="0">
                <a:solidFill>
                  <a:srgbClr val="FFFF00"/>
                </a:solidFill>
              </a:rPr>
              <a:t>sa</a:t>
            </a:r>
            <a:r>
              <a:rPr lang="en-US" sz="3200" b="1" dirty="0" smtClean="0">
                <a:solidFill>
                  <a:srgbClr val="FFFF00"/>
                </a:solidFill>
              </a:rPr>
              <a:t> </a:t>
            </a:r>
            <a:r>
              <a:rPr lang="en-US" sz="3200" b="1" dirty="0" err="1" smtClean="0">
                <a:solidFill>
                  <a:srgbClr val="FFFF00"/>
                </a:solidFill>
              </a:rPr>
              <a:t>Biblia</a:t>
            </a:r>
            <a:r>
              <a:rPr lang="en-US" sz="3200" b="1" dirty="0" smtClean="0">
                <a:solidFill>
                  <a:srgbClr val="FFFF00"/>
                </a:solidFill>
              </a:rPr>
              <a:t>…</a:t>
            </a:r>
            <a:r>
              <a:rPr lang="en-US" sz="3200" b="1" dirty="0" err="1" smtClean="0">
                <a:solidFill>
                  <a:srgbClr val="FFFF00"/>
                </a:solidFill>
              </a:rPr>
              <a:t>Pinasimple</a:t>
            </a:r>
            <a:r>
              <a:rPr lang="en-US" sz="3200" b="1" dirty="0" smtClean="0">
                <a:solidFill>
                  <a:srgbClr val="FFFF00"/>
                </a:solidFill>
              </a:rPr>
              <a:t>,</a:t>
            </a:r>
          </a:p>
          <a:p>
            <a:pPr algn="l">
              <a:spcBef>
                <a:spcPct val="50000"/>
              </a:spcBef>
              <a:defRPr/>
            </a:pPr>
            <a:r>
              <a:rPr lang="en-US" sz="3200" b="1" dirty="0" smtClean="0">
                <a:solidFill>
                  <a:srgbClr val="FFFF00"/>
                </a:solidFill>
              </a:rPr>
              <a:t> na </a:t>
            </a:r>
            <a:r>
              <a:rPr lang="en-US" sz="3200" b="1" dirty="0" err="1" smtClean="0">
                <a:solidFill>
                  <a:srgbClr val="FFFF00"/>
                </a:solidFill>
              </a:rPr>
              <a:t>sa</a:t>
            </a:r>
            <a:r>
              <a:rPr lang="en-US" sz="3200" b="1" dirty="0" smtClean="0">
                <a:solidFill>
                  <a:srgbClr val="FFFF00"/>
                </a:solidFill>
              </a:rPr>
              <a:t> </a:t>
            </a:r>
            <a:r>
              <a:rPr lang="en-US" sz="3200" b="1" dirty="0" err="1" smtClean="0">
                <a:solidFill>
                  <a:srgbClr val="FFFF00"/>
                </a:solidFill>
              </a:rPr>
              <a:t>iyong</a:t>
            </a:r>
            <a:r>
              <a:rPr lang="en-US" sz="3200" b="1" dirty="0" smtClean="0">
                <a:solidFill>
                  <a:srgbClr val="FFFF00"/>
                </a:solidFill>
              </a:rPr>
              <a:t> </a:t>
            </a:r>
            <a:r>
              <a:rPr lang="en-US" sz="3200" b="1" dirty="0" err="1" smtClean="0">
                <a:solidFill>
                  <a:srgbClr val="FFFF00"/>
                </a:solidFill>
              </a:rPr>
              <a:t>isipan</a:t>
            </a:r>
            <a:r>
              <a:rPr lang="en-US" sz="3200" b="1" dirty="0" smtClean="0">
                <a:solidFill>
                  <a:srgbClr val="FFFF00"/>
                </a:solidFill>
              </a:rPr>
              <a:t>…</a:t>
            </a:r>
          </a:p>
        </p:txBody>
      </p:sp>
      <p:sp>
        <p:nvSpPr>
          <p:cNvPr id="260101" name="Text Box 5"/>
          <p:cNvSpPr txBox="1">
            <a:spLocks noChangeArrowheads="1"/>
          </p:cNvSpPr>
          <p:nvPr/>
        </p:nvSpPr>
        <p:spPr bwMode="auto">
          <a:xfrm>
            <a:off x="382588" y="1652588"/>
            <a:ext cx="8742362" cy="36004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dirty="0" smtClean="0">
                <a:solidFill>
                  <a:srgbClr val="FFCC18"/>
                </a:solidFill>
              </a:rPr>
              <a:t>                  •</a:t>
            </a:r>
            <a:r>
              <a:rPr lang="en-US" sz="2400" b="1" i="0" dirty="0" err="1" smtClean="0">
                <a:solidFill>
                  <a:srgbClr val="FFCC18"/>
                </a:solidFill>
              </a:rPr>
              <a:t>Ideya</a:t>
            </a:r>
            <a:r>
              <a:rPr lang="en-US" sz="2400" b="1" i="0" dirty="0" smtClean="0">
                <a:solidFill>
                  <a:srgbClr val="FFCC18"/>
                </a:solidFill>
              </a:rPr>
              <a:t> na </a:t>
            </a:r>
            <a:r>
              <a:rPr lang="en-US" sz="2400" b="1" i="0" dirty="0" err="1" smtClean="0">
                <a:solidFill>
                  <a:srgbClr val="FFCC18"/>
                </a:solidFill>
              </a:rPr>
              <a:t>tinatawag</a:t>
            </a:r>
            <a:r>
              <a:rPr lang="en-US" sz="2400" b="1" i="0" dirty="0" smtClean="0">
                <a:solidFill>
                  <a:srgbClr val="FFCC18"/>
                </a:solidFill>
              </a:rPr>
              <a:t> na </a:t>
            </a:r>
            <a:r>
              <a:rPr lang="ja-JP" altLang="en-US" sz="2400" b="1" i="0" dirty="0" smtClean="0">
                <a:solidFill>
                  <a:srgbClr val="FFFFFF"/>
                </a:solidFill>
              </a:rPr>
              <a:t>“</a:t>
            </a:r>
            <a:r>
              <a:rPr lang="en-US" sz="2400" b="1" i="0" dirty="0" err="1" smtClean="0">
                <a:solidFill>
                  <a:srgbClr val="FFFFFF"/>
                </a:solidFill>
              </a:rPr>
              <a:t>Salansan</a:t>
            </a:r>
            <a:r>
              <a:rPr lang="en-US" sz="2400" b="1" i="0" dirty="0" smtClean="0">
                <a:solidFill>
                  <a:srgbClr val="FFFFFF"/>
                </a:solidFill>
              </a:rPr>
              <a:t> </a:t>
            </a:r>
            <a:r>
              <a:rPr lang="en-US" sz="2400" b="1" i="0" dirty="0" err="1" smtClean="0">
                <a:solidFill>
                  <a:srgbClr val="FFFFFF"/>
                </a:solidFill>
              </a:rPr>
              <a:t>ng</a:t>
            </a:r>
            <a:r>
              <a:rPr lang="en-US" sz="2400" b="1" i="0" dirty="0" smtClean="0">
                <a:solidFill>
                  <a:srgbClr val="FFFFFF"/>
                </a:solidFill>
              </a:rPr>
              <a:t> </a:t>
            </a:r>
            <a:r>
              <a:rPr lang="en-US" sz="2400" b="1" i="0" dirty="0" smtClean="0">
                <a:solidFill>
                  <a:srgbClr val="1EAFCC"/>
                </a:solidFill>
              </a:rPr>
              <a:t>	</a:t>
            </a:r>
            <a:r>
              <a:rPr lang="en-US" sz="2400" b="1" i="0" dirty="0" smtClean="0">
                <a:solidFill>
                  <a:srgbClr val="FFFFFF"/>
                </a:solidFill>
              </a:rPr>
              <a:t>							</a:t>
            </a:r>
            <a:r>
              <a:rPr lang="en-US" sz="2400" b="1" i="0" dirty="0" err="1" smtClean="0">
                <a:solidFill>
                  <a:srgbClr val="FFFFFF"/>
                </a:solidFill>
              </a:rPr>
              <a:t>Bibliya</a:t>
            </a:r>
            <a:r>
              <a:rPr lang="ja-JP" altLang="en-US" sz="2400" b="1" i="0" dirty="0" smtClean="0">
                <a:solidFill>
                  <a:srgbClr val="FFFFFF"/>
                </a:solidFill>
              </a:rPr>
              <a:t>”</a:t>
            </a:r>
            <a:endParaRPr lang="en-US" sz="2400" b="1" i="0" dirty="0" smtClean="0">
              <a:solidFill>
                <a:srgbClr val="FFFFFF"/>
              </a:solidFill>
            </a:endParaRPr>
          </a:p>
          <a:p>
            <a:pPr algn="l">
              <a:spcBef>
                <a:spcPct val="50000"/>
              </a:spcBef>
              <a:defRPr/>
            </a:pPr>
            <a:r>
              <a:rPr lang="en-US" sz="2400" b="1" i="0" dirty="0" smtClean="0">
                <a:solidFill>
                  <a:srgbClr val="FFFFFF"/>
                </a:solidFill>
              </a:rPr>
              <a:t>•Susi </a:t>
            </a:r>
            <a:r>
              <a:rPr lang="en-US" sz="2400" b="1" i="0" dirty="0" err="1" smtClean="0">
                <a:solidFill>
                  <a:srgbClr val="FFFFFF"/>
                </a:solidFill>
              </a:rPr>
              <a:t>ng</a:t>
            </a:r>
            <a:r>
              <a:rPr lang="en-US" sz="2400" b="1" i="0" dirty="0" smtClean="0">
                <a:solidFill>
                  <a:srgbClr val="FFFFFF"/>
                </a:solidFill>
              </a:rPr>
              <a:t> </a:t>
            </a:r>
            <a:r>
              <a:rPr lang="en-US" sz="2400" b="1" i="0" dirty="0" err="1" smtClean="0">
                <a:solidFill>
                  <a:srgbClr val="FFFFFF"/>
                </a:solidFill>
              </a:rPr>
              <a:t>kaispan</a:t>
            </a:r>
            <a:r>
              <a:rPr lang="en-US" sz="2400" b="1" i="0" dirty="0" smtClean="0">
                <a:solidFill>
                  <a:srgbClr val="FFFFFF"/>
                </a:solidFill>
              </a:rPr>
              <a:t> </a:t>
            </a:r>
            <a:r>
              <a:rPr lang="en-US" sz="2400" b="1" i="0" dirty="0" err="1" smtClean="0">
                <a:solidFill>
                  <a:srgbClr val="FFCC18"/>
                </a:solidFill>
              </a:rPr>
              <a:t>sa</a:t>
            </a:r>
            <a:r>
              <a:rPr lang="en-US" sz="2400" b="1" i="0" dirty="0" smtClean="0">
                <a:solidFill>
                  <a:srgbClr val="FFCC18"/>
                </a:solidFill>
              </a:rPr>
              <a:t> </a:t>
            </a:r>
            <a:r>
              <a:rPr lang="en-US" sz="2400" b="1" i="0" dirty="0" err="1" smtClean="0">
                <a:solidFill>
                  <a:srgbClr val="FFCC18"/>
                </a:solidFill>
              </a:rPr>
              <a:t>pag</a:t>
            </a:r>
            <a:r>
              <a:rPr lang="en-US" sz="2400" b="1" i="0" dirty="0" smtClean="0">
                <a:solidFill>
                  <a:srgbClr val="FFCC18"/>
                </a:solidFill>
              </a:rPr>
              <a:t> </a:t>
            </a:r>
            <a:r>
              <a:rPr lang="en-US" sz="2400" b="1" i="0" dirty="0" err="1" smtClean="0">
                <a:solidFill>
                  <a:srgbClr val="FFCC18"/>
                </a:solidFill>
              </a:rPr>
              <a:t>bukas</a:t>
            </a:r>
            <a:r>
              <a:rPr lang="en-US" sz="2400" b="1" i="0" dirty="0" smtClean="0">
                <a:solidFill>
                  <a:srgbClr val="FFCC18"/>
                </a:solidFill>
              </a:rPr>
              <a:t> </a:t>
            </a:r>
            <a:r>
              <a:rPr lang="en-US" sz="2400" b="1" i="0" dirty="0" err="1" smtClean="0">
                <a:solidFill>
                  <a:srgbClr val="FFCC18"/>
                </a:solidFill>
              </a:rPr>
              <a:t>ng</a:t>
            </a:r>
            <a:r>
              <a:rPr lang="en-US" sz="2400" b="1" i="0" dirty="0" smtClean="0">
                <a:solidFill>
                  <a:srgbClr val="FFCC18"/>
                </a:solidFill>
              </a:rPr>
              <a:t> </a:t>
            </a:r>
            <a:r>
              <a:rPr lang="ja-JP" altLang="en-US" sz="2400" b="1" i="0" dirty="0" smtClean="0">
                <a:solidFill>
                  <a:srgbClr val="FFCC18"/>
                </a:solidFill>
              </a:rPr>
              <a:t>“</a:t>
            </a:r>
            <a:r>
              <a:rPr lang="en-US" sz="2400" b="1" i="0" dirty="0" err="1" smtClean="0">
                <a:solidFill>
                  <a:srgbClr val="FFCC18"/>
                </a:solidFill>
              </a:rPr>
              <a:t>Salansan</a:t>
            </a:r>
            <a:r>
              <a:rPr lang="en-US" sz="2400" b="1" i="0" dirty="0" smtClean="0">
                <a:solidFill>
                  <a:srgbClr val="FFCC18"/>
                </a:solidFill>
              </a:rPr>
              <a:t> </a:t>
            </a:r>
            <a:r>
              <a:rPr lang="en-US" sz="2400" b="1" i="0" dirty="0" err="1" smtClean="0">
                <a:solidFill>
                  <a:srgbClr val="FFCC18"/>
                </a:solidFill>
              </a:rPr>
              <a:t>ng</a:t>
            </a:r>
            <a:r>
              <a:rPr lang="en-US" sz="2400" b="1" i="0" dirty="0" smtClean="0">
                <a:solidFill>
                  <a:srgbClr val="FFCC18"/>
                </a:solidFill>
              </a:rPr>
              <a:t> </a:t>
            </a:r>
            <a:r>
              <a:rPr lang="en-US" sz="2400" b="1" i="0" dirty="0" err="1" smtClean="0">
                <a:solidFill>
                  <a:srgbClr val="FFCC18"/>
                </a:solidFill>
              </a:rPr>
              <a:t>Biblia</a:t>
            </a:r>
            <a:r>
              <a:rPr lang="ja-JP" altLang="en-US" sz="2400" b="1" i="0" dirty="0" smtClean="0">
                <a:solidFill>
                  <a:srgbClr val="FFCC18"/>
                </a:solidFill>
              </a:rPr>
              <a:t>”</a:t>
            </a:r>
            <a:r>
              <a:rPr lang="en-US" sz="2400" b="1" i="0" dirty="0" smtClean="0">
                <a:solidFill>
                  <a:srgbClr val="FFCC18"/>
                </a:solidFill>
              </a:rPr>
              <a:t>…</a:t>
            </a:r>
          </a:p>
          <a:p>
            <a:pPr algn="l">
              <a:spcBef>
                <a:spcPct val="50000"/>
              </a:spcBef>
              <a:defRPr/>
            </a:pPr>
            <a:r>
              <a:rPr lang="en-US" sz="2400" b="1" i="0" dirty="0" smtClean="0">
                <a:solidFill>
                  <a:srgbClr val="FFCC18"/>
                </a:solidFill>
              </a:rPr>
              <a:t> 						   P 7 K H</a:t>
            </a:r>
          </a:p>
          <a:p>
            <a:pPr algn="l">
              <a:spcBef>
                <a:spcPct val="50000"/>
              </a:spcBef>
              <a:defRPr/>
            </a:pPr>
            <a:r>
              <a:rPr lang="en-US" sz="2400" b="1" i="0" dirty="0" smtClean="0">
                <a:solidFill>
                  <a:srgbClr val="FFCC18"/>
                </a:solidFill>
              </a:rPr>
              <a:t>•</a:t>
            </a:r>
            <a:r>
              <a:rPr lang="en-US" sz="2400" b="1" i="0" dirty="0" err="1" smtClean="0">
                <a:solidFill>
                  <a:srgbClr val="FFCC18"/>
                </a:solidFill>
              </a:rPr>
              <a:t>Ang</a:t>
            </a:r>
            <a:r>
              <a:rPr lang="en-US" sz="2400" b="1" i="0" dirty="0" smtClean="0">
                <a:solidFill>
                  <a:srgbClr val="FFCC18"/>
                </a:solidFill>
              </a:rPr>
              <a:t> </a:t>
            </a:r>
            <a:r>
              <a:rPr lang="en-US" sz="2400" b="1" i="0" dirty="0" err="1" smtClean="0">
                <a:solidFill>
                  <a:schemeClr val="tx1"/>
                </a:solidFill>
              </a:rPr>
              <a:t>Mapa</a:t>
            </a:r>
            <a:r>
              <a:rPr lang="en-US" sz="2400" b="1" i="0" dirty="0" smtClean="0">
                <a:solidFill>
                  <a:schemeClr val="tx1"/>
                </a:solidFill>
              </a:rPr>
              <a:t> </a:t>
            </a:r>
            <a:r>
              <a:rPr lang="en-US" sz="2400" b="1" i="0" dirty="0" err="1" smtClean="0">
                <a:solidFill>
                  <a:schemeClr val="tx1"/>
                </a:solidFill>
              </a:rPr>
              <a:t>sa</a:t>
            </a:r>
            <a:r>
              <a:rPr lang="en-US" sz="2400" b="1" i="0" dirty="0" smtClean="0">
                <a:solidFill>
                  <a:schemeClr val="tx1"/>
                </a:solidFill>
              </a:rPr>
              <a:t> </a:t>
            </a:r>
            <a:r>
              <a:rPr lang="en-US" sz="2400" b="1" i="0" dirty="0" err="1" smtClean="0">
                <a:solidFill>
                  <a:schemeClr val="tx1"/>
                </a:solidFill>
              </a:rPr>
              <a:t>Isipan</a:t>
            </a:r>
            <a:r>
              <a:rPr lang="en-US" sz="2400" b="1" i="0" dirty="0" smtClean="0">
                <a:solidFill>
                  <a:srgbClr val="FFCC18"/>
                </a:solidFill>
              </a:rPr>
              <a:t> ay </a:t>
            </a:r>
            <a:r>
              <a:rPr lang="en-US" sz="2400" b="1" i="0" dirty="0" err="1" smtClean="0">
                <a:solidFill>
                  <a:srgbClr val="FFCC18"/>
                </a:solidFill>
              </a:rPr>
              <a:t>para</a:t>
            </a:r>
            <a:r>
              <a:rPr lang="en-US" sz="2400" b="1" i="0" dirty="0" smtClean="0">
                <a:solidFill>
                  <a:srgbClr val="FFCC18"/>
                </a:solidFill>
              </a:rPr>
              <a:t> </a:t>
            </a:r>
            <a:r>
              <a:rPr lang="en-US" sz="2400" b="1" i="0" dirty="0" err="1" smtClean="0">
                <a:solidFill>
                  <a:srgbClr val="FFCC18"/>
                </a:solidFill>
              </a:rPr>
              <a:t>hanapin</a:t>
            </a:r>
            <a:r>
              <a:rPr lang="en-US" sz="2400" b="1" i="0" dirty="0" smtClean="0">
                <a:solidFill>
                  <a:srgbClr val="FFCC18"/>
                </a:solidFill>
              </a:rPr>
              <a:t> </a:t>
            </a:r>
            <a:r>
              <a:rPr lang="en-US" sz="2400" b="1" i="0" dirty="0" err="1" smtClean="0">
                <a:solidFill>
                  <a:srgbClr val="FFCC18"/>
                </a:solidFill>
              </a:rPr>
              <a:t>ang</a:t>
            </a:r>
            <a:r>
              <a:rPr lang="en-US" sz="2400" b="1" i="0" dirty="0" smtClean="0">
                <a:solidFill>
                  <a:srgbClr val="FFCC18"/>
                </a:solidFill>
              </a:rPr>
              <a:t> </a:t>
            </a:r>
          </a:p>
          <a:p>
            <a:pPr algn="l">
              <a:spcBef>
                <a:spcPct val="50000"/>
              </a:spcBef>
              <a:defRPr/>
            </a:pPr>
            <a:r>
              <a:rPr lang="en-US" sz="2400" b="1" i="0" dirty="0" smtClean="0">
                <a:solidFill>
                  <a:srgbClr val="FFCC18"/>
                </a:solidFill>
              </a:rPr>
              <a:t> </a:t>
            </a:r>
            <a:r>
              <a:rPr lang="en-US" sz="2400" b="1" i="0" dirty="0" err="1" smtClean="0">
                <a:solidFill>
                  <a:srgbClr val="FFCC18"/>
                </a:solidFill>
              </a:rPr>
              <a:t>Pangunahing</a:t>
            </a:r>
            <a:r>
              <a:rPr lang="en-US" sz="2400" b="1" i="0" dirty="0" smtClean="0">
                <a:solidFill>
                  <a:srgbClr val="FFCC18"/>
                </a:solidFill>
              </a:rPr>
              <a:t> </a:t>
            </a:r>
            <a:r>
              <a:rPr lang="en-US" sz="2400" b="1" i="0" dirty="0" err="1" smtClean="0">
                <a:solidFill>
                  <a:srgbClr val="FFCC18"/>
                </a:solidFill>
              </a:rPr>
              <a:t>Yugto</a:t>
            </a:r>
            <a:r>
              <a:rPr lang="en-US" sz="2400" b="1" i="0" dirty="0" smtClean="0">
                <a:solidFill>
                  <a:srgbClr val="FFCC18"/>
                </a:solidFill>
              </a:rPr>
              <a:t> </a:t>
            </a:r>
            <a:r>
              <a:rPr lang="en-US" sz="2400" b="1" i="0" dirty="0" err="1" smtClean="0">
                <a:solidFill>
                  <a:srgbClr val="FFCC18"/>
                </a:solidFill>
              </a:rPr>
              <a:t>ng</a:t>
            </a:r>
            <a:r>
              <a:rPr lang="en-US" sz="2400" b="1" i="0" dirty="0" smtClean="0">
                <a:solidFill>
                  <a:srgbClr val="FFCC18"/>
                </a:solidFill>
              </a:rPr>
              <a:t> </a:t>
            </a:r>
            <a:r>
              <a:rPr lang="en-US" sz="2400" b="1" i="0" dirty="0" err="1" smtClean="0">
                <a:solidFill>
                  <a:srgbClr val="FFCC18"/>
                </a:solidFill>
              </a:rPr>
              <a:t>Biblia</a:t>
            </a:r>
            <a:endParaRPr lang="en-US" sz="2400" b="1" i="0" dirty="0" smtClean="0">
              <a:solidFill>
                <a:srgbClr val="FFCC18"/>
              </a:solidFill>
            </a:endParaRPr>
          </a:p>
          <a:p>
            <a:pPr algn="l">
              <a:spcBef>
                <a:spcPct val="50000"/>
              </a:spcBef>
              <a:defRPr/>
            </a:pPr>
            <a:endParaRPr lang="en-US" sz="2400" b="1" i="0" dirty="0" smtClean="0">
              <a:solidFill>
                <a:srgbClr val="FFCC18"/>
              </a:solidFill>
            </a:endParaRPr>
          </a:p>
        </p:txBody>
      </p:sp>
      <p:sp>
        <p:nvSpPr>
          <p:cNvPr id="260102" name="AutoShape 6"/>
          <p:cNvSpPr>
            <a:spLocks noChangeArrowheads="1"/>
          </p:cNvSpPr>
          <p:nvPr/>
        </p:nvSpPr>
        <p:spPr bwMode="auto">
          <a:xfrm>
            <a:off x="79375" y="2376488"/>
            <a:ext cx="8569325" cy="2492375"/>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0105" name="Rectangle 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82</a:t>
            </a:r>
          </a:p>
        </p:txBody>
      </p:sp>
      <p:sp>
        <p:nvSpPr>
          <p:cNvPr id="260106" name="Text Box 10"/>
          <p:cNvSpPr txBox="1">
            <a:spLocks noChangeArrowheads="1"/>
          </p:cNvSpPr>
          <p:nvPr/>
        </p:nvSpPr>
        <p:spPr bwMode="auto">
          <a:xfrm>
            <a:off x="366713" y="5203825"/>
            <a:ext cx="8247062" cy="13700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smtClean="0">
                <a:solidFill>
                  <a:srgbClr val="FFEA18"/>
                </a:solidFill>
              </a:rPr>
              <a:t>•Ang ubod ng kuwento ng Biblia: </a:t>
            </a:r>
            <a:r>
              <a:rPr lang="ja-JP" altLang="en-US" sz="2400" b="1" i="0" smtClean="0">
                <a:solidFill>
                  <a:srgbClr val="43F22C"/>
                </a:solidFill>
              </a:rPr>
              <a:t>“</a:t>
            </a:r>
            <a:r>
              <a:rPr lang="en-US" sz="2400" b="1" i="0" smtClean="0">
                <a:solidFill>
                  <a:srgbClr val="43F22C"/>
                </a:solidFill>
              </a:rPr>
              <a:t>  Ang Mabilisang 		Pagkakasunod-sunod ng mga pangyayari</a:t>
            </a:r>
            <a:r>
              <a:rPr lang="ja-JP" altLang="en-US" sz="2400" b="1" i="0" smtClean="0">
                <a:solidFill>
                  <a:srgbClr val="43F22C"/>
                </a:solidFill>
              </a:rPr>
              <a:t>”</a:t>
            </a:r>
            <a:r>
              <a:rPr lang="en-US" sz="2400" b="1" i="0" smtClean="0">
                <a:solidFill>
                  <a:srgbClr val="FFEA18"/>
                </a:solidFill>
              </a:rPr>
              <a:t> </a:t>
            </a:r>
          </a:p>
          <a:p>
            <a:pPr algn="l">
              <a:spcBef>
                <a:spcPct val="50000"/>
              </a:spcBef>
              <a:defRPr/>
            </a:pPr>
            <a:endParaRPr lang="en-US" sz="2400" b="1" i="0" smtClean="0">
              <a:solidFill>
                <a:srgbClr val="43F22C"/>
              </a:solidFill>
            </a:endParaRPr>
          </a:p>
        </p:txBody>
      </p:sp>
      <p:sp>
        <p:nvSpPr>
          <p:cNvPr id="260108" name="Text Box 12"/>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smtClean="0">
                <a:effectLst>
                  <a:outerShdw blurRad="38100" dist="38100" dir="2700000" algn="tl">
                    <a:srgbClr val="000000"/>
                  </a:outerShdw>
                </a:effectLst>
              </a:rPr>
              <a:t>1</a:t>
            </a:r>
          </a:p>
        </p:txBody>
      </p:sp>
      <p:sp>
        <p:nvSpPr>
          <p:cNvPr id="260109" name="AutoShape 13"/>
          <p:cNvSpPr>
            <a:spLocks noChangeArrowheads="1"/>
          </p:cNvSpPr>
          <p:nvPr/>
        </p:nvSpPr>
        <p:spPr bwMode="auto">
          <a:xfrm>
            <a:off x="547688" y="5118100"/>
            <a:ext cx="7986712" cy="124460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9"/>
                                        </p:tgtEl>
                                        <p:attrNameLst>
                                          <p:attrName>ppt_x</p:attrName>
                                        </p:attrNameLst>
                                      </p:cBhvr>
                                      <p:tavLst>
                                        <p:tav tm="0">
                                          <p:val>
                                            <p:fltVal val="0.5"/>
                                          </p:val>
                                        </p:tav>
                                        <p:tav tm="100000">
                                          <p:val>
                                            <p:strVal val="#ppt_x"/>
                                          </p:val>
                                        </p:tav>
                                      </p:tavLst>
                                    </p:anim>
                                    <p:anim calcmode="lin" valueType="num">
                                      <p:cBhvr>
                                        <p:cTn id="10"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260101">
                                            <p:txEl>
                                              <p:pRg st="0" end="0"/>
                                            </p:txEl>
                                          </p:spTgt>
                                        </p:tgtEl>
                                        <p:attrNameLst>
                                          <p:attrName>style.visibility</p:attrName>
                                        </p:attrNameLst>
                                      </p:cBhvr>
                                      <p:to>
                                        <p:strVal val="visible"/>
                                      </p:to>
                                    </p:set>
                                    <p:animEffect transition="in" filter="box(out)">
                                      <p:cBhvr>
                                        <p:cTn id="14" dur="500"/>
                                        <p:tgtEl>
                                          <p:spTgt spid="26010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60101">
                                            <p:txEl>
                                              <p:pRg st="1" end="1"/>
                                            </p:txEl>
                                          </p:spTgt>
                                        </p:tgtEl>
                                        <p:attrNameLst>
                                          <p:attrName>style.visibility</p:attrName>
                                        </p:attrNameLst>
                                      </p:cBhvr>
                                      <p:to>
                                        <p:strVal val="visible"/>
                                      </p:to>
                                    </p:set>
                                    <p:animEffect transition="in" filter="box(out)">
                                      <p:cBhvr>
                                        <p:cTn id="18" dur="500"/>
                                        <p:tgtEl>
                                          <p:spTgt spid="26010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260101">
                                            <p:txEl>
                                              <p:pRg st="2" end="2"/>
                                            </p:txEl>
                                          </p:spTgt>
                                        </p:tgtEl>
                                        <p:attrNameLst>
                                          <p:attrName>style.visibility</p:attrName>
                                        </p:attrNameLst>
                                      </p:cBhvr>
                                      <p:to>
                                        <p:strVal val="visible"/>
                                      </p:to>
                                    </p:set>
                                    <p:animEffect transition="in" filter="box(out)">
                                      <p:cBhvr>
                                        <p:cTn id="22" dur="500"/>
                                        <p:tgtEl>
                                          <p:spTgt spid="26010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260101">
                                            <p:txEl>
                                              <p:pRg st="3" end="3"/>
                                            </p:txEl>
                                          </p:spTgt>
                                        </p:tgtEl>
                                        <p:attrNameLst>
                                          <p:attrName>style.visibility</p:attrName>
                                        </p:attrNameLst>
                                      </p:cBhvr>
                                      <p:to>
                                        <p:strVal val="visible"/>
                                      </p:to>
                                    </p:set>
                                    <p:animEffect transition="in" filter="box(out)">
                                      <p:cBhvr>
                                        <p:cTn id="26" dur="500"/>
                                        <p:tgtEl>
                                          <p:spTgt spid="26010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260101">
                                            <p:txEl>
                                              <p:pRg st="4" end="4"/>
                                            </p:txEl>
                                          </p:spTgt>
                                        </p:tgtEl>
                                        <p:attrNameLst>
                                          <p:attrName>style.visibility</p:attrName>
                                        </p:attrNameLst>
                                      </p:cBhvr>
                                      <p:to>
                                        <p:strVal val="visible"/>
                                      </p:to>
                                    </p:set>
                                    <p:animEffect transition="in" filter="box(out)">
                                      <p:cBhvr>
                                        <p:cTn id="30" dur="500"/>
                                        <p:tgtEl>
                                          <p:spTgt spid="260101">
                                            <p:txEl>
                                              <p:pRg st="4" end="4"/>
                                            </p:txEl>
                                          </p:spTgt>
                                        </p:tgtEl>
                                      </p:cBhvr>
                                    </p:animEffect>
                                  </p:childTnLst>
                                </p:cTn>
                              </p:par>
                            </p:childTnLst>
                          </p:cTn>
                        </p:par>
                        <p:par>
                          <p:cTn id="31" fill="hold" nodeType="afterGroup">
                            <p:stCondLst>
                              <p:cond delay="3000"/>
                            </p:stCondLst>
                            <p:childTnLst>
                              <p:par>
                                <p:cTn id="32" presetID="23" presetClass="entr" presetSubtype="272" fill="hold" grpId="0" nodeType="afterEffect">
                                  <p:stCondLst>
                                    <p:cond delay="0"/>
                                  </p:stCondLst>
                                  <p:childTnLst>
                                    <p:set>
                                      <p:cBhvr>
                                        <p:cTn id="33" dur="1" fill="hold">
                                          <p:stCondLst>
                                            <p:cond delay="0"/>
                                          </p:stCondLst>
                                        </p:cTn>
                                        <p:tgtEl>
                                          <p:spTgt spid="260102"/>
                                        </p:tgtEl>
                                        <p:attrNameLst>
                                          <p:attrName>style.visibility</p:attrName>
                                        </p:attrNameLst>
                                      </p:cBhvr>
                                      <p:to>
                                        <p:strVal val="visible"/>
                                      </p:to>
                                    </p:set>
                                    <p:anim calcmode="lin" valueType="num">
                                      <p:cBhvr>
                                        <p:cTn id="34" dur="500" fill="hold"/>
                                        <p:tgtEl>
                                          <p:spTgt spid="260102"/>
                                        </p:tgtEl>
                                        <p:attrNameLst>
                                          <p:attrName>ppt_w</p:attrName>
                                        </p:attrNameLst>
                                      </p:cBhvr>
                                      <p:tavLst>
                                        <p:tav tm="0">
                                          <p:val>
                                            <p:strVal val="2/3*#ppt_w"/>
                                          </p:val>
                                        </p:tav>
                                        <p:tav tm="100000">
                                          <p:val>
                                            <p:strVal val="#ppt_w"/>
                                          </p:val>
                                        </p:tav>
                                      </p:tavLst>
                                    </p:anim>
                                    <p:anim calcmode="lin" valueType="num">
                                      <p:cBhvr>
                                        <p:cTn id="35" dur="500" fill="hold"/>
                                        <p:tgtEl>
                                          <p:spTgt spid="26010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0102"/>
                                        </p:tgtEl>
                                        <p:attrNameLst>
                                          <p:attrName>style.visibility</p:attrName>
                                        </p:attrNameLst>
                                      </p:cBhvr>
                                      <p:to>
                                        <p:strVal val="hidden"/>
                                      </p:to>
                                    </p:set>
                                  </p:sub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0106"/>
                                        </p:tgtEl>
                                        <p:attrNameLst>
                                          <p:attrName>style.visibility</p:attrName>
                                        </p:attrNameLst>
                                      </p:cBhvr>
                                      <p:to>
                                        <p:strVal val="visible"/>
                                      </p:to>
                                    </p:set>
                                    <p:animEffect transition="in" filter="fade">
                                      <p:cBhvr>
                                        <p:cTn id="40" dur="1000"/>
                                        <p:tgtEl>
                                          <p:spTgt spid="260106"/>
                                        </p:tgtEl>
                                      </p:cBhvr>
                                    </p:animEffect>
                                  </p:childTnLst>
                                </p:cTn>
                              </p:par>
                            </p:childTnLst>
                          </p:cTn>
                        </p:par>
                        <p:par>
                          <p:cTn id="41" fill="hold" nodeType="afterGroup">
                            <p:stCondLst>
                              <p:cond delay="1000"/>
                            </p:stCondLst>
                            <p:childTnLst>
                              <p:par>
                                <p:cTn id="42" presetID="23" presetClass="entr" presetSubtype="272" fill="hold" grpId="0" nodeType="afterEffect">
                                  <p:stCondLst>
                                    <p:cond delay="0"/>
                                  </p:stCondLst>
                                  <p:childTnLst>
                                    <p:set>
                                      <p:cBhvr>
                                        <p:cTn id="43" dur="1" fill="hold">
                                          <p:stCondLst>
                                            <p:cond delay="0"/>
                                          </p:stCondLst>
                                        </p:cTn>
                                        <p:tgtEl>
                                          <p:spTgt spid="260109"/>
                                        </p:tgtEl>
                                        <p:attrNameLst>
                                          <p:attrName>style.visibility</p:attrName>
                                        </p:attrNameLst>
                                      </p:cBhvr>
                                      <p:to>
                                        <p:strVal val="visible"/>
                                      </p:to>
                                    </p:set>
                                    <p:anim calcmode="lin" valueType="num">
                                      <p:cBhvr>
                                        <p:cTn id="44" dur="500" fill="hold"/>
                                        <p:tgtEl>
                                          <p:spTgt spid="260109"/>
                                        </p:tgtEl>
                                        <p:attrNameLst>
                                          <p:attrName>ppt_w</p:attrName>
                                        </p:attrNameLst>
                                      </p:cBhvr>
                                      <p:tavLst>
                                        <p:tav tm="0">
                                          <p:val>
                                            <p:strVal val="2/3*#ppt_w"/>
                                          </p:val>
                                        </p:tav>
                                        <p:tav tm="100000">
                                          <p:val>
                                            <p:strVal val="#ppt_w"/>
                                          </p:val>
                                        </p:tav>
                                      </p:tavLst>
                                    </p:anim>
                                    <p:anim calcmode="lin" valueType="num">
                                      <p:cBhvr>
                                        <p:cTn id="45" dur="500" fill="hold"/>
                                        <p:tgtEl>
                                          <p:spTgt spid="26010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P spid="260101" grpId="0" build="p" autoUpdateAnimBg="0" advAuto="0"/>
      <p:bldP spid="260102" grpId="0" animBg="1"/>
      <p:bldP spid="260106" grpId="0" autoUpdateAnimBg="0"/>
      <p:bldP spid="26010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057400" y="4210050"/>
            <a:ext cx="6457950" cy="11239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ja-JP" altLang="en-US" sz="4400" i="0">
                <a:solidFill>
                  <a:srgbClr val="00FF00"/>
                </a:solidFill>
                <a:effectLst>
                  <a:outerShdw blurRad="38100" dist="38100" dir="2700000" algn="tl">
                    <a:srgbClr val="000000"/>
                  </a:outerShdw>
                </a:effectLst>
                <a:latin typeface="Times" charset="0"/>
              </a:rPr>
              <a:t>“</a:t>
            </a:r>
            <a:r>
              <a:rPr lang="en-US" sz="4400" i="0">
                <a:solidFill>
                  <a:srgbClr val="00FF00"/>
                </a:solidFill>
                <a:effectLst>
                  <a:outerShdw blurRad="38100" dist="38100" dir="2700000" algn="tl">
                    <a:srgbClr val="000000"/>
                  </a:outerShdw>
                </a:effectLst>
                <a:latin typeface="Times" charset="0"/>
              </a:rPr>
              <a:t>Saan ang lugar na iyon, gayon pa man?</a:t>
            </a:r>
            <a:r>
              <a:rPr lang="ja-JP" altLang="en-US" sz="4400" i="0">
                <a:solidFill>
                  <a:srgbClr val="00FF00"/>
                </a:solidFill>
                <a:effectLst>
                  <a:outerShdw blurRad="38100" dist="38100" dir="2700000" algn="tl">
                    <a:srgbClr val="000000"/>
                  </a:outerShdw>
                </a:effectLst>
                <a:latin typeface="Times" charset="0"/>
              </a:rPr>
              <a:t>”</a:t>
            </a:r>
            <a:endParaRPr lang="en-US" sz="4400" i="0">
              <a:solidFill>
                <a:srgbClr val="00FF00"/>
              </a:solidFill>
              <a:effectLst>
                <a:outerShdw blurRad="38100" dist="38100" dir="2700000" algn="tl">
                  <a:srgbClr val="000000"/>
                </a:outerShdw>
              </a:effectLst>
              <a:latin typeface="Times" charset="0"/>
            </a:endParaRPr>
          </a:p>
        </p:txBody>
      </p:sp>
      <p:sp>
        <p:nvSpPr>
          <p:cNvPr id="192515" name="Rectangle 3"/>
          <p:cNvSpPr>
            <a:spLocks noChangeArrowheads="1"/>
          </p:cNvSpPr>
          <p:nvPr/>
        </p:nvSpPr>
        <p:spPr bwMode="auto">
          <a:xfrm>
            <a:off x="1981200" y="1517650"/>
            <a:ext cx="6362700" cy="1200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endParaRPr lang="en-US" sz="3600" b="1" i="0">
              <a:solidFill>
                <a:srgbClr val="FAFD00"/>
              </a:solidFill>
              <a:effectLst>
                <a:outerShdw blurRad="38100" dist="38100" dir="2700000" algn="tl">
                  <a:srgbClr val="000000"/>
                </a:outerShdw>
              </a:effectLst>
              <a:latin typeface="Times" charset="0"/>
              <a:ea typeface="ＭＳ Ｐゴシック" charset="-128"/>
              <a:cs typeface="ＭＳ Ｐゴシック" charset="-128"/>
            </a:endParaRPr>
          </a:p>
          <a:p>
            <a:pPr>
              <a:defRPr/>
            </a:pPr>
            <a:r>
              <a:rPr lang="en-US" sz="4800" b="1">
                <a:solidFill>
                  <a:srgbClr val="FAFD00"/>
                </a:solidFill>
                <a:latin typeface="Times" charset="0"/>
                <a:ea typeface="ＭＳ Ｐゴシック" charset="-128"/>
                <a:cs typeface="ＭＳ Ｐゴシック" charset="-128"/>
              </a:rPr>
              <a:t>Ang mabilis na pagkasunod-sunod ng mga pangyayari </a:t>
            </a:r>
          </a:p>
        </p:txBody>
      </p:sp>
      <p:grpSp>
        <p:nvGrpSpPr>
          <p:cNvPr id="2" name="Group 11"/>
          <p:cNvGrpSpPr>
            <a:grpSpLocks/>
          </p:cNvGrpSpPr>
          <p:nvPr/>
        </p:nvGrpSpPr>
        <p:grpSpPr bwMode="auto">
          <a:xfrm>
            <a:off x="1739900" y="4051300"/>
            <a:ext cx="6577013" cy="1603375"/>
            <a:chOff x="1113" y="2473"/>
            <a:chExt cx="4143" cy="1010"/>
          </a:xfrm>
        </p:grpSpPr>
        <p:sp>
          <p:nvSpPr>
            <p:cNvPr id="192521" name="AutoShape 9"/>
            <p:cNvSpPr>
              <a:spLocks noChangeArrowheads="1"/>
            </p:cNvSpPr>
            <p:nvPr/>
          </p:nvSpPr>
          <p:spPr bwMode="auto">
            <a:xfrm>
              <a:off x="1113" y="2473"/>
              <a:ext cx="4143" cy="101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2520" name="Rectangle 8"/>
            <p:cNvSpPr>
              <a:spLocks noChangeArrowheads="1"/>
            </p:cNvSpPr>
            <p:nvPr/>
          </p:nvSpPr>
          <p:spPr bwMode="auto">
            <a:xfrm>
              <a:off x="1133" y="2626"/>
              <a:ext cx="4068" cy="7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ja-JP" altLang="en-US" sz="4400" i="0">
                  <a:solidFill>
                    <a:schemeClr val="tx1"/>
                  </a:solidFill>
                  <a:effectLst>
                    <a:outerShdw blurRad="38100" dist="38100" dir="2700000" algn="tl">
                      <a:srgbClr val="000000"/>
                    </a:outerShdw>
                  </a:effectLst>
                  <a:latin typeface="Times" charset="0"/>
                </a:rPr>
                <a:t>“</a:t>
              </a:r>
              <a:r>
                <a:rPr lang="en-US" sz="4400" i="0">
                  <a:solidFill>
                    <a:schemeClr val="tx1"/>
                  </a:solidFill>
                  <a:effectLst>
                    <a:outerShdw blurRad="38100" dist="38100" dir="2700000" algn="tl">
                      <a:srgbClr val="000000"/>
                    </a:outerShdw>
                  </a:effectLst>
                  <a:latin typeface="Times" charset="0"/>
                </a:rPr>
                <a:t>Malalaman mu sa wakas kung saan ang lugar!</a:t>
              </a:r>
              <a:r>
                <a:rPr lang="ja-JP" altLang="en-US" sz="4400" i="0">
                  <a:solidFill>
                    <a:schemeClr val="tx1"/>
                  </a:solidFill>
                  <a:effectLst>
                    <a:outerShdw blurRad="38100" dist="38100" dir="2700000" algn="tl">
                      <a:srgbClr val="000000"/>
                    </a:outerShdw>
                  </a:effectLst>
                  <a:latin typeface="Times" charset="0"/>
                </a:rPr>
                <a:t>”</a:t>
              </a:r>
              <a:endParaRPr lang="en-US" sz="4400" i="0">
                <a:solidFill>
                  <a:schemeClr val="tx1"/>
                </a:solidFill>
                <a:effectLst>
                  <a:outerShdw blurRad="38100" dist="38100" dir="2700000" algn="tl">
                    <a:srgbClr val="000000"/>
                  </a:outerShdw>
                </a:effectLst>
                <a:latin typeface="Times" charset="0"/>
              </a:endParaRPr>
            </a:p>
          </p:txBody>
        </p:sp>
      </p:grpSp>
      <p:sp>
        <p:nvSpPr>
          <p:cNvPr id="172036"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25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83</a:t>
            </a:r>
          </a:p>
        </p:txBody>
      </p:sp>
      <p:sp>
        <p:nvSpPr>
          <p:cNvPr id="172038" name="Rectangle 19"/>
          <p:cNvSpPr>
            <a:spLocks noChangeArrowheads="1"/>
          </p:cNvSpPr>
          <p:nvPr/>
        </p:nvSpPr>
        <p:spPr bwMode="auto">
          <a:xfrm>
            <a:off x="7013575"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
        <p:nvSpPr>
          <p:cNvPr id="192533" name="Text Box 21"/>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smtClean="0">
                <a:effectLst>
                  <a:outerShdw blurRad="38100" dist="38100" dir="2700000" algn="tl">
                    <a:srgbClr val="000000"/>
                  </a:outerShdw>
                </a:effectLst>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BACKG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Text Box 3"/>
          <p:cNvSpPr txBox="1">
            <a:spLocks noChangeArrowheads="1"/>
          </p:cNvSpPr>
          <p:nvPr/>
        </p:nvSpPr>
        <p:spPr bwMode="auto">
          <a:xfrm>
            <a:off x="76200" y="6507163"/>
            <a:ext cx="1614488" cy="274637"/>
          </a:xfrm>
          <a:prstGeom prst="rect">
            <a:avLst/>
          </a:prstGeom>
          <a:noFill/>
          <a:ln w="12700">
            <a:noFill/>
            <a:miter lim="800000"/>
            <a:headEnd/>
            <a:tailEnd/>
          </a:ln>
          <a:effectLst>
            <a:outerShdw dist="85194" dir="1593903" algn="ctr" rotWithShape="0">
              <a:schemeClr val="bg2">
                <a:alpha val="74998"/>
              </a:schemeClr>
            </a:outerShdw>
          </a:effectLst>
        </p:spPr>
        <p:txBody>
          <a:bodyPr anchor="ctr">
            <a:spAutoFit/>
          </a:bodyPr>
          <a:lstStyle/>
          <a:p>
            <a:pPr>
              <a:spcBef>
                <a:spcPct val="50000"/>
              </a:spcBef>
              <a:defRPr/>
            </a:pPr>
            <a:endParaRPr lang="en-US" sz="1200" b="1" i="0">
              <a:solidFill>
                <a:schemeClr val="tx1"/>
              </a:solidFill>
              <a:effectLst>
                <a:outerShdw blurRad="38100" dist="38100" dir="2700000" algn="tl">
                  <a:srgbClr val="000000"/>
                </a:outerShdw>
              </a:effectLst>
              <a:latin typeface="Times New Roman" pitchFamily="18" charset="0"/>
              <a:ea typeface="ＭＳ Ｐゴシック" charset="-128"/>
              <a:cs typeface="+mn-cs"/>
            </a:endParaRPr>
          </a:p>
        </p:txBody>
      </p:sp>
      <p:sp>
        <p:nvSpPr>
          <p:cNvPr id="174083" name="Text Box 4"/>
          <p:cNvSpPr txBox="1">
            <a:spLocks noChangeArrowheads="1"/>
          </p:cNvSpPr>
          <p:nvPr/>
        </p:nvSpPr>
        <p:spPr bwMode="auto">
          <a:xfrm>
            <a:off x="369888" y="5219700"/>
            <a:ext cx="8023225" cy="854075"/>
          </a:xfrm>
          <a:prstGeom prst="rect">
            <a:avLst/>
          </a:prstGeom>
          <a:noFill/>
          <a:ln>
            <a:noFill/>
          </a:ln>
          <a:effectLst>
            <a:outerShdw dist="53882"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a:solidFill>
                  <a:srgbClr val="FAFD00"/>
                </a:solidFill>
                <a:latin typeface="Times New Roman" charset="0"/>
              </a:rPr>
              <a:t>Inihahandog ng The Bible…Basically Ministries International Inc. </a:t>
            </a:r>
          </a:p>
          <a:p>
            <a:pPr>
              <a:spcBef>
                <a:spcPct val="50000"/>
              </a:spcBef>
            </a:pPr>
            <a:r>
              <a:rPr lang="en-US" sz="2000" b="1">
                <a:solidFill>
                  <a:srgbClr val="FAFD00"/>
                </a:solidFill>
                <a:latin typeface="Times New Roman" charset="0"/>
              </a:rPr>
              <a:t>Fort Worth, Texas</a:t>
            </a:r>
            <a:endParaRPr lang="en-US" sz="1800" b="1" i="0">
              <a:solidFill>
                <a:srgbClr val="FAFD00"/>
              </a:solidFill>
              <a:latin typeface="Times New Roman" charset="0"/>
            </a:endParaRPr>
          </a:p>
        </p:txBody>
      </p:sp>
      <p:sp>
        <p:nvSpPr>
          <p:cNvPr id="275461" name="Text Box 5"/>
          <p:cNvSpPr txBox="1">
            <a:spLocks noChangeArrowheads="1"/>
          </p:cNvSpPr>
          <p:nvPr/>
        </p:nvSpPr>
        <p:spPr bwMode="auto">
          <a:xfrm>
            <a:off x="3195638" y="6073775"/>
            <a:ext cx="2970212" cy="396875"/>
          </a:xfrm>
          <a:prstGeom prst="rect">
            <a:avLst/>
          </a:prstGeom>
          <a:noFill/>
          <a:ln w="9525">
            <a:noFill/>
            <a:miter lim="800000"/>
            <a:headEnd/>
            <a:tailEnd/>
          </a:ln>
          <a:effectLst>
            <a:outerShdw dist="53882" dir="2700000" algn="ctr" rotWithShape="0">
              <a:srgbClr val="080435">
                <a:alpha val="74998"/>
              </a:srgbClr>
            </a:outerShdw>
          </a:effectLst>
        </p:spPr>
        <p:txBody>
          <a:bodyPr>
            <a:spAutoFit/>
          </a:bodyPr>
          <a:lstStyle/>
          <a:p>
            <a:pPr algn="l">
              <a:spcBef>
                <a:spcPct val="50000"/>
              </a:spcBef>
              <a:defRPr/>
            </a:pPr>
            <a:r>
              <a:rPr lang="en-US" sz="2000" b="1" i="0">
                <a:solidFill>
                  <a:srgbClr val="FFFB0C"/>
                </a:solidFill>
                <a:latin typeface="Times New Roman" pitchFamily="18" charset="0"/>
                <a:ea typeface="ＭＳ Ｐゴシック" charset="-128"/>
                <a:cs typeface="+mn-cs"/>
              </a:rPr>
              <a:t>www.biblebasically.com</a:t>
            </a:r>
          </a:p>
        </p:txBody>
      </p:sp>
      <p:sp>
        <p:nvSpPr>
          <p:cNvPr id="174085"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FFFF"/>
              </a:solidFill>
              <a:latin typeface="Arial" charset="0"/>
            </a:endParaRPr>
          </a:p>
        </p:txBody>
      </p:sp>
      <p:sp>
        <p:nvSpPr>
          <p:cNvPr id="174086" name="Text Box 7"/>
          <p:cNvSpPr txBox="1">
            <a:spLocks noChangeArrowheads="1"/>
          </p:cNvSpPr>
          <p:nvPr/>
        </p:nvSpPr>
        <p:spPr bwMode="auto">
          <a:xfrm>
            <a:off x="471488" y="654526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©2003 TBBMI</a:t>
            </a:r>
          </a:p>
        </p:txBody>
      </p:sp>
      <p:sp>
        <p:nvSpPr>
          <p:cNvPr id="174087" name="WordArt 10"/>
          <p:cNvSpPr>
            <a:spLocks noChangeArrowheads="1" noChangeShapeType="1" noTextEdit="1"/>
          </p:cNvSpPr>
          <p:nvPr/>
        </p:nvSpPr>
        <p:spPr bwMode="auto">
          <a:xfrm>
            <a:off x="838200" y="1066800"/>
            <a:ext cx="7772400" cy="4445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en-US" sz="3600" kern="10">
                <a:solidFill>
                  <a:srgbClr val="FFFF00"/>
                </a:solidFill>
                <a:effectLst>
                  <a:outerShdw blurRad="63500" dist="38099" dir="2700000" algn="ctr" rotWithShape="0">
                    <a:srgbClr val="000000">
                      <a:alpha val="74997"/>
                    </a:srgbClr>
                  </a:outerShdw>
                </a:effectLst>
                <a:latin typeface="Impact"/>
                <a:ea typeface="Impact"/>
                <a:cs typeface="Impact"/>
              </a:rPr>
              <a:t>Ang Biblia . . . Pinasimple</a:t>
            </a:r>
          </a:p>
        </p:txBody>
      </p:sp>
      <p:sp>
        <p:nvSpPr>
          <p:cNvPr id="338955" name="Text Box 11"/>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spcBef>
                <a:spcPct val="50000"/>
              </a:spcBef>
              <a:defRPr/>
            </a:pPr>
            <a:r>
              <a:rPr lang="en-US" sz="1800" b="1" i="0">
                <a:solidFill>
                  <a:srgbClr val="FFFF00"/>
                </a:solidFill>
                <a:latin typeface="Arial" pitchFamily="34" charset="0"/>
                <a:ea typeface="ＭＳ Ｐゴシック" charset="-128"/>
                <a:cs typeface="+mn-cs"/>
              </a:rPr>
              <a:t>Bersyon 9.65</a:t>
            </a:r>
          </a:p>
        </p:txBody>
      </p:sp>
      <p:sp>
        <p:nvSpPr>
          <p:cNvPr id="180254" name="Rectangle 30"/>
          <p:cNvSpPr>
            <a:spLocks noChangeArrowheads="1"/>
          </p:cNvSpPr>
          <p:nvPr/>
        </p:nvSpPr>
        <p:spPr bwMode="auto">
          <a:xfrm>
            <a:off x="7502525" y="6524625"/>
            <a:ext cx="901700" cy="247650"/>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9.65.02.84</a:t>
            </a:r>
          </a:p>
        </p:txBody>
      </p:sp>
    </p:spTree>
  </p:cSld>
  <p:clrMapOvr>
    <a:masterClrMapping/>
  </p:clrMapOvr>
  <p:transition xmlns:p14="http://schemas.microsoft.com/office/powerpoint/2010/main" spd="slow">
    <p:wheel spokes="0"/>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5106"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235534" name="Rectangle 14"/>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235535" name="Rectangle 15"/>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3" name="Text Box 13"/>
          <p:cNvSpPr txBox="1">
            <a:spLocks noChangeArrowheads="1"/>
          </p:cNvSpPr>
          <p:nvPr/>
        </p:nvSpPr>
        <p:spPr bwMode="auto">
          <a:xfrm>
            <a:off x="2286000" y="1101725"/>
            <a:ext cx="5257800"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smtClean="0">
                <a:solidFill>
                  <a:srgbClr val="66FF99"/>
                </a:solidFill>
                <a:effectLst>
                  <a:outerShdw blurRad="38100" dist="38100" dir="2700000" algn="tl">
                    <a:srgbClr val="000000"/>
                  </a:outerShdw>
                </a:effectLst>
              </a:rPr>
              <a:t>SIMULA:</a:t>
            </a:r>
            <a:r>
              <a:rPr lang="en-US" sz="4000" b="1" smtClean="0">
                <a:solidFill>
                  <a:srgbClr val="FAF200"/>
                </a:solidFill>
                <a:effectLst>
                  <a:outerShdw blurRad="38100" dist="38100" dir="2700000" algn="tl">
                    <a:srgbClr val="000000"/>
                  </a:outerShdw>
                </a:effectLst>
              </a:rPr>
              <a:t>                        6 ANYONG TUBIG</a:t>
            </a:r>
          </a:p>
        </p:txBody>
      </p:sp>
      <p:sp>
        <p:nvSpPr>
          <p:cNvPr id="209934" name="Text Box 14"/>
          <p:cNvSpPr txBox="1">
            <a:spLocks noChangeArrowheads="1"/>
          </p:cNvSpPr>
          <p:nvPr/>
        </p:nvSpPr>
        <p:spPr bwMode="auto">
          <a:xfrm>
            <a:off x="1905000" y="2741613"/>
            <a:ext cx="6019800" cy="11287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smtClean="0">
                <a:solidFill>
                  <a:srgbClr val="66FF99"/>
                </a:solidFill>
                <a:effectLst>
                  <a:outerShdw blurRad="38100" dist="38100" dir="2700000" algn="tl">
                    <a:srgbClr val="000000"/>
                  </a:outerShdw>
                </a:effectLst>
              </a:rPr>
              <a:t>PANGALAWA:</a:t>
            </a:r>
            <a:r>
              <a:rPr lang="en-US" sz="3600" b="1" smtClean="0">
                <a:solidFill>
                  <a:srgbClr val="FAF200"/>
                </a:solidFill>
                <a:effectLst>
                  <a:outerShdw blurRad="38100" dist="38100" dir="2700000" algn="tl">
                    <a:srgbClr val="000000"/>
                  </a:outerShdw>
                </a:effectLst>
              </a:rPr>
              <a:t>                     </a:t>
            </a:r>
            <a:r>
              <a:rPr lang="en-US" sz="3200" b="1" smtClean="0">
                <a:solidFill>
                  <a:srgbClr val="FAF200"/>
                </a:solidFill>
                <a:effectLst>
                  <a:outerShdw blurRad="38100" dist="38100" dir="2700000" algn="tl">
                    <a:srgbClr val="000000"/>
                  </a:outerShdw>
                </a:effectLst>
              </a:rPr>
              <a:t>10 LUPAIN KINALALAGYAN</a:t>
            </a:r>
          </a:p>
        </p:txBody>
      </p:sp>
      <p:sp>
        <p:nvSpPr>
          <p:cNvPr id="209935" name="Text Box 15"/>
          <p:cNvSpPr txBox="1">
            <a:spLocks noChangeArrowheads="1"/>
          </p:cNvSpPr>
          <p:nvPr/>
        </p:nvSpPr>
        <p:spPr bwMode="auto">
          <a:xfrm>
            <a:off x="1885950" y="4298950"/>
            <a:ext cx="6019800"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smtClean="0">
                <a:solidFill>
                  <a:srgbClr val="66FF99"/>
                </a:solidFill>
                <a:effectLst>
                  <a:outerShdw blurRad="38100" dist="38100" dir="2700000" algn="tl">
                    <a:srgbClr val="000000"/>
                  </a:outerShdw>
                </a:effectLst>
              </a:rPr>
              <a:t>IKATLO:</a:t>
            </a:r>
            <a:r>
              <a:rPr lang="en-US" sz="3600" b="1" smtClean="0">
                <a:solidFill>
                  <a:srgbClr val="FAF200"/>
                </a:solidFill>
                <a:effectLst>
                  <a:outerShdw blurRad="38100" dist="38100" dir="2700000" algn="tl">
                    <a:srgbClr val="000000"/>
                  </a:outerShdw>
                </a:effectLst>
              </a:rPr>
              <a:t>                      GANO KALAYO</a:t>
            </a:r>
          </a:p>
        </p:txBody>
      </p:sp>
      <p:sp>
        <p:nvSpPr>
          <p:cNvPr id="20490"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491" name="Text Box 20"/>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209941"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09</a:t>
            </a:r>
          </a:p>
        </p:txBody>
      </p:sp>
      <p:sp>
        <p:nvSpPr>
          <p:cNvPr id="20493" name="Text Box 22"/>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20494"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0495" name="Rectangle 24"/>
          <p:cNvSpPr>
            <a:spLocks noChangeArrowheads="1"/>
          </p:cNvSpPr>
          <p:nvPr/>
        </p:nvSpPr>
        <p:spPr bwMode="auto">
          <a:xfrm>
            <a:off x="7015163" y="6269038"/>
            <a:ext cx="1743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Manwal pahina. 15-16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9933"/>
                                        </p:tgtEl>
                                        <p:attrNameLst>
                                          <p:attrName>style.visibility</p:attrName>
                                        </p:attrNameLst>
                                      </p:cBhvr>
                                      <p:to>
                                        <p:strVal val="visible"/>
                                      </p:to>
                                    </p:set>
                                    <p:animEffect transition="in" filter="fade">
                                      <p:cBhvr>
                                        <p:cTn id="7" dur="1000"/>
                                        <p:tgtEl>
                                          <p:spTgt spid="209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934"/>
                                        </p:tgtEl>
                                        <p:attrNameLst>
                                          <p:attrName>style.visibility</p:attrName>
                                        </p:attrNameLst>
                                      </p:cBhvr>
                                      <p:to>
                                        <p:strVal val="visible"/>
                                      </p:to>
                                    </p:set>
                                    <p:animEffect transition="in" filter="fade">
                                      <p:cBhvr>
                                        <p:cTn id="12" dur="1000"/>
                                        <p:tgtEl>
                                          <p:spTgt spid="2099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9935"/>
                                        </p:tgtEl>
                                        <p:attrNameLst>
                                          <p:attrName>style.visibility</p:attrName>
                                        </p:attrNameLst>
                                      </p:cBhvr>
                                      <p:to>
                                        <p:strVal val="visible"/>
                                      </p:to>
                                    </p:set>
                                    <p:animEffect transition="in" filter="fade">
                                      <p:cBhvr>
                                        <p:cTn id="17" dur="1000"/>
                                        <p:tgtEl>
                                          <p:spTgt spid="20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3" grpId="0" autoUpdateAnimBg="0"/>
      <p:bldP spid="209934" grpId="0" autoUpdateAnimBg="0"/>
      <p:bldP spid="20993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6516</TotalTime>
  <Pages>43</Pages>
  <Words>4914</Words>
  <Application>Microsoft Macintosh PowerPoint</Application>
  <PresentationFormat>On-screen Show (4:3)</PresentationFormat>
  <Paragraphs>1325</Paragraphs>
  <Slides>85</Slides>
  <Notes>83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85</vt:i4>
      </vt:variant>
    </vt:vector>
  </HeadingPairs>
  <TitlesOfParts>
    <vt:vector size="95" baseType="lpstr">
      <vt:lpstr>Comic Sans MS</vt:lpstr>
      <vt:lpstr>ＭＳ Ｐゴシック</vt:lpstr>
      <vt:lpstr>Arial</vt:lpstr>
      <vt:lpstr>Times</vt:lpstr>
      <vt:lpstr>Monotype Sorts</vt:lpstr>
      <vt:lpstr>Times New Roman</vt:lpstr>
      <vt:lpstr>Book Antiqua</vt:lpstr>
      <vt:lpstr>Helvetica</vt:lpstr>
      <vt:lpstr>Arial Black</vt:lpstr>
      <vt:lpstr>untitled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575</cp:revision>
  <cp:lastPrinted>2003-03-25T20:50:53Z</cp:lastPrinted>
  <dcterms:created xsi:type="dcterms:W3CDTF">2003-03-13T21:44:32Z</dcterms:created>
  <dcterms:modified xsi:type="dcterms:W3CDTF">2014-11-20T13:35:48Z</dcterms:modified>
</cp:coreProperties>
</file>